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27"/>
  </p:notesMasterIdLst>
  <p:sldIdLst>
    <p:sldId id="1260" r:id="rId2"/>
    <p:sldId id="1258" r:id="rId3"/>
    <p:sldId id="256" r:id="rId4"/>
    <p:sldId id="257" r:id="rId5"/>
    <p:sldId id="258" r:id="rId6"/>
    <p:sldId id="267" r:id="rId7"/>
    <p:sldId id="268" r:id="rId8"/>
    <p:sldId id="270" r:id="rId9"/>
    <p:sldId id="269" r:id="rId10"/>
    <p:sldId id="271" r:id="rId11"/>
    <p:sldId id="1271" r:id="rId12"/>
    <p:sldId id="1255" r:id="rId13"/>
    <p:sldId id="1256" r:id="rId14"/>
    <p:sldId id="1259" r:id="rId15"/>
    <p:sldId id="1272" r:id="rId16"/>
    <p:sldId id="1261" r:id="rId17"/>
    <p:sldId id="1266" r:id="rId18"/>
    <p:sldId id="1262" r:id="rId19"/>
    <p:sldId id="1268" r:id="rId20"/>
    <p:sldId id="1265" r:id="rId21"/>
    <p:sldId id="1267" r:id="rId22"/>
    <p:sldId id="1264" r:id="rId23"/>
    <p:sldId id="1263" r:id="rId24"/>
    <p:sldId id="1270" r:id="rId25"/>
    <p:sldId id="1257" r:id="rId26"/>
  </p:sldIdLst>
  <p:sldSz cx="12192000" cy="6858000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A30A"/>
    <a:srgbClr val="A49B28"/>
    <a:srgbClr val="FF3333"/>
    <a:srgbClr val="E4583C"/>
    <a:srgbClr val="660066"/>
    <a:srgbClr val="593F9B"/>
    <a:srgbClr val="E0B305"/>
    <a:srgbClr val="000066"/>
    <a:srgbClr val="A162D0"/>
    <a:srgbClr val="D6B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256" autoAdjust="0"/>
    <p:restoredTop sz="94660"/>
  </p:normalViewPr>
  <p:slideViewPr>
    <p:cSldViewPr snapToGrid="0">
      <p:cViewPr varScale="1">
        <p:scale>
          <a:sx n="64" d="100"/>
          <a:sy n="64" d="100"/>
        </p:scale>
        <p:origin x="77" y="83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image" Target="../media/image39.png"/><Relationship Id="rId1" Type="http://schemas.openxmlformats.org/officeDocument/2006/relationships/themeOverride" Target="../theme/themeOverrid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830831692913383E-2"/>
          <c:y val="3.6668058767958971E-2"/>
          <c:w val="0.94398166830708663"/>
          <c:h val="0.76900586718585562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Sheet1!$B$1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defRPr>
                </a:pPr>
                <a:endParaRPr lang="zh-TW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100</c:v>
                </c:pt>
                <c:pt idx="1">
                  <c:v>101</c:v>
                </c:pt>
                <c:pt idx="2">
                  <c:v>102</c:v>
                </c:pt>
                <c:pt idx="3">
                  <c:v>103</c:v>
                </c:pt>
                <c:pt idx="4">
                  <c:v>104</c:v>
                </c:pt>
                <c:pt idx="5">
                  <c:v>105</c:v>
                </c:pt>
              </c:numCache>
            </c:numRef>
          </c:cat>
          <c:val>
            <c:numRef>
              <c:f>Sheet1!$B$2:$B$7</c:f>
              <c:numCache>
                <c:formatCode>0%</c:formatCode>
                <c:ptCount val="6"/>
                <c:pt idx="0">
                  <c:v>0.33</c:v>
                </c:pt>
                <c:pt idx="1">
                  <c:v>0.51</c:v>
                </c:pt>
                <c:pt idx="2">
                  <c:v>0.69</c:v>
                </c:pt>
                <c:pt idx="3">
                  <c:v>0.84</c:v>
                </c:pt>
                <c:pt idx="4">
                  <c:v>0.88</c:v>
                </c:pt>
                <c:pt idx="5">
                  <c:v>0.88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B2-48EE-ABFF-CEFD07D552E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33348944"/>
        <c:axId val="533595520"/>
      </c:barChart>
      <c:catAx>
        <c:axId val="5333489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defRPr>
                </a:pPr>
                <a:r>
                  <a:rPr lang="zh-TW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學年度</a:t>
                </a:r>
              </a:p>
            </c:rich>
          </c:tx>
          <c:layout>
            <c:manualLayout>
              <c:xMode val="edge"/>
              <c:yMode val="edge"/>
              <c:x val="0.89199655486019458"/>
              <c:y val="0.913282930915328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pPr>
              <a:endParaRPr lang="zh-TW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476" cap="flat" cmpd="sng" algn="ctr">
            <a:solidFill>
              <a:schemeClr val="bg2">
                <a:lumMod val="90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3" b="0" i="0" u="none" strike="noStrike" kern="1200" baseline="0">
                <a:solidFill>
                  <a:srgbClr val="808080"/>
                </a:solidFill>
                <a:latin typeface="微软雅黑 Light"/>
                <a:ea typeface="微软雅黑 Light"/>
                <a:cs typeface="微软雅黑 Light"/>
              </a:defRPr>
            </a:pPr>
            <a:endParaRPr lang="zh-TW"/>
          </a:p>
        </c:txPr>
        <c:crossAx val="533595520"/>
        <c:crosses val="autoZero"/>
        <c:auto val="1"/>
        <c:lblAlgn val="ctr"/>
        <c:lblOffset val="100"/>
        <c:noMultiLvlLbl val="0"/>
      </c:catAx>
      <c:valAx>
        <c:axId val="533595520"/>
        <c:scaling>
          <c:orientation val="minMax"/>
        </c:scaling>
        <c:delete val="0"/>
        <c:axPos val="l"/>
        <c:numFmt formatCode="0%" sourceLinked="1"/>
        <c:majorTickMark val="out"/>
        <c:minorTickMark val="none"/>
        <c:tickLblPos val="nextTo"/>
        <c:spPr>
          <a:noFill/>
          <a:ln w="6318" cap="flat" cmpd="sng" algn="ctr">
            <a:noFill/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3" b="0" i="0" u="none" strike="noStrike" kern="1200" baseline="0">
                <a:solidFill>
                  <a:srgbClr val="808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软雅黑 Light"/>
              </a:defRPr>
            </a:pPr>
            <a:endParaRPr lang="zh-TW"/>
          </a:p>
        </c:txPr>
        <c:crossAx val="533348944"/>
        <c:crosses val="autoZero"/>
        <c:crossBetween val="between"/>
      </c:valAx>
      <c:spPr>
        <a:noFill/>
        <a:ln w="25358"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pP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平均多益成績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defRPr>
          </a:pPr>
          <a:endParaRPr lang="zh-TW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滿分</c:v>
                </c:pt>
              </c:strCache>
            </c:strRef>
          </c:tx>
          <c:spPr>
            <a:pattFill prst="pct25">
              <a:fgClr>
                <a:srgbClr val="7030A0"/>
              </a:fgClr>
              <a:bgClr>
                <a:sysClr val="window" lastClr="FFFFFF"/>
              </a:bgClr>
            </a:patt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pattFill prst="pct25">
                <a:fgClr>
                  <a:srgbClr val="7030A0"/>
                </a:fgClr>
                <a:bgClr>
                  <a:sysClr val="window" lastClr="FFFFFF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75D-433D-B4EE-A7BAA1892A9F}"/>
              </c:ext>
            </c:extLst>
          </c:dPt>
          <c:dPt>
            <c:idx val="6"/>
            <c:invertIfNegative val="0"/>
            <c:bubble3D val="0"/>
            <c:spPr>
              <a:pattFill prst="pct25">
                <a:fgClr>
                  <a:srgbClr val="7030A0"/>
                </a:fgClr>
                <a:bgClr>
                  <a:sysClr val="window" lastClr="FFFFFF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75D-433D-B4EE-A7BAA1892A9F}"/>
              </c:ext>
            </c:extLst>
          </c:dPt>
          <c:dPt>
            <c:idx val="7"/>
            <c:invertIfNegative val="0"/>
            <c:bubble3D val="0"/>
            <c:spPr>
              <a:pattFill prst="pct25">
                <a:fgClr>
                  <a:srgbClr val="7030A0"/>
                </a:fgClr>
                <a:bgClr>
                  <a:sysClr val="window" lastClr="FFFFFF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75D-433D-B4EE-A7BAA1892A9F}"/>
              </c:ext>
            </c:extLst>
          </c:dPt>
          <c:cat>
            <c:strRef>
              <c:f>Sheet1!$A$4:$A$11</c:f>
              <c:strCache>
                <c:ptCount val="8"/>
                <c:pt idx="0">
                  <c:v>工學院</c:v>
                </c:pt>
                <c:pt idx="1">
                  <c:v>理學院</c:v>
                </c:pt>
                <c:pt idx="2">
                  <c:v>客家學院</c:v>
                </c:pt>
                <c:pt idx="3">
                  <c:v>地科學院</c:v>
                </c:pt>
                <c:pt idx="4">
                  <c:v>生醫理工學院</c:v>
                </c:pt>
                <c:pt idx="5">
                  <c:v>資電學院</c:v>
                </c:pt>
                <c:pt idx="6">
                  <c:v>文學院</c:v>
                </c:pt>
                <c:pt idx="7">
                  <c:v>管理學院</c:v>
                </c:pt>
              </c:strCache>
            </c:strRef>
          </c:cat>
          <c:val>
            <c:numRef>
              <c:f>Sheet1!$B$4:$B$11</c:f>
              <c:numCache>
                <c:formatCode>General</c:formatCode>
                <c:ptCount val="8"/>
                <c:pt idx="0">
                  <c:v>990</c:v>
                </c:pt>
                <c:pt idx="1">
                  <c:v>990</c:v>
                </c:pt>
                <c:pt idx="2">
                  <c:v>990</c:v>
                </c:pt>
                <c:pt idx="3">
                  <c:v>990</c:v>
                </c:pt>
                <c:pt idx="4">
                  <c:v>990</c:v>
                </c:pt>
                <c:pt idx="5">
                  <c:v>990</c:v>
                </c:pt>
                <c:pt idx="6">
                  <c:v>990</c:v>
                </c:pt>
                <c:pt idx="7">
                  <c:v>990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4CE-4783-AF7A-AC931C9FD0AB}"/>
            </c:ext>
          </c:extLst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得分</c:v>
                </c:pt>
              </c:strCache>
            </c:strRef>
          </c:tx>
          <c:spPr>
            <a:solidFill>
              <a:srgbClr val="D2A30A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rgbClr val="D2A30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75D-433D-B4EE-A7BAA1892A9F}"/>
              </c:ext>
            </c:extLst>
          </c:dPt>
          <c:dPt>
            <c:idx val="6"/>
            <c:invertIfNegative val="0"/>
            <c:bubble3D val="0"/>
            <c:spPr>
              <a:solidFill>
                <a:srgbClr val="D2A30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E75D-433D-B4EE-A7BAA1892A9F}"/>
              </c:ext>
            </c:extLst>
          </c:dPt>
          <c:dPt>
            <c:idx val="7"/>
            <c:invertIfNegative val="0"/>
            <c:bubble3D val="0"/>
            <c:spPr>
              <a:solidFill>
                <a:srgbClr val="D2A30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E75D-433D-B4EE-A7BAA1892A9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Sheet1!$A$4:$A$11</c:f>
              <c:strCache>
                <c:ptCount val="8"/>
                <c:pt idx="0">
                  <c:v>工學院</c:v>
                </c:pt>
                <c:pt idx="1">
                  <c:v>理學院</c:v>
                </c:pt>
                <c:pt idx="2">
                  <c:v>客家學院</c:v>
                </c:pt>
                <c:pt idx="3">
                  <c:v>地科學院</c:v>
                </c:pt>
                <c:pt idx="4">
                  <c:v>生醫理工學院</c:v>
                </c:pt>
                <c:pt idx="5">
                  <c:v>資電學院</c:v>
                </c:pt>
                <c:pt idx="6">
                  <c:v>文學院</c:v>
                </c:pt>
                <c:pt idx="7">
                  <c:v>管理學院</c:v>
                </c:pt>
              </c:strCache>
            </c:strRef>
          </c:cat>
          <c:val>
            <c:numRef>
              <c:f>Sheet1!$C$4:$C$11</c:f>
              <c:numCache>
                <c:formatCode>General</c:formatCode>
                <c:ptCount val="8"/>
                <c:pt idx="0">
                  <c:v>680</c:v>
                </c:pt>
                <c:pt idx="1">
                  <c:v>683</c:v>
                </c:pt>
                <c:pt idx="2">
                  <c:v>691</c:v>
                </c:pt>
                <c:pt idx="3">
                  <c:v>696</c:v>
                </c:pt>
                <c:pt idx="4">
                  <c:v>712</c:v>
                </c:pt>
                <c:pt idx="5">
                  <c:v>721</c:v>
                </c:pt>
                <c:pt idx="6">
                  <c:v>782</c:v>
                </c:pt>
                <c:pt idx="7">
                  <c:v>794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14CE-4783-AF7A-AC931C9FD0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695084192"/>
        <c:axId val="695084584"/>
      </c:barChart>
      <c:catAx>
        <c:axId val="6950841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pPr>
            <a:endParaRPr lang="zh-TW"/>
          </a:p>
        </c:txPr>
        <c:crossAx val="695084584"/>
        <c:crosses val="autoZero"/>
        <c:auto val="1"/>
        <c:lblAlgn val="ctr"/>
        <c:lblOffset val="100"/>
        <c:noMultiLvlLbl val="0"/>
      </c:catAx>
      <c:valAx>
        <c:axId val="695084584"/>
        <c:scaling>
          <c:orientation val="minMax"/>
          <c:max val="99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0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pPr>
            <a:endParaRPr lang="zh-TW"/>
          </a:p>
        </c:txPr>
        <c:crossAx val="695084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defRPr>
          </a:pPr>
          <a:endParaRPr lang="zh-TW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830831692913383E-2"/>
          <c:y val="3.6668058767958971E-2"/>
          <c:w val="0.94398166830708663"/>
          <c:h val="0.76900586718585562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Sheet1!$B$1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200" b="0" i="0" u="none" strike="noStrike" kern="1200" baseline="0">
                    <a:solidFill>
                      <a:schemeClr val="tx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defRPr>
                </a:pPr>
                <a:endParaRPr lang="zh-TW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中大</c:v>
                </c:pt>
                <c:pt idx="1">
                  <c:v>交大</c:v>
                </c:pt>
                <c:pt idx="2">
                  <c:v>臺大</c:v>
                </c:pt>
                <c:pt idx="3">
                  <c:v>政大</c:v>
                </c:pt>
                <c:pt idx="4">
                  <c:v>清大</c:v>
                </c:pt>
                <c:pt idx="5">
                  <c:v>臺科大</c:v>
                </c:pt>
                <c:pt idx="6">
                  <c:v>陽明</c:v>
                </c:pt>
                <c:pt idx="7">
                  <c:v>臺師大</c:v>
                </c:pt>
                <c:pt idx="8">
                  <c:v>中山</c:v>
                </c:pt>
                <c:pt idx="9">
                  <c:v>中興</c:v>
                </c:pt>
                <c:pt idx="10">
                  <c:v>政大</c:v>
                </c:pt>
                <c:pt idx="11">
                  <c:v>長庚</c:v>
                </c:pt>
              </c:strCache>
            </c:strRef>
          </c:cat>
          <c:val>
            <c:numRef>
              <c:f>Sheet1!$B$2:$B$13</c:f>
              <c:numCache>
                <c:formatCode>0.00_);[Red]\(0.00\)</c:formatCode>
                <c:ptCount val="12"/>
                <c:pt idx="0">
                  <c:v>86.64</c:v>
                </c:pt>
                <c:pt idx="1">
                  <c:v>80.709999999999994</c:v>
                </c:pt>
                <c:pt idx="2">
                  <c:v>83.85</c:v>
                </c:pt>
                <c:pt idx="3">
                  <c:v>82.77</c:v>
                </c:pt>
                <c:pt idx="4">
                  <c:v>80.72</c:v>
                </c:pt>
                <c:pt idx="5">
                  <c:v>80.87</c:v>
                </c:pt>
                <c:pt idx="6">
                  <c:v>84.89</c:v>
                </c:pt>
                <c:pt idx="7">
                  <c:v>81.69</c:v>
                </c:pt>
                <c:pt idx="8">
                  <c:v>82.81</c:v>
                </c:pt>
                <c:pt idx="9">
                  <c:v>83.19</c:v>
                </c:pt>
                <c:pt idx="10">
                  <c:v>83.31</c:v>
                </c:pt>
                <c:pt idx="11">
                  <c:v>89.51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B2-48EE-ABFF-CEFD07D552E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95085760"/>
        <c:axId val="701122040"/>
      </c:barChart>
      <c:catAx>
        <c:axId val="6950857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476" cap="flat" cmpd="sng" algn="ctr">
            <a:solidFill>
              <a:schemeClr val="bg2">
                <a:lumMod val="90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rgbClr val="808080"/>
                </a:solidFill>
                <a:latin typeface="微软雅黑 Light"/>
                <a:ea typeface="微软雅黑 Light"/>
                <a:cs typeface="微软雅黑 Light"/>
              </a:defRPr>
            </a:pPr>
            <a:endParaRPr lang="zh-TW"/>
          </a:p>
        </c:txPr>
        <c:crossAx val="701122040"/>
        <c:crosses val="autoZero"/>
        <c:auto val="0"/>
        <c:lblAlgn val="ctr"/>
        <c:lblOffset val="100"/>
        <c:noMultiLvlLbl val="0"/>
      </c:catAx>
      <c:valAx>
        <c:axId val="701122040"/>
        <c:scaling>
          <c:orientation val="minMax"/>
        </c:scaling>
        <c:delete val="1"/>
        <c:axPos val="l"/>
        <c:numFmt formatCode="0.00_);[Red]\(0.00\)" sourceLinked="1"/>
        <c:majorTickMark val="out"/>
        <c:minorTickMark val="none"/>
        <c:tickLblPos val="nextTo"/>
        <c:crossAx val="695085760"/>
        <c:crosses val="autoZero"/>
        <c:crossBetween val="between"/>
      </c:valAx>
      <c:spPr>
        <a:noFill/>
        <a:ln w="25358"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2017 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雇主滿意調查</a:t>
            </a:r>
          </a:p>
        </c:rich>
      </c:tx>
      <c:layout>
        <c:manualLayout>
          <c:xMode val="edge"/>
          <c:yMode val="edge"/>
          <c:x val="0.28376111632668038"/>
          <c:y val="4.4997165532879822E-3"/>
        </c:manualLayout>
      </c:layout>
      <c:overlay val="0"/>
      <c:spPr>
        <a:solidFill>
          <a:srgbClr val="FFC000">
            <a:lumMod val="20000"/>
            <a:lumOff val="80000"/>
          </a:srgbClr>
        </a:solidFill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2017 雇主滿意調查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</c:spPr>
          <c:invertIfNegative val="0"/>
          <c:pictureOptions>
            <c:pictureFormat val="stack"/>
          </c:pictureOptions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rgbClr val="1C2B38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Sheet1!$A$4:$A$7</c:f>
              <c:strCache>
                <c:ptCount val="4"/>
                <c:pt idx="0">
                  <c:v>無聘僱/無從評估</c:v>
                </c:pt>
                <c:pt idx="1">
                  <c:v>尚可</c:v>
                </c:pt>
                <c:pt idx="2">
                  <c:v>非常滿意</c:v>
                </c:pt>
                <c:pt idx="3">
                  <c:v>滿意</c:v>
                </c:pt>
              </c:strCache>
            </c:strRef>
          </c:cat>
          <c:val>
            <c:numRef>
              <c:f>Sheet1!$B$4:$B$7</c:f>
              <c:numCache>
                <c:formatCode>0%</c:formatCode>
                <c:ptCount val="4"/>
                <c:pt idx="0">
                  <c:v>0.05</c:v>
                </c:pt>
                <c:pt idx="1">
                  <c:v>7.0000000000000007E-2</c:v>
                </c:pt>
                <c:pt idx="2">
                  <c:v>0.19</c:v>
                </c:pt>
                <c:pt idx="3">
                  <c:v>0.69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B4-4734-A181-A69D89671E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701122824"/>
        <c:axId val="701123216"/>
      </c:barChart>
      <c:catAx>
        <c:axId val="70112282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/>
        </c:spPr>
        <c:txPr>
          <a:bodyPr/>
          <a:lstStyle/>
          <a:p>
            <a:pPr>
              <a:defRPr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pPr>
            <a:endParaRPr lang="zh-TW"/>
          </a:p>
        </c:txPr>
        <c:crossAx val="701123216"/>
        <c:crosses val="autoZero"/>
        <c:auto val="1"/>
        <c:lblAlgn val="ctr"/>
        <c:lblOffset val="100"/>
        <c:noMultiLvlLbl val="0"/>
      </c:catAx>
      <c:valAx>
        <c:axId val="701123216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7011228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grpSp>
      <cdr:nvGrpSpPr>
        <cdr:cNvPr id="11" name="Group 25">
          <a:extLst xmlns:a="http://schemas.openxmlformats.org/drawingml/2006/main">
            <a:ext uri="{FF2B5EF4-FFF2-40B4-BE49-F238E27FC236}">
              <a16:creationId xmlns:a16="http://schemas.microsoft.com/office/drawing/2014/main" id="{19160A93-C803-41C7-81ED-C897C7723CA7}"/>
            </a:ext>
          </a:extLst>
        </cdr:cNvPr>
        <cdr:cNvGrpSpPr>
          <a:grpSpLocks xmlns:a="http://schemas.openxmlformats.org/drawingml/2006/main" noChangeAspect="1"/>
        </cdr:cNvGrpSpPr>
      </cdr:nvGrpSpPr>
      <cdr:grpSpPr bwMode="auto">
        <a:xfrm xmlns:a="http://schemas.openxmlformats.org/drawingml/2006/main">
          <a:off x="0" y="0"/>
          <a:ext cx="0" cy="0"/>
          <a:chOff x="0" y="0"/>
          <a:chExt cx="0" cy="0"/>
        </a:xfrm>
      </cdr:grpSpPr>
      <cdr:sp macro="" textlink="">
        <cdr:nvSpPr>
          <cdr:cNvPr id="12" name="AutoShape 24">
            <a:extLst xmlns:a="http://schemas.openxmlformats.org/drawingml/2006/main">
              <a:ext uri="{FF2B5EF4-FFF2-40B4-BE49-F238E27FC236}">
                <a16:creationId xmlns:a16="http://schemas.microsoft.com/office/drawing/2014/main" id="{12C1E577-D506-4169-9441-7BA36E427864}"/>
              </a:ext>
            </a:extLst>
          </cdr:cNvPr>
          <cdr:cNvSpPr>
            <a:spLocks xmlns:a="http://schemas.openxmlformats.org/drawingml/2006/main" noChangeAspect="1" noChangeArrowheads="1" noTextEdit="1"/>
          </cdr:cNvSpPr>
        </cdr:nvSpPr>
        <cdr:spPr bwMode="auto">
          <a:xfrm xmlns:a="http://schemas.openxmlformats.org/drawingml/2006/main">
            <a:off x="2455" y="1002"/>
            <a:ext cx="0" cy="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  <a:extLst xmlns:a="http://schemas.openxmlformats.org/drawingml/2006/main"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3" name="Freeform 26">
            <a:extLst xmlns:a="http://schemas.openxmlformats.org/drawingml/2006/main">
              <a:ext uri="{FF2B5EF4-FFF2-40B4-BE49-F238E27FC236}">
                <a16:creationId xmlns:a16="http://schemas.microsoft.com/office/drawing/2014/main" id="{710C51CA-6BB7-4A03-8175-0D0944651EA8}"/>
              </a:ext>
            </a:extLst>
          </cdr:cNvPr>
          <cdr:cNvSpPr>
            <a:spLocks xmlns:a="http://schemas.openxmlformats.org/drawingml/2006/main"/>
          </cdr:cNvSpPr>
        </cdr:nvSpPr>
        <cdr:spPr bwMode="auto">
          <a:xfrm xmlns:a="http://schemas.openxmlformats.org/drawingml/2006/main">
            <a:off x="2455" y="1002"/>
            <a:ext cx="0" cy="0"/>
          </a:xfrm>
          <a:custGeom xmlns:a="http://schemas.openxmlformats.org/drawingml/2006/main">
            <a:avLst/>
            <a:gdLst>
              <a:gd name="T0" fmla="*/ 41 w 222"/>
              <a:gd name="T1" fmla="*/ 0 h 108"/>
              <a:gd name="T2" fmla="*/ 69 w 222"/>
              <a:gd name="T3" fmla="*/ 0 h 108"/>
              <a:gd name="T4" fmla="*/ 94 w 222"/>
              <a:gd name="T5" fmla="*/ 82 h 108"/>
              <a:gd name="T6" fmla="*/ 97 w 222"/>
              <a:gd name="T7" fmla="*/ 84 h 108"/>
              <a:gd name="T8" fmla="*/ 104 w 222"/>
              <a:gd name="T9" fmla="*/ 36 h 108"/>
              <a:gd name="T10" fmla="*/ 99 w 222"/>
              <a:gd name="T11" fmla="*/ 24 h 108"/>
              <a:gd name="T12" fmla="*/ 108 w 222"/>
              <a:gd name="T13" fmla="*/ 16 h 108"/>
              <a:gd name="T14" fmla="*/ 115 w 222"/>
              <a:gd name="T15" fmla="*/ 16 h 108"/>
              <a:gd name="T16" fmla="*/ 124 w 222"/>
              <a:gd name="T17" fmla="*/ 24 h 108"/>
              <a:gd name="T18" fmla="*/ 119 w 222"/>
              <a:gd name="T19" fmla="*/ 36 h 108"/>
              <a:gd name="T20" fmla="*/ 126 w 222"/>
              <a:gd name="T21" fmla="*/ 84 h 108"/>
              <a:gd name="T22" fmla="*/ 129 w 222"/>
              <a:gd name="T23" fmla="*/ 83 h 108"/>
              <a:gd name="T24" fmla="*/ 154 w 222"/>
              <a:gd name="T25" fmla="*/ 0 h 108"/>
              <a:gd name="T26" fmla="*/ 182 w 222"/>
              <a:gd name="T27" fmla="*/ 0 h 108"/>
              <a:gd name="T28" fmla="*/ 222 w 222"/>
              <a:gd name="T29" fmla="*/ 40 h 108"/>
              <a:gd name="T30" fmla="*/ 222 w 222"/>
              <a:gd name="T31" fmla="*/ 83 h 108"/>
              <a:gd name="T32" fmla="*/ 197 w 222"/>
              <a:gd name="T33" fmla="*/ 108 h 108"/>
              <a:gd name="T34" fmla="*/ 26 w 222"/>
              <a:gd name="T35" fmla="*/ 108 h 108"/>
              <a:gd name="T36" fmla="*/ 0 w 222"/>
              <a:gd name="T37" fmla="*/ 83 h 108"/>
              <a:gd name="T38" fmla="*/ 0 w 222"/>
              <a:gd name="T39" fmla="*/ 40 h 108"/>
              <a:gd name="T40" fmla="*/ 41 w 222"/>
              <a:gd name="T41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2" h="108">
                <a:moveTo>
                  <a:pt x="41" y="0"/>
                </a:moveTo>
                <a:cubicBezTo>
                  <a:pt x="69" y="0"/>
                  <a:pt x="69" y="0"/>
                  <a:pt x="69" y="0"/>
                </a:cubicBezTo>
                <a:cubicBezTo>
                  <a:pt x="94" y="82"/>
                  <a:pt x="94" y="82"/>
                  <a:pt x="94" y="82"/>
                </a:cubicBezTo>
                <a:cubicBezTo>
                  <a:pt x="97" y="84"/>
                  <a:pt x="97" y="84"/>
                  <a:pt x="97" y="84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99" y="24"/>
                  <a:pt x="99" y="24"/>
                  <a:pt x="99" y="24"/>
                </a:cubicBezTo>
                <a:cubicBezTo>
                  <a:pt x="108" y="16"/>
                  <a:pt x="108" y="16"/>
                  <a:pt x="108" y="16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26" y="84"/>
                  <a:pt x="126" y="84"/>
                  <a:pt x="126" y="84"/>
                </a:cubicBezTo>
                <a:cubicBezTo>
                  <a:pt x="129" y="83"/>
                  <a:pt x="129" y="83"/>
                  <a:pt x="129" y="83"/>
                </a:cubicBezTo>
                <a:cubicBezTo>
                  <a:pt x="154" y="0"/>
                  <a:pt x="154" y="0"/>
                  <a:pt x="154" y="0"/>
                </a:cubicBezTo>
                <a:cubicBezTo>
                  <a:pt x="182" y="0"/>
                  <a:pt x="182" y="0"/>
                  <a:pt x="182" y="0"/>
                </a:cubicBezTo>
                <a:cubicBezTo>
                  <a:pt x="204" y="0"/>
                  <a:pt x="222" y="18"/>
                  <a:pt x="222" y="40"/>
                </a:cubicBezTo>
                <a:cubicBezTo>
                  <a:pt x="222" y="83"/>
                  <a:pt x="222" y="83"/>
                  <a:pt x="222" y="83"/>
                </a:cubicBezTo>
                <a:cubicBezTo>
                  <a:pt x="222" y="97"/>
                  <a:pt x="211" y="108"/>
                  <a:pt x="197" y="108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12" y="108"/>
                  <a:pt x="0" y="97"/>
                  <a:pt x="0" y="83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1" y="0"/>
                </a:cubicBezTo>
                <a:close/>
              </a:path>
            </a:pathLst>
          </a:cu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4" name="Freeform 27">
            <a:extLst xmlns:a="http://schemas.openxmlformats.org/drawingml/2006/main">
              <a:ext uri="{FF2B5EF4-FFF2-40B4-BE49-F238E27FC236}">
                <a16:creationId xmlns:a16="http://schemas.microsoft.com/office/drawing/2014/main" id="{95362CAE-671B-40EB-A03B-30EEE265E098}"/>
              </a:ext>
            </a:extLst>
          </cdr:cNvPr>
          <cdr:cNvSpPr>
            <a:spLocks xmlns:a="http://schemas.openxmlformats.org/drawingml/2006/main"/>
          </cdr:cNvSpPr>
        </cdr:nvSpPr>
        <cdr:spPr bwMode="auto">
          <a:xfrm xmlns:a="http://schemas.openxmlformats.org/drawingml/2006/main">
            <a:off x="2455" y="1002"/>
            <a:ext cx="0" cy="0"/>
          </a:xfrm>
          <a:custGeom xmlns:a="http://schemas.openxmlformats.org/drawingml/2006/main">
            <a:avLst/>
            <a:gdLst>
              <a:gd name="T0" fmla="*/ 33 w 160"/>
              <a:gd name="T1" fmla="*/ 110 h 112"/>
              <a:gd name="T2" fmla="*/ 50 w 160"/>
              <a:gd name="T3" fmla="*/ 19 h 112"/>
              <a:gd name="T4" fmla="*/ 89 w 160"/>
              <a:gd name="T5" fmla="*/ 3 h 112"/>
              <a:gd name="T6" fmla="*/ 133 w 160"/>
              <a:gd name="T7" fmla="*/ 35 h 112"/>
              <a:gd name="T8" fmla="*/ 129 w 160"/>
              <a:gd name="T9" fmla="*/ 112 h 112"/>
              <a:gd name="T10" fmla="*/ 131 w 160"/>
              <a:gd name="T11" fmla="*/ 80 h 112"/>
              <a:gd name="T12" fmla="*/ 125 w 160"/>
              <a:gd name="T13" fmla="*/ 50 h 112"/>
              <a:gd name="T14" fmla="*/ 115 w 160"/>
              <a:gd name="T15" fmla="*/ 56 h 112"/>
              <a:gd name="T16" fmla="*/ 121 w 160"/>
              <a:gd name="T17" fmla="*/ 48 h 112"/>
              <a:gd name="T18" fmla="*/ 115 w 160"/>
              <a:gd name="T19" fmla="*/ 52 h 112"/>
              <a:gd name="T20" fmla="*/ 111 w 160"/>
              <a:gd name="T21" fmla="*/ 44 h 112"/>
              <a:gd name="T22" fmla="*/ 86 w 160"/>
              <a:gd name="T23" fmla="*/ 52 h 112"/>
              <a:gd name="T24" fmla="*/ 45 w 160"/>
              <a:gd name="T25" fmla="*/ 57 h 112"/>
              <a:gd name="T26" fmla="*/ 33 w 160"/>
              <a:gd name="T27" fmla="*/ 11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" h="112">
                <a:moveTo>
                  <a:pt x="33" y="110"/>
                </a:moveTo>
                <a:cubicBezTo>
                  <a:pt x="33" y="110"/>
                  <a:pt x="0" y="40"/>
                  <a:pt x="50" y="19"/>
                </a:cubicBezTo>
                <a:cubicBezTo>
                  <a:pt x="50" y="19"/>
                  <a:pt x="63" y="0"/>
                  <a:pt x="89" y="3"/>
                </a:cubicBezTo>
                <a:cubicBezTo>
                  <a:pt x="89" y="3"/>
                  <a:pt x="135" y="1"/>
                  <a:pt x="133" y="35"/>
                </a:cubicBezTo>
                <a:cubicBezTo>
                  <a:pt x="133" y="35"/>
                  <a:pt x="160" y="64"/>
                  <a:pt x="129" y="112"/>
                </a:cubicBezTo>
                <a:cubicBezTo>
                  <a:pt x="129" y="112"/>
                  <a:pt x="135" y="92"/>
                  <a:pt x="131" y="80"/>
                </a:cubicBezTo>
                <a:cubicBezTo>
                  <a:pt x="127" y="68"/>
                  <a:pt x="125" y="50"/>
                  <a:pt x="125" y="50"/>
                </a:cubicBezTo>
                <a:cubicBezTo>
                  <a:pt x="125" y="50"/>
                  <a:pt x="120" y="56"/>
                  <a:pt x="115" y="56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2"/>
                  <a:pt x="122" y="42"/>
                  <a:pt x="111" y="44"/>
                </a:cubicBezTo>
                <a:cubicBezTo>
                  <a:pt x="100" y="47"/>
                  <a:pt x="101" y="54"/>
                  <a:pt x="86" y="52"/>
                </a:cubicBezTo>
                <a:cubicBezTo>
                  <a:pt x="71" y="49"/>
                  <a:pt x="52" y="39"/>
                  <a:pt x="45" y="57"/>
                </a:cubicBezTo>
                <a:cubicBezTo>
                  <a:pt x="37" y="75"/>
                  <a:pt x="34" y="78"/>
                  <a:pt x="33" y="110"/>
                </a:cubicBezTo>
                <a:close/>
              </a:path>
            </a:pathLst>
          </a:cu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5" name="Freeform 28">
            <a:extLst xmlns:a="http://schemas.openxmlformats.org/drawingml/2006/main">
              <a:ext uri="{FF2B5EF4-FFF2-40B4-BE49-F238E27FC236}">
                <a16:creationId xmlns:a16="http://schemas.microsoft.com/office/drawing/2014/main" id="{57C23F3A-21D7-4602-8718-50BAC705259C}"/>
              </a:ext>
            </a:extLst>
          </cdr:cNvPr>
          <cdr:cNvSpPr>
            <a:spLocks xmlns:a="http://schemas.openxmlformats.org/drawingml/2006/main" noEditPoints="1"/>
          </cdr:cNvSpPr>
        </cdr:nvSpPr>
        <cdr:spPr bwMode="auto">
          <a:xfrm xmlns:a="http://schemas.openxmlformats.org/drawingml/2006/main">
            <a:off x="2455" y="1002"/>
            <a:ext cx="0" cy="0"/>
          </a:xfrm>
          <a:custGeom xmlns:a="http://schemas.openxmlformats.org/drawingml/2006/main">
            <a:avLst/>
            <a:gdLst>
              <a:gd name="T0" fmla="*/ 12 w 36"/>
              <a:gd name="T1" fmla="*/ 0 h 23"/>
              <a:gd name="T2" fmla="*/ 24 w 36"/>
              <a:gd name="T3" fmla="*/ 0 h 23"/>
              <a:gd name="T4" fmla="*/ 32 w 36"/>
              <a:gd name="T5" fmla="*/ 3 h 23"/>
              <a:gd name="T6" fmla="*/ 32 w 36"/>
              <a:gd name="T7" fmla="*/ 4 h 23"/>
              <a:gd name="T8" fmla="*/ 36 w 36"/>
              <a:gd name="T9" fmla="*/ 11 h 23"/>
              <a:gd name="T10" fmla="*/ 36 w 36"/>
              <a:gd name="T11" fmla="*/ 11 h 23"/>
              <a:gd name="T12" fmla="*/ 32 w 36"/>
              <a:gd name="T13" fmla="*/ 19 h 23"/>
              <a:gd name="T14" fmla="*/ 24 w 36"/>
              <a:gd name="T15" fmla="*/ 23 h 23"/>
              <a:gd name="T16" fmla="*/ 12 w 36"/>
              <a:gd name="T17" fmla="*/ 23 h 23"/>
              <a:gd name="T18" fmla="*/ 4 w 36"/>
              <a:gd name="T19" fmla="*/ 19 h 23"/>
              <a:gd name="T20" fmla="*/ 0 w 36"/>
              <a:gd name="T21" fmla="*/ 11 h 23"/>
              <a:gd name="T22" fmla="*/ 0 w 36"/>
              <a:gd name="T23" fmla="*/ 11 h 23"/>
              <a:gd name="T24" fmla="*/ 4 w 36"/>
              <a:gd name="T25" fmla="*/ 4 h 23"/>
              <a:gd name="T26" fmla="*/ 4 w 36"/>
              <a:gd name="T27" fmla="*/ 3 h 23"/>
              <a:gd name="T28" fmla="*/ 12 w 36"/>
              <a:gd name="T29" fmla="*/ 0 h 23"/>
              <a:gd name="T30" fmla="*/ 24 w 36"/>
              <a:gd name="T31" fmla="*/ 4 h 23"/>
              <a:gd name="T32" fmla="*/ 12 w 36"/>
              <a:gd name="T33" fmla="*/ 4 h 23"/>
              <a:gd name="T34" fmla="*/ 6 w 36"/>
              <a:gd name="T35" fmla="*/ 6 h 23"/>
              <a:gd name="T36" fmla="*/ 6 w 36"/>
              <a:gd name="T37" fmla="*/ 6 h 23"/>
              <a:gd name="T38" fmla="*/ 4 w 36"/>
              <a:gd name="T39" fmla="*/ 11 h 23"/>
              <a:gd name="T40" fmla="*/ 4 w 36"/>
              <a:gd name="T41" fmla="*/ 11 h 23"/>
              <a:gd name="T42" fmla="*/ 6 w 36"/>
              <a:gd name="T43" fmla="*/ 17 h 23"/>
              <a:gd name="T44" fmla="*/ 12 w 36"/>
              <a:gd name="T45" fmla="*/ 19 h 23"/>
              <a:gd name="T46" fmla="*/ 24 w 36"/>
              <a:gd name="T47" fmla="*/ 19 h 23"/>
              <a:gd name="T48" fmla="*/ 30 w 36"/>
              <a:gd name="T49" fmla="*/ 17 h 23"/>
              <a:gd name="T50" fmla="*/ 32 w 36"/>
              <a:gd name="T51" fmla="*/ 11 h 23"/>
              <a:gd name="T52" fmla="*/ 32 w 36"/>
              <a:gd name="T53" fmla="*/ 11 h 23"/>
              <a:gd name="T54" fmla="*/ 30 w 36"/>
              <a:gd name="T55" fmla="*/ 6 h 23"/>
              <a:gd name="T56" fmla="*/ 30 w 36"/>
              <a:gd name="T57" fmla="*/ 6 h 23"/>
              <a:gd name="T58" fmla="*/ 24 w 36"/>
              <a:gd name="T59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" h="23">
                <a:moveTo>
                  <a:pt x="12" y="0"/>
                </a:moveTo>
                <a:cubicBezTo>
                  <a:pt x="24" y="0"/>
                  <a:pt x="24" y="0"/>
                  <a:pt x="24" y="0"/>
                </a:cubicBezTo>
                <a:cubicBezTo>
                  <a:pt x="28" y="0"/>
                  <a:pt x="30" y="1"/>
                  <a:pt x="32" y="3"/>
                </a:cubicBezTo>
                <a:cubicBezTo>
                  <a:pt x="32" y="4"/>
                  <a:pt x="32" y="4"/>
                  <a:pt x="32" y="4"/>
                </a:cubicBezTo>
                <a:cubicBezTo>
                  <a:pt x="35" y="6"/>
                  <a:pt x="36" y="8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6" y="15"/>
                  <a:pt x="35" y="17"/>
                  <a:pt x="32" y="19"/>
                </a:cubicBezTo>
                <a:cubicBezTo>
                  <a:pt x="30" y="22"/>
                  <a:pt x="28" y="23"/>
                  <a:pt x="24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9" y="23"/>
                  <a:pt x="6" y="22"/>
                  <a:pt x="4" y="19"/>
                </a:cubicBezTo>
                <a:cubicBezTo>
                  <a:pt x="2" y="17"/>
                  <a:pt x="0" y="15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8"/>
                  <a:pt x="2" y="6"/>
                  <a:pt x="4" y="4"/>
                </a:cubicBezTo>
                <a:cubicBezTo>
                  <a:pt x="4" y="3"/>
                  <a:pt x="4" y="3"/>
                  <a:pt x="4" y="3"/>
                </a:cubicBezTo>
                <a:cubicBezTo>
                  <a:pt x="6" y="1"/>
                  <a:pt x="9" y="0"/>
                  <a:pt x="12" y="0"/>
                </a:cubicBezTo>
                <a:close/>
                <a:moveTo>
                  <a:pt x="24" y="4"/>
                </a:moveTo>
                <a:cubicBezTo>
                  <a:pt x="12" y="4"/>
                  <a:pt x="12" y="4"/>
                  <a:pt x="12" y="4"/>
                </a:cubicBezTo>
                <a:cubicBezTo>
                  <a:pt x="10" y="4"/>
                  <a:pt x="8" y="5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8"/>
                  <a:pt x="4" y="9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4"/>
                  <a:pt x="5" y="15"/>
                  <a:pt x="6" y="17"/>
                </a:cubicBezTo>
                <a:cubicBezTo>
                  <a:pt x="8" y="18"/>
                  <a:pt x="10" y="19"/>
                  <a:pt x="12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7" y="19"/>
                  <a:pt x="28" y="18"/>
                  <a:pt x="30" y="17"/>
                </a:cubicBezTo>
                <a:cubicBezTo>
                  <a:pt x="31" y="15"/>
                  <a:pt x="32" y="14"/>
                  <a:pt x="32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9"/>
                  <a:pt x="31" y="8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28" y="5"/>
                  <a:pt x="27" y="4"/>
                  <a:pt x="24" y="4"/>
                </a:cubicBezTo>
                <a:close/>
              </a:path>
            </a:pathLst>
          </a:cu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6" name="Freeform 29">
            <a:extLst xmlns:a="http://schemas.openxmlformats.org/drawingml/2006/main">
              <a:ext uri="{FF2B5EF4-FFF2-40B4-BE49-F238E27FC236}">
                <a16:creationId xmlns:a16="http://schemas.microsoft.com/office/drawing/2014/main" id="{D84071F4-9FBF-4A54-885B-7188D93472D4}"/>
              </a:ext>
            </a:extLst>
          </cdr:cNvPr>
          <cdr:cNvSpPr>
            <a:spLocks xmlns:a="http://schemas.openxmlformats.org/drawingml/2006/main" noEditPoints="1"/>
          </cdr:cNvSpPr>
        </cdr:nvSpPr>
        <cdr:spPr bwMode="auto">
          <a:xfrm xmlns:a="http://schemas.openxmlformats.org/drawingml/2006/main">
            <a:off x="2455" y="1002"/>
            <a:ext cx="0" cy="0"/>
          </a:xfrm>
          <a:custGeom xmlns:a="http://schemas.openxmlformats.org/drawingml/2006/main">
            <a:avLst/>
            <a:gdLst>
              <a:gd name="T0" fmla="*/ 11 w 35"/>
              <a:gd name="T1" fmla="*/ 0 h 23"/>
              <a:gd name="T2" fmla="*/ 24 w 35"/>
              <a:gd name="T3" fmla="*/ 0 h 23"/>
              <a:gd name="T4" fmla="*/ 32 w 35"/>
              <a:gd name="T5" fmla="*/ 3 h 23"/>
              <a:gd name="T6" fmla="*/ 32 w 35"/>
              <a:gd name="T7" fmla="*/ 4 h 23"/>
              <a:gd name="T8" fmla="*/ 35 w 35"/>
              <a:gd name="T9" fmla="*/ 11 h 23"/>
              <a:gd name="T10" fmla="*/ 35 w 35"/>
              <a:gd name="T11" fmla="*/ 11 h 23"/>
              <a:gd name="T12" fmla="*/ 32 w 35"/>
              <a:gd name="T13" fmla="*/ 19 h 23"/>
              <a:gd name="T14" fmla="*/ 24 w 35"/>
              <a:gd name="T15" fmla="*/ 23 h 23"/>
              <a:gd name="T16" fmla="*/ 11 w 35"/>
              <a:gd name="T17" fmla="*/ 23 h 23"/>
              <a:gd name="T18" fmla="*/ 3 w 35"/>
              <a:gd name="T19" fmla="*/ 19 h 23"/>
              <a:gd name="T20" fmla="*/ 0 w 35"/>
              <a:gd name="T21" fmla="*/ 11 h 23"/>
              <a:gd name="T22" fmla="*/ 0 w 35"/>
              <a:gd name="T23" fmla="*/ 11 h 23"/>
              <a:gd name="T24" fmla="*/ 3 w 35"/>
              <a:gd name="T25" fmla="*/ 4 h 23"/>
              <a:gd name="T26" fmla="*/ 3 w 35"/>
              <a:gd name="T27" fmla="*/ 3 h 23"/>
              <a:gd name="T28" fmla="*/ 11 w 35"/>
              <a:gd name="T29" fmla="*/ 0 h 23"/>
              <a:gd name="T30" fmla="*/ 24 w 35"/>
              <a:gd name="T31" fmla="*/ 4 h 23"/>
              <a:gd name="T32" fmla="*/ 11 w 35"/>
              <a:gd name="T33" fmla="*/ 4 h 23"/>
              <a:gd name="T34" fmla="*/ 6 w 35"/>
              <a:gd name="T35" fmla="*/ 6 h 23"/>
              <a:gd name="T36" fmla="*/ 6 w 35"/>
              <a:gd name="T37" fmla="*/ 6 h 23"/>
              <a:gd name="T38" fmla="*/ 3 w 35"/>
              <a:gd name="T39" fmla="*/ 11 h 23"/>
              <a:gd name="T40" fmla="*/ 3 w 35"/>
              <a:gd name="T41" fmla="*/ 11 h 23"/>
              <a:gd name="T42" fmla="*/ 6 w 35"/>
              <a:gd name="T43" fmla="*/ 17 h 23"/>
              <a:gd name="T44" fmla="*/ 11 w 35"/>
              <a:gd name="T45" fmla="*/ 19 h 23"/>
              <a:gd name="T46" fmla="*/ 24 w 35"/>
              <a:gd name="T47" fmla="*/ 19 h 23"/>
              <a:gd name="T48" fmla="*/ 29 w 35"/>
              <a:gd name="T49" fmla="*/ 17 h 23"/>
              <a:gd name="T50" fmla="*/ 31 w 35"/>
              <a:gd name="T51" fmla="*/ 11 h 23"/>
              <a:gd name="T52" fmla="*/ 31 w 35"/>
              <a:gd name="T53" fmla="*/ 11 h 23"/>
              <a:gd name="T54" fmla="*/ 29 w 35"/>
              <a:gd name="T55" fmla="*/ 6 h 23"/>
              <a:gd name="T56" fmla="*/ 29 w 35"/>
              <a:gd name="T57" fmla="*/ 6 h 23"/>
              <a:gd name="T58" fmla="*/ 24 w 35"/>
              <a:gd name="T59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5" h="23">
                <a:moveTo>
                  <a:pt x="11" y="0"/>
                </a:move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30" y="1"/>
                  <a:pt x="32" y="3"/>
                </a:cubicBezTo>
                <a:cubicBezTo>
                  <a:pt x="32" y="4"/>
                  <a:pt x="32" y="4"/>
                  <a:pt x="32" y="4"/>
                </a:cubicBezTo>
                <a:cubicBezTo>
                  <a:pt x="34" y="6"/>
                  <a:pt x="35" y="8"/>
                  <a:pt x="35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5"/>
                  <a:pt x="34" y="17"/>
                  <a:pt x="32" y="19"/>
                </a:cubicBezTo>
                <a:cubicBezTo>
                  <a:pt x="30" y="22"/>
                  <a:pt x="27" y="23"/>
                  <a:pt x="24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8" y="23"/>
                  <a:pt x="5" y="22"/>
                  <a:pt x="3" y="19"/>
                </a:cubicBezTo>
                <a:cubicBezTo>
                  <a:pt x="1" y="17"/>
                  <a:pt x="0" y="15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8"/>
                  <a:pt x="1" y="6"/>
                  <a:pt x="3" y="4"/>
                </a:cubicBezTo>
                <a:cubicBezTo>
                  <a:pt x="3" y="3"/>
                  <a:pt x="3" y="3"/>
                  <a:pt x="3" y="3"/>
                </a:cubicBezTo>
                <a:cubicBezTo>
                  <a:pt x="5" y="1"/>
                  <a:pt x="8" y="0"/>
                  <a:pt x="11" y="0"/>
                </a:cubicBezTo>
                <a:close/>
                <a:moveTo>
                  <a:pt x="24" y="4"/>
                </a:moveTo>
                <a:cubicBezTo>
                  <a:pt x="11" y="4"/>
                  <a:pt x="11" y="4"/>
                  <a:pt x="11" y="4"/>
                </a:cubicBezTo>
                <a:cubicBezTo>
                  <a:pt x="9" y="4"/>
                  <a:pt x="7" y="5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4" y="8"/>
                  <a:pt x="3" y="9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4"/>
                  <a:pt x="4" y="15"/>
                  <a:pt x="6" y="17"/>
                </a:cubicBezTo>
                <a:cubicBezTo>
                  <a:pt x="7" y="18"/>
                  <a:pt x="9" y="19"/>
                  <a:pt x="11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6" y="19"/>
                  <a:pt x="28" y="18"/>
                  <a:pt x="29" y="17"/>
                </a:cubicBezTo>
                <a:cubicBezTo>
                  <a:pt x="30" y="15"/>
                  <a:pt x="31" y="14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9"/>
                  <a:pt x="30" y="8"/>
                  <a:pt x="2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8" y="5"/>
                  <a:pt x="26" y="4"/>
                  <a:pt x="24" y="4"/>
                </a:cubicBezTo>
                <a:close/>
              </a:path>
            </a:pathLst>
          </a:cu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7" name="Freeform 30">
            <a:extLst xmlns:a="http://schemas.openxmlformats.org/drawingml/2006/main">
              <a:ext uri="{FF2B5EF4-FFF2-40B4-BE49-F238E27FC236}">
                <a16:creationId xmlns:a16="http://schemas.microsoft.com/office/drawing/2014/main" id="{E29BAE48-9DC4-4383-9930-F7D703A8FDE6}"/>
              </a:ext>
            </a:extLst>
          </cdr:cNvPr>
          <cdr:cNvSpPr>
            <a:spLocks xmlns:a="http://schemas.openxmlformats.org/drawingml/2006/main"/>
          </cdr:cNvSpPr>
        </cdr:nvSpPr>
        <cdr:spPr bwMode="auto">
          <a:xfrm xmlns:a="http://schemas.openxmlformats.org/drawingml/2006/main">
            <a:off x="2455" y="1002"/>
            <a:ext cx="0" cy="0"/>
          </a:xfrm>
          <a:custGeom xmlns:a="http://schemas.openxmlformats.org/drawingml/2006/main">
            <a:avLst/>
            <a:gdLst>
              <a:gd name="T0" fmla="*/ 31 w 33"/>
              <a:gd name="T1" fmla="*/ 17 h 17"/>
              <a:gd name="T2" fmla="*/ 0 w 33"/>
              <a:gd name="T3" fmla="*/ 10 h 17"/>
              <a:gd name="T4" fmla="*/ 2 w 33"/>
              <a:gd name="T5" fmla="*/ 0 h 17"/>
              <a:gd name="T6" fmla="*/ 33 w 33"/>
              <a:gd name="T7" fmla="*/ 10 h 17"/>
              <a:gd name="T8" fmla="*/ 31 w 33"/>
              <a:gd name="T9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7">
                <a:moveTo>
                  <a:pt x="31" y="17"/>
                </a:moveTo>
                <a:lnTo>
                  <a:pt x="0" y="10"/>
                </a:lnTo>
                <a:lnTo>
                  <a:pt x="2" y="0"/>
                </a:lnTo>
                <a:lnTo>
                  <a:pt x="33" y="10"/>
                </a:lnTo>
                <a:lnTo>
                  <a:pt x="31" y="17"/>
                </a:lnTo>
                <a:close/>
              </a:path>
            </a:pathLst>
          </a:cu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8" name="Freeform 31">
            <a:extLst xmlns:a="http://schemas.openxmlformats.org/drawingml/2006/main">
              <a:ext uri="{FF2B5EF4-FFF2-40B4-BE49-F238E27FC236}">
                <a16:creationId xmlns:a16="http://schemas.microsoft.com/office/drawing/2014/main" id="{CC819A29-4885-43CF-8CCD-31F8B8328665}"/>
              </a:ext>
            </a:extLst>
          </cdr:cNvPr>
          <cdr:cNvSpPr>
            <a:spLocks xmlns:a="http://schemas.openxmlformats.org/drawingml/2006/main"/>
          </cdr:cNvSpPr>
        </cdr:nvSpPr>
        <cdr:spPr bwMode="auto">
          <a:xfrm xmlns:a="http://schemas.openxmlformats.org/drawingml/2006/main">
            <a:off x="2455" y="1002"/>
            <a:ext cx="0" cy="0"/>
          </a:xfrm>
          <a:custGeom xmlns:a="http://schemas.openxmlformats.org/drawingml/2006/main">
            <a:avLst/>
            <a:gdLst>
              <a:gd name="T0" fmla="*/ 0 w 33"/>
              <a:gd name="T1" fmla="*/ 10 h 17"/>
              <a:gd name="T2" fmla="*/ 30 w 33"/>
              <a:gd name="T3" fmla="*/ 0 h 17"/>
              <a:gd name="T4" fmla="*/ 33 w 33"/>
              <a:gd name="T5" fmla="*/ 10 h 17"/>
              <a:gd name="T6" fmla="*/ 2 w 33"/>
              <a:gd name="T7" fmla="*/ 17 h 17"/>
              <a:gd name="T8" fmla="*/ 0 w 33"/>
              <a:gd name="T9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7">
                <a:moveTo>
                  <a:pt x="0" y="10"/>
                </a:moveTo>
                <a:lnTo>
                  <a:pt x="30" y="0"/>
                </a:lnTo>
                <a:lnTo>
                  <a:pt x="33" y="10"/>
                </a:lnTo>
                <a:lnTo>
                  <a:pt x="2" y="17"/>
                </a:lnTo>
                <a:lnTo>
                  <a:pt x="0" y="10"/>
                </a:lnTo>
                <a:close/>
              </a:path>
            </a:pathLst>
          </a:cu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9" name="Rectangle 32">
            <a:extLst xmlns:a="http://schemas.openxmlformats.org/drawingml/2006/main">
              <a:ext uri="{FF2B5EF4-FFF2-40B4-BE49-F238E27FC236}">
                <a16:creationId xmlns:a16="http://schemas.microsoft.com/office/drawing/2014/main" id="{3C5C5415-1A11-4FDC-9F3B-92E3CE9EE384}"/>
              </a:ext>
            </a:extLst>
          </cdr:cNvPr>
          <cdr:cNvSpPr>
            <a:spLocks xmlns:a="http://schemas.openxmlformats.org/drawingml/2006/main" noChangeArrowheads="1"/>
          </cdr:cNvSpPr>
        </cdr:nvSpPr>
        <cdr:spPr bwMode="auto">
          <a:xfrm xmlns:a="http://schemas.openxmlformats.org/drawingml/2006/main">
            <a:off x="2455" y="1002"/>
            <a:ext cx="0" cy="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DB1FFA-6612-413B-9111-8E6F2A91E3B9}" type="datetimeFigureOut">
              <a:rPr lang="zh-TW" altLang="en-US" smtClean="0"/>
              <a:t>2019/9/17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C0929B-DF80-4AF1-978D-951601235A7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916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4">
            <a:extLst>
              <a:ext uri="{FF2B5EF4-FFF2-40B4-BE49-F238E27FC236}">
                <a16:creationId xmlns:a16="http://schemas.microsoft.com/office/drawing/2014/main" id="{AE26F44E-FCF7-43AD-B44B-31CD30127863}"/>
              </a:ext>
            </a:extLst>
          </p:cNvPr>
          <p:cNvSpPr txBox="1">
            <a:spLocks/>
          </p:cNvSpPr>
          <p:nvPr userDrawn="1"/>
        </p:nvSpPr>
        <p:spPr>
          <a:xfrm>
            <a:off x="938463" y="6211970"/>
            <a:ext cx="477253" cy="357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3" name="內容版面配置區 7">
            <a:extLst>
              <a:ext uri="{FF2B5EF4-FFF2-40B4-BE49-F238E27FC236}">
                <a16:creationId xmlns:a16="http://schemas.microsoft.com/office/drawing/2014/main" id="{73724DD9-2061-44ED-B2C5-09EF5FA7BE4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939132" y="1560011"/>
            <a:ext cx="3814762" cy="745791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4800">
                <a:solidFill>
                  <a:schemeClr val="accent4">
                    <a:lumMod val="50000"/>
                  </a:schemeClr>
                </a:solidFill>
              </a:defRPr>
            </a:lvl1pPr>
            <a:lvl2pPr marL="457200" indent="0">
              <a:buFontTx/>
              <a:buNone/>
              <a:defRPr sz="4800"/>
            </a:lvl2pPr>
            <a:lvl3pPr marL="914400" indent="0">
              <a:buFontTx/>
              <a:buNone/>
              <a:defRPr sz="4800"/>
            </a:lvl3pPr>
            <a:lvl4pPr marL="1371600" indent="0">
              <a:buFontTx/>
              <a:buNone/>
              <a:defRPr sz="4800"/>
            </a:lvl4pPr>
            <a:lvl5pPr marL="1828800" indent="0">
              <a:buFontTx/>
              <a:buNone/>
              <a:defRPr sz="48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48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+mn-ea"/>
              </a:rPr>
              <a:t>設</a:t>
            </a:r>
            <a:r>
              <a:rPr lang="en-US" altLang="zh-TW" sz="48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+mn-ea"/>
              </a:rPr>
              <a:t>.</a:t>
            </a:r>
            <a:r>
              <a:rPr lang="zh-TW" altLang="en-US" sz="48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+mn-ea"/>
              </a:rPr>
              <a:t>計</a:t>
            </a:r>
            <a:r>
              <a:rPr lang="en-US" altLang="zh-TW" sz="48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+mn-ea"/>
              </a:rPr>
              <a:t>.</a:t>
            </a:r>
            <a:r>
              <a:rPr lang="zh-TW" altLang="en-US" sz="48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+mn-ea"/>
              </a:rPr>
              <a:t>理</a:t>
            </a:r>
            <a:r>
              <a:rPr lang="en-US" altLang="zh-TW" sz="48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+mn-ea"/>
              </a:rPr>
              <a:t>.</a:t>
            </a:r>
            <a:r>
              <a:rPr lang="zh-TW" altLang="en-US" sz="48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+mn-ea"/>
              </a:rPr>
              <a:t>念</a:t>
            </a:r>
            <a:endParaRPr lang="en-US" altLang="zh-TW" sz="4800" b="1" dirty="0">
              <a:solidFill>
                <a:schemeClr val="accent4">
                  <a:lumMod val="50000"/>
                </a:schemeClr>
              </a:solidFill>
              <a:latin typeface="微軟正黑體" panose="020B0604030504040204" pitchFamily="34" charset="-120"/>
              <a:ea typeface="+mn-ea"/>
            </a:endParaRPr>
          </a:p>
        </p:txBody>
      </p:sp>
      <p:sp>
        <p:nvSpPr>
          <p:cNvPr id="4" name="內容版面配置區 9">
            <a:extLst>
              <a:ext uri="{FF2B5EF4-FFF2-40B4-BE49-F238E27FC236}">
                <a16:creationId xmlns:a16="http://schemas.microsoft.com/office/drawing/2014/main" id="{4125FBAA-A275-4FA6-8C12-9C893A12A6D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927852" y="2999624"/>
            <a:ext cx="4729162" cy="1552575"/>
          </a:xfrm>
          <a:prstGeom prst="rect">
            <a:avLst/>
          </a:prstGeom>
        </p:spPr>
        <p:txBody>
          <a:bodyPr/>
          <a:lstStyle>
            <a:lvl1pPr marL="0" indent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2400"/>
            </a:lvl1pPr>
            <a:lvl2pPr marL="457200" indent="0">
              <a:buFontTx/>
              <a:buNone/>
              <a:defRPr sz="2200"/>
            </a:lvl2pPr>
            <a:lvl3pPr marL="914400" indent="0">
              <a:buFontTx/>
              <a:buNone/>
              <a:defRPr sz="2200"/>
            </a:lvl3pPr>
            <a:lvl4pPr marL="1371600" indent="0">
              <a:buFontTx/>
              <a:buNone/>
              <a:defRPr sz="2200"/>
            </a:lvl4pPr>
            <a:lvl5pPr marL="1828800" indent="0">
              <a:buFontTx/>
              <a:buNone/>
              <a:defRPr sz="2200"/>
            </a:lvl5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以中央大學校內象徵物與氣息</a:t>
            </a:r>
            <a:endParaRPr lang="en-US" altLang="zh-TW" sz="22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製作充滿理想、活潑氛圍感的設計</a:t>
            </a:r>
            <a:endParaRPr lang="en-US" altLang="zh-TW" sz="22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TW" sz="22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TW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PPT</a:t>
            </a:r>
            <a:r>
              <a:rPr lang="zh-TW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內圖表、文字、圖片</a:t>
            </a:r>
            <a:endParaRPr lang="en-US" altLang="zh-TW" sz="22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2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皆可自行修正應用</a:t>
            </a:r>
            <a:endParaRPr lang="en-US" altLang="zh-TW" sz="22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lvl="4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253473265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只有標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投影片編號版面配置區 4">
            <a:extLst>
              <a:ext uri="{FF2B5EF4-FFF2-40B4-BE49-F238E27FC236}">
                <a16:creationId xmlns:a16="http://schemas.microsoft.com/office/drawing/2014/main" id="{E5BFC943-4403-4FFB-9C2F-1390EC5ED02B}"/>
              </a:ext>
            </a:extLst>
          </p:cNvPr>
          <p:cNvSpPr txBox="1">
            <a:spLocks/>
          </p:cNvSpPr>
          <p:nvPr userDrawn="1"/>
        </p:nvSpPr>
        <p:spPr>
          <a:xfrm>
            <a:off x="2779294" y="6125993"/>
            <a:ext cx="477253" cy="357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30" name="內容版面配置區 29">
            <a:extLst>
              <a:ext uri="{FF2B5EF4-FFF2-40B4-BE49-F238E27FC236}">
                <a16:creationId xmlns:a16="http://schemas.microsoft.com/office/drawing/2014/main" id="{55FDFB8C-1B1A-4E73-8B29-0D4EDC2DB5E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34945" y="553371"/>
            <a:ext cx="5733508" cy="481346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3200"/>
            </a:lvl1pPr>
            <a:lvl2pPr marL="457200" indent="0">
              <a:buFontTx/>
              <a:buNone/>
              <a:defRPr sz="3200"/>
            </a:lvl2pPr>
            <a:lvl3pPr marL="914400" indent="0">
              <a:buFontTx/>
              <a:buNone/>
              <a:defRPr sz="3200"/>
            </a:lvl3pPr>
            <a:lvl4pPr marL="1371600" indent="0">
              <a:buFontTx/>
              <a:buNone/>
              <a:defRPr sz="3200"/>
            </a:lvl4pPr>
            <a:lvl5pPr marL="1828800" indent="0">
              <a:buFontTx/>
              <a:buNone/>
              <a:defRPr sz="32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+mn-ea"/>
              </a:rPr>
              <a:t>學生就業力強 職場表現獲肯定</a:t>
            </a:r>
            <a:endParaRPr lang="en-US" altLang="zh-TW" sz="32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42643799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直排文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8">
            <a:extLst>
              <a:ext uri="{FF2B5EF4-FFF2-40B4-BE49-F238E27FC236}">
                <a16:creationId xmlns:a16="http://schemas.microsoft.com/office/drawing/2014/main" id="{D3E747C3-B71A-4C8A-8180-0124239D0EA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01302" y="626144"/>
            <a:ext cx="5694697" cy="589045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3200"/>
            </a:lvl1pPr>
            <a:lvl2pPr marL="457200" indent="0">
              <a:buFontTx/>
              <a:buNone/>
              <a:defRPr sz="3200"/>
            </a:lvl2pPr>
            <a:lvl3pPr marL="914400" indent="0">
              <a:buFontTx/>
              <a:buNone/>
              <a:defRPr sz="3200"/>
            </a:lvl3pPr>
            <a:lvl4pPr marL="1371600" indent="0">
              <a:buFontTx/>
              <a:buNone/>
              <a:defRPr sz="3200"/>
            </a:lvl4pPr>
            <a:lvl5pPr marL="1828800" indent="0">
              <a:buFontTx/>
              <a:buNone/>
              <a:defRPr sz="32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+mn-ea"/>
              </a:rPr>
              <a:t>資料多時備用</a:t>
            </a:r>
            <a:endParaRPr lang="en-US" altLang="zh-TW" sz="32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+mn-ea"/>
            </a:endParaRPr>
          </a:p>
        </p:txBody>
      </p:sp>
      <p:sp>
        <p:nvSpPr>
          <p:cNvPr id="4" name="投影片編號版面配置區 4">
            <a:extLst>
              <a:ext uri="{FF2B5EF4-FFF2-40B4-BE49-F238E27FC236}">
                <a16:creationId xmlns:a16="http://schemas.microsoft.com/office/drawing/2014/main" id="{F7F93C36-8835-4138-8F0F-AA412985EDA9}"/>
              </a:ext>
            </a:extLst>
          </p:cNvPr>
          <p:cNvSpPr txBox="1">
            <a:spLocks/>
          </p:cNvSpPr>
          <p:nvPr userDrawn="1"/>
        </p:nvSpPr>
        <p:spPr>
          <a:xfrm>
            <a:off x="2779294" y="6125993"/>
            <a:ext cx="477253" cy="357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6977566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及直排文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8">
            <a:extLst>
              <a:ext uri="{FF2B5EF4-FFF2-40B4-BE49-F238E27FC236}">
                <a16:creationId xmlns:a16="http://schemas.microsoft.com/office/drawing/2014/main" id="{D3E747C3-B71A-4C8A-8180-0124239D0EA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01302" y="626144"/>
            <a:ext cx="5694697" cy="589045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3200"/>
            </a:lvl1pPr>
            <a:lvl2pPr marL="457200" indent="0">
              <a:buFontTx/>
              <a:buNone/>
              <a:defRPr sz="3200"/>
            </a:lvl2pPr>
            <a:lvl3pPr marL="914400" indent="0">
              <a:buFontTx/>
              <a:buNone/>
              <a:defRPr sz="3200"/>
            </a:lvl3pPr>
            <a:lvl4pPr marL="1371600" indent="0">
              <a:buFontTx/>
              <a:buNone/>
              <a:defRPr sz="3200"/>
            </a:lvl4pPr>
            <a:lvl5pPr marL="1828800" indent="0">
              <a:buFontTx/>
              <a:buNone/>
              <a:defRPr sz="32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latin typeface="微軟正黑體" panose="020B0604030504040204" pitchFamily="34" charset="-120"/>
                <a:ea typeface="+mn-ea"/>
              </a:rPr>
              <a:t>資料多時備用</a:t>
            </a:r>
            <a:endParaRPr lang="en-US" altLang="zh-TW" sz="3200" b="1" dirty="0">
              <a:latin typeface="微軟正黑體" panose="020B0604030504040204" pitchFamily="34" charset="-120"/>
              <a:ea typeface="+mn-ea"/>
            </a:endParaRPr>
          </a:p>
        </p:txBody>
      </p:sp>
      <p:sp>
        <p:nvSpPr>
          <p:cNvPr id="4" name="投影片編號版面配置區 4">
            <a:extLst>
              <a:ext uri="{FF2B5EF4-FFF2-40B4-BE49-F238E27FC236}">
                <a16:creationId xmlns:a16="http://schemas.microsoft.com/office/drawing/2014/main" id="{16B2AD96-B564-4C44-9E6F-50095FEB18E5}"/>
              </a:ext>
            </a:extLst>
          </p:cNvPr>
          <p:cNvSpPr txBox="1">
            <a:spLocks/>
          </p:cNvSpPr>
          <p:nvPr userDrawn="1"/>
        </p:nvSpPr>
        <p:spPr>
          <a:xfrm>
            <a:off x="2779294" y="6125993"/>
            <a:ext cx="477253" cy="357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23999946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382397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3350108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544822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7661516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5836898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3351308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037414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87FB70A4-9F13-4F5C-988D-3AEC53BBA44F}"/>
              </a:ext>
            </a:extLst>
          </p:cNvPr>
          <p:cNvSpPr txBox="1">
            <a:spLocks/>
          </p:cNvSpPr>
          <p:nvPr userDrawn="1"/>
        </p:nvSpPr>
        <p:spPr>
          <a:xfrm>
            <a:off x="11381874" y="6416508"/>
            <a:ext cx="477253" cy="357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mtClean="0">
                <a:solidFill>
                  <a:schemeClr val="bg1"/>
                </a:solidFill>
              </a:rPr>
              <a:pPr/>
              <a:t>‹#›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123204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4641544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7552260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9455168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05988CAA-66B1-4DAF-8D3F-C976A4374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83708C1D-4CB9-4789-8AE4-5155D3F0D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6CAE6D9-1603-4F7F-8D7A-74BDDD566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2499958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節標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4">
            <a:extLst>
              <a:ext uri="{FF2B5EF4-FFF2-40B4-BE49-F238E27FC236}">
                <a16:creationId xmlns:a16="http://schemas.microsoft.com/office/drawing/2014/main" id="{6758119C-0349-4FB2-B646-02AA63038CD2}"/>
              </a:ext>
            </a:extLst>
          </p:cNvPr>
          <p:cNvSpPr txBox="1">
            <a:spLocks/>
          </p:cNvSpPr>
          <p:nvPr userDrawn="1"/>
        </p:nvSpPr>
        <p:spPr>
          <a:xfrm>
            <a:off x="11381874" y="6416508"/>
            <a:ext cx="477253" cy="357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mtClean="0">
                <a:solidFill>
                  <a:schemeClr val="bg1"/>
                </a:solidFill>
              </a:rPr>
              <a:pPr/>
              <a:t>‹#›</a:t>
            </a:fld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080A9C1F-25E9-4BDC-9C39-CEFD6C6F7C22}"/>
              </a:ext>
            </a:extLst>
          </p:cNvPr>
          <p:cNvSpPr txBox="1">
            <a:spLocks/>
          </p:cNvSpPr>
          <p:nvPr userDrawn="1"/>
        </p:nvSpPr>
        <p:spPr>
          <a:xfrm>
            <a:off x="397042" y="6368381"/>
            <a:ext cx="477253" cy="357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mtClean="0">
                <a:solidFill>
                  <a:schemeClr val="bg1"/>
                </a:solidFill>
              </a:rPr>
              <a:pPr/>
              <a:t>‹#›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0826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個內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投影片編號版面配置區 4">
            <a:extLst>
              <a:ext uri="{FF2B5EF4-FFF2-40B4-BE49-F238E27FC236}">
                <a16:creationId xmlns:a16="http://schemas.microsoft.com/office/drawing/2014/main" id="{2E2F0C8B-B4DB-400C-922D-62BC65354097}"/>
              </a:ext>
            </a:extLst>
          </p:cNvPr>
          <p:cNvSpPr txBox="1">
            <a:spLocks/>
          </p:cNvSpPr>
          <p:nvPr userDrawn="1"/>
        </p:nvSpPr>
        <p:spPr>
          <a:xfrm>
            <a:off x="397042" y="6368381"/>
            <a:ext cx="477253" cy="357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pic>
        <p:nvPicPr>
          <p:cNvPr id="3" name="圖片 2">
            <a:extLst>
              <a:ext uri="{FF2B5EF4-FFF2-40B4-BE49-F238E27FC236}">
                <a16:creationId xmlns:a16="http://schemas.microsoft.com/office/drawing/2014/main" id="{FA4A3636-4A68-47D8-915E-100646FD96C4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685328" y="363827"/>
            <a:ext cx="2440931" cy="442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22410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內容版面配置區 16">
            <a:extLst>
              <a:ext uri="{FF2B5EF4-FFF2-40B4-BE49-F238E27FC236}">
                <a16:creationId xmlns:a16="http://schemas.microsoft.com/office/drawing/2014/main" id="{28BBE306-DEA4-4327-8907-3DD29E947336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2045369" y="2563019"/>
            <a:ext cx="2899360" cy="69724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4800"/>
            </a:lvl1pPr>
            <a:lvl2pPr marL="457200" indent="0">
              <a:buFontTx/>
              <a:buNone/>
              <a:defRPr sz="4800"/>
            </a:lvl2pPr>
            <a:lvl3pPr marL="914400" indent="0">
              <a:buFontTx/>
              <a:buNone/>
              <a:defRPr sz="4800"/>
            </a:lvl3pPr>
            <a:lvl4pPr marL="1371600" indent="0">
              <a:buFontTx/>
              <a:buNone/>
              <a:defRPr sz="4800"/>
            </a:lvl4pPr>
            <a:lvl5pPr marL="1828800" indent="0">
              <a:buFontTx/>
              <a:buNone/>
              <a:defRPr sz="4800"/>
            </a:lvl5pPr>
          </a:lstStyle>
          <a:p>
            <a:pPr algn="ctr">
              <a:defRPr/>
            </a:pPr>
            <a:r>
              <a:rPr lang="zh-TW" altLang="en-US" sz="4800" b="1" spc="300" noProof="1">
                <a:solidFill>
                  <a:schemeClr val="bg1"/>
                </a:solidFill>
                <a:latin typeface="微軟正黑體" panose="020B0604030504040204" pitchFamily="34" charset="-120"/>
                <a:ea typeface="+mn-ea"/>
                <a:cs typeface="+mn-ea"/>
                <a:sym typeface="Arial" panose="020B0604020202020204" pitchFamily="34" charset="0"/>
              </a:rPr>
              <a:t>校務概況</a:t>
            </a:r>
          </a:p>
        </p:txBody>
      </p:sp>
      <p:sp>
        <p:nvSpPr>
          <p:cNvPr id="4" name="投影片編號版面配置區 4">
            <a:extLst>
              <a:ext uri="{FF2B5EF4-FFF2-40B4-BE49-F238E27FC236}">
                <a16:creationId xmlns:a16="http://schemas.microsoft.com/office/drawing/2014/main" id="{5357EDDB-67ED-4D1D-9B49-5552A59C8980}"/>
              </a:ext>
            </a:extLst>
          </p:cNvPr>
          <p:cNvSpPr txBox="1">
            <a:spLocks/>
          </p:cNvSpPr>
          <p:nvPr userDrawn="1"/>
        </p:nvSpPr>
        <p:spPr>
          <a:xfrm>
            <a:off x="11405937" y="6236034"/>
            <a:ext cx="477253" cy="357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zh-TW" altLang="en-US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724993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只有標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內容版面配置區 29">
            <a:extLst>
              <a:ext uri="{FF2B5EF4-FFF2-40B4-BE49-F238E27FC236}">
                <a16:creationId xmlns:a16="http://schemas.microsoft.com/office/drawing/2014/main" id="{55FDFB8C-1B1A-4E73-8B29-0D4EDC2DB5E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34945" y="553371"/>
            <a:ext cx="4103687" cy="481346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3200"/>
            </a:lvl1pPr>
            <a:lvl2pPr marL="457200" indent="0">
              <a:buFontTx/>
              <a:buNone/>
              <a:defRPr sz="3200"/>
            </a:lvl2pPr>
            <a:lvl3pPr marL="914400" indent="0">
              <a:buFontTx/>
              <a:buNone/>
              <a:defRPr sz="3200"/>
            </a:lvl3pPr>
            <a:lvl4pPr marL="1371600" indent="0">
              <a:buFontTx/>
              <a:buNone/>
              <a:defRPr sz="3200"/>
            </a:lvl4pPr>
            <a:lvl5pPr marL="1828800" indent="0">
              <a:buFontTx/>
              <a:buNone/>
              <a:defRPr sz="32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+mn-ea"/>
              </a:rPr>
              <a:t>校務基本資料</a:t>
            </a:r>
            <a:endParaRPr lang="en-US" altLang="zh-TW" sz="32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+mn-ea"/>
            </a:endParaRPr>
          </a:p>
        </p:txBody>
      </p:sp>
      <p:sp>
        <p:nvSpPr>
          <p:cNvPr id="4" name="投影片編號版面配置區 4">
            <a:extLst>
              <a:ext uri="{FF2B5EF4-FFF2-40B4-BE49-F238E27FC236}">
                <a16:creationId xmlns:a16="http://schemas.microsoft.com/office/drawing/2014/main" id="{C1721AEC-B170-4686-8337-854F6C287347}"/>
              </a:ext>
            </a:extLst>
          </p:cNvPr>
          <p:cNvSpPr txBox="1">
            <a:spLocks/>
          </p:cNvSpPr>
          <p:nvPr userDrawn="1"/>
        </p:nvSpPr>
        <p:spPr>
          <a:xfrm>
            <a:off x="2779294" y="6125993"/>
            <a:ext cx="477253" cy="357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2019902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只有標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投影片編號版面配置區 4">
            <a:extLst>
              <a:ext uri="{FF2B5EF4-FFF2-40B4-BE49-F238E27FC236}">
                <a16:creationId xmlns:a16="http://schemas.microsoft.com/office/drawing/2014/main" id="{E5BFC943-4403-4FFB-9C2F-1390EC5ED02B}"/>
              </a:ext>
            </a:extLst>
          </p:cNvPr>
          <p:cNvSpPr txBox="1">
            <a:spLocks/>
          </p:cNvSpPr>
          <p:nvPr userDrawn="1"/>
        </p:nvSpPr>
        <p:spPr>
          <a:xfrm>
            <a:off x="2779294" y="6125993"/>
            <a:ext cx="477253" cy="357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30" name="內容版面配置區 29">
            <a:extLst>
              <a:ext uri="{FF2B5EF4-FFF2-40B4-BE49-F238E27FC236}">
                <a16:creationId xmlns:a16="http://schemas.microsoft.com/office/drawing/2014/main" id="{55FDFB8C-1B1A-4E73-8B29-0D4EDC2DB5E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34945" y="553371"/>
            <a:ext cx="4103687" cy="481346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3200"/>
            </a:lvl1pPr>
            <a:lvl2pPr marL="457200" indent="0">
              <a:buFontTx/>
              <a:buNone/>
              <a:defRPr sz="3200"/>
            </a:lvl2pPr>
            <a:lvl3pPr marL="914400" indent="0">
              <a:buFontTx/>
              <a:buNone/>
              <a:defRPr sz="3200"/>
            </a:lvl3pPr>
            <a:lvl4pPr marL="1371600" indent="0">
              <a:buFontTx/>
              <a:buNone/>
              <a:defRPr sz="3200"/>
            </a:lvl4pPr>
            <a:lvl5pPr marL="1828800" indent="0">
              <a:buFontTx/>
              <a:buNone/>
              <a:defRPr sz="32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+mn-ea"/>
              </a:rPr>
              <a:t>校務基本資料</a:t>
            </a:r>
            <a:endParaRPr lang="en-US" altLang="zh-TW" sz="32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104584404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只有標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投影片編號版面配置區 4">
            <a:extLst>
              <a:ext uri="{FF2B5EF4-FFF2-40B4-BE49-F238E27FC236}">
                <a16:creationId xmlns:a16="http://schemas.microsoft.com/office/drawing/2014/main" id="{E5BFC943-4403-4FFB-9C2F-1390EC5ED02B}"/>
              </a:ext>
            </a:extLst>
          </p:cNvPr>
          <p:cNvSpPr txBox="1">
            <a:spLocks/>
          </p:cNvSpPr>
          <p:nvPr userDrawn="1"/>
        </p:nvSpPr>
        <p:spPr>
          <a:xfrm>
            <a:off x="2779294" y="6125993"/>
            <a:ext cx="477253" cy="357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  <p:sp>
        <p:nvSpPr>
          <p:cNvPr id="30" name="內容版面配置區 29">
            <a:extLst>
              <a:ext uri="{FF2B5EF4-FFF2-40B4-BE49-F238E27FC236}">
                <a16:creationId xmlns:a16="http://schemas.microsoft.com/office/drawing/2014/main" id="{55FDFB8C-1B1A-4E73-8B29-0D4EDC2DB5E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534945" y="553371"/>
            <a:ext cx="4103687" cy="481346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3200"/>
            </a:lvl1pPr>
            <a:lvl2pPr marL="457200" indent="0">
              <a:buFontTx/>
              <a:buNone/>
              <a:defRPr sz="3200"/>
            </a:lvl2pPr>
            <a:lvl3pPr marL="914400" indent="0">
              <a:buFontTx/>
              <a:buNone/>
              <a:defRPr sz="3200"/>
            </a:lvl3pPr>
            <a:lvl4pPr marL="1371600" indent="0">
              <a:buFontTx/>
              <a:buNone/>
              <a:defRPr sz="3200"/>
            </a:lvl4pPr>
            <a:lvl5pPr marL="1828800" indent="0">
              <a:buFontTx/>
              <a:buNone/>
              <a:defRPr sz="32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+mn-ea"/>
              </a:rPr>
              <a:t>畢業生英檢通過率</a:t>
            </a:r>
            <a:endParaRPr lang="en-US" altLang="zh-TW" sz="32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5643603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輔助字幕的圖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4">
            <a:extLst>
              <a:ext uri="{FF2B5EF4-FFF2-40B4-BE49-F238E27FC236}">
                <a16:creationId xmlns:a16="http://schemas.microsoft.com/office/drawing/2014/main" id="{A3CA9160-17CA-43FC-B89D-4D9DDC5F59C9}"/>
              </a:ext>
            </a:extLst>
          </p:cNvPr>
          <p:cNvSpPr txBox="1">
            <a:spLocks/>
          </p:cNvSpPr>
          <p:nvPr userDrawn="1"/>
        </p:nvSpPr>
        <p:spPr>
          <a:xfrm>
            <a:off x="11381874" y="6416508"/>
            <a:ext cx="477253" cy="35727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mtClean="0">
                <a:solidFill>
                  <a:schemeClr val="bg1"/>
                </a:solidFill>
              </a:rPr>
              <a:pPr/>
              <a:t>‹#›</a:t>
            </a:fld>
            <a:endParaRPr lang="zh-TW" altLang="en-US" dirty="0">
              <a:solidFill>
                <a:schemeClr val="bg1"/>
              </a:solidFill>
            </a:endParaRPr>
          </a:p>
        </p:txBody>
      </p:sp>
      <p:sp>
        <p:nvSpPr>
          <p:cNvPr id="14" name="內容版面配置區 13">
            <a:extLst>
              <a:ext uri="{FF2B5EF4-FFF2-40B4-BE49-F238E27FC236}">
                <a16:creationId xmlns:a16="http://schemas.microsoft.com/office/drawing/2014/main" id="{8ED6244D-E404-4A12-9C73-3217E4F2AE5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286877" y="3026066"/>
            <a:ext cx="4163428" cy="70961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4800"/>
            </a:lvl1pPr>
            <a:lvl2pPr marL="457200" indent="0">
              <a:buFontTx/>
              <a:buNone/>
              <a:defRPr sz="4800"/>
            </a:lvl2pPr>
            <a:lvl3pPr marL="914400" indent="0">
              <a:buFontTx/>
              <a:buNone/>
              <a:defRPr sz="4800"/>
            </a:lvl3pPr>
            <a:lvl4pPr marL="1371600" indent="0">
              <a:buFontTx/>
              <a:buNone/>
              <a:defRPr sz="4800"/>
            </a:lvl4pPr>
            <a:lvl5pPr marL="1828800" indent="0">
              <a:buFontTx/>
              <a:buNone/>
              <a:defRPr sz="4800"/>
            </a:lvl5pPr>
          </a:lstStyle>
          <a:p>
            <a:pPr algn="ctr">
              <a:defRPr/>
            </a:pPr>
            <a:r>
              <a:rPr lang="zh-TW" altLang="en-US" sz="4800" b="1" spc="300" noProof="1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國際競爭優勢</a:t>
            </a:r>
          </a:p>
        </p:txBody>
      </p:sp>
    </p:spTree>
    <p:extLst>
      <p:ext uri="{BB962C8B-B14F-4D97-AF65-F5344CB8AC3E}">
        <p14:creationId xmlns:p14="http://schemas.microsoft.com/office/powerpoint/2010/main" val="32196623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F84834C-D668-4E10-8696-8EC3513259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1199148" y="621197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7EB6808E-AF60-4C43-9D73-983BC3D564AB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021623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1" r:id="rId3"/>
    <p:sldLayoutId id="2147483692" r:id="rId4"/>
    <p:sldLayoutId id="2147483693" r:id="rId5"/>
    <p:sldLayoutId id="2147483694" r:id="rId6"/>
    <p:sldLayoutId id="2147483712" r:id="rId7"/>
    <p:sldLayoutId id="2147483713" r:id="rId8"/>
    <p:sldLayoutId id="2147483697" r:id="rId9"/>
    <p:sldLayoutId id="2147483714" r:id="rId10"/>
    <p:sldLayoutId id="2147483699" r:id="rId11"/>
    <p:sldLayoutId id="2147483700" r:id="rId12"/>
    <p:sldLayoutId id="2147483701" r:id="rId13"/>
    <p:sldLayoutId id="2147483702" r:id="rId14"/>
    <p:sldLayoutId id="2147483703" r:id="rId15"/>
    <p:sldLayoutId id="2147483704" r:id="rId16"/>
    <p:sldLayoutId id="2147483705" r:id="rId17"/>
    <p:sldLayoutId id="2147483706" r:id="rId18"/>
    <p:sldLayoutId id="2147483707" r:id="rId19"/>
    <p:sldLayoutId id="2147483708" r:id="rId20"/>
    <p:sldLayoutId id="2147483709" r:id="rId21"/>
    <p:sldLayoutId id="2147483710" r:id="rId22"/>
    <p:sldLayoutId id="2147483711" r:id="rId2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png"/><Relationship Id="rId13" Type="http://schemas.openxmlformats.org/officeDocument/2006/relationships/image" Target="../media/image38.jpeg"/><Relationship Id="rId3" Type="http://schemas.openxmlformats.org/officeDocument/2006/relationships/image" Target="../media/image28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1.png"/><Relationship Id="rId11" Type="http://schemas.openxmlformats.org/officeDocument/2006/relationships/image" Target="../media/image36.png"/><Relationship Id="rId5" Type="http://schemas.openxmlformats.org/officeDocument/2006/relationships/image" Target="../media/image30.png"/><Relationship Id="rId10" Type="http://schemas.openxmlformats.org/officeDocument/2006/relationships/image" Target="../media/image35.png"/><Relationship Id="rId4" Type="http://schemas.openxmlformats.org/officeDocument/2006/relationships/image" Target="../media/image29.png"/><Relationship Id="rId9" Type="http://schemas.openxmlformats.org/officeDocument/2006/relationships/image" Target="../media/image3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2.xml"/><Relationship Id="rId4" Type="http://schemas.openxmlformats.org/officeDocument/2006/relationships/image" Target="../media/image24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2.jpeg"/><Relationship Id="rId4" Type="http://schemas.openxmlformats.org/officeDocument/2006/relationships/image" Target="../media/image41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5.emf"/><Relationship Id="rId4" Type="http://schemas.openxmlformats.org/officeDocument/2006/relationships/image" Target="../media/image43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5.emf"/><Relationship Id="rId5" Type="http://schemas.openxmlformats.org/officeDocument/2006/relationships/image" Target="../media/image3.jpg"/><Relationship Id="rId4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6.xml"/><Relationship Id="rId4" Type="http://schemas.openxmlformats.org/officeDocument/2006/relationships/image" Target="../media/image5.e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F8977F9-26BE-4F4B-AD7C-2D93C1C76C76}"/>
              </a:ext>
            </a:extLst>
          </p:cNvPr>
          <p:cNvSpPr txBox="1">
            <a:spLocks/>
          </p:cNvSpPr>
          <p:nvPr/>
        </p:nvSpPr>
        <p:spPr>
          <a:xfrm>
            <a:off x="862739" y="1451187"/>
            <a:ext cx="3114458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48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</a:t>
            </a:r>
            <a:r>
              <a:rPr lang="en-US" altLang="zh-TW" sz="48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48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</a:t>
            </a:r>
            <a:r>
              <a:rPr lang="en-US" altLang="zh-TW" sz="48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48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</a:t>
            </a:r>
            <a:r>
              <a:rPr lang="en-US" altLang="zh-TW" sz="48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48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念</a:t>
            </a:r>
            <a:endParaRPr lang="en-US" sz="4800" b="1" dirty="0">
              <a:solidFill>
                <a:schemeClr val="accent4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20">
            <a:extLst>
              <a:ext uri="{FF2B5EF4-FFF2-40B4-BE49-F238E27FC236}">
                <a16:creationId xmlns:a16="http://schemas.microsoft.com/office/drawing/2014/main" id="{5EAD931E-AE32-469D-83B2-7F0B68FF11E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050407" y="3043301"/>
            <a:ext cx="4873574" cy="18466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以中央大學校內象徵物與氣息</a:t>
            </a:r>
            <a:endParaRPr lang="en-US" altLang="zh-TW" sz="24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製作充滿理想、活潑氛圍感的設計</a:t>
            </a:r>
            <a:endParaRPr lang="en-US" altLang="zh-TW" sz="24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TW" sz="24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TW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PPT</a:t>
            </a:r>
            <a:r>
              <a:rPr lang="zh-TW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內圖表、文字、圖片</a:t>
            </a:r>
            <a:endParaRPr lang="en-US" altLang="zh-TW" sz="24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4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皆可自行修正應用</a:t>
            </a:r>
            <a:endParaRPr lang="en-US" altLang="zh-TW" sz="24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6938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DCE02C18-067B-496C-BA41-723C390F5847}"/>
              </a:ext>
            </a:extLst>
          </p:cNvPr>
          <p:cNvSpPr/>
          <p:nvPr/>
        </p:nvSpPr>
        <p:spPr>
          <a:xfrm>
            <a:off x="1745719" y="2929487"/>
            <a:ext cx="423773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TW" altLang="en-US" sz="4800" b="1" spc="300" noProof="1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國際競爭優勢</a:t>
            </a:r>
          </a:p>
        </p:txBody>
      </p:sp>
      <p:grpSp>
        <p:nvGrpSpPr>
          <p:cNvPr id="5" name="组合 1">
            <a:extLst>
              <a:ext uri="{FF2B5EF4-FFF2-40B4-BE49-F238E27FC236}">
                <a16:creationId xmlns:a16="http://schemas.microsoft.com/office/drawing/2014/main" id="{86415349-B134-4B1B-8150-639029B57C24}"/>
              </a:ext>
            </a:extLst>
          </p:cNvPr>
          <p:cNvGrpSpPr>
            <a:grpSpLocks noChangeAspect="1"/>
          </p:cNvGrpSpPr>
          <p:nvPr/>
        </p:nvGrpSpPr>
        <p:grpSpPr>
          <a:xfrm>
            <a:off x="508399" y="2686770"/>
            <a:ext cx="1265456" cy="1271540"/>
            <a:chOff x="431073" y="3505994"/>
            <a:chExt cx="2436289" cy="2448000"/>
          </a:xfrm>
          <a:solidFill>
            <a:srgbClr val="D2A30A"/>
          </a:solidFill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74DA9F7D-3000-4A58-863C-16F10A62E5CF}"/>
                </a:ext>
              </a:extLst>
            </p:cNvPr>
            <p:cNvSpPr txBox="1"/>
            <p:nvPr/>
          </p:nvSpPr>
          <p:spPr>
            <a:xfrm>
              <a:off x="431073" y="4102698"/>
              <a:ext cx="1402866" cy="1254592"/>
            </a:xfrm>
            <a:prstGeom prst="rect">
              <a:avLst/>
            </a:prstGeom>
            <a:grpFill/>
            <a:ln>
              <a:noFill/>
            </a:ln>
          </p:spPr>
          <p:txBody>
            <a:bodyPr wrap="none" lIns="87764" tIns="43882" rIns="87764" bIns="43882" rtlCol="0" anchor="ctr" anchorCtr="1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>
                  <a:ln w="28575">
                    <a:noFill/>
                    <a:prstDash val="solid"/>
                  </a:ln>
                  <a:solidFill>
                    <a:schemeClr val="bg1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02</a:t>
              </a:r>
              <a:endParaRPr kumimoji="0" lang="zh-CN" altLang="en-US" sz="3600" b="1" i="0" u="none" strike="noStrike" kern="0" cap="none" spc="0" normalizeH="0" baseline="0" noProof="0" dirty="0">
                <a:ln w="28575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7" name="图文框 1">
              <a:extLst>
                <a:ext uri="{FF2B5EF4-FFF2-40B4-BE49-F238E27FC236}">
                  <a16:creationId xmlns:a16="http://schemas.microsoft.com/office/drawing/2014/main" id="{7BF9432B-6C44-495A-AD3A-4BFAC157D8E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162" y="3505994"/>
              <a:ext cx="2203200" cy="2448000"/>
            </a:xfrm>
            <a:custGeom>
              <a:avLst/>
              <a:gdLst/>
              <a:ahLst/>
              <a:cxnLst/>
              <a:rect l="l" t="t" r="r" b="b"/>
              <a:pathLst>
                <a:path w="3600000" h="3960440">
                  <a:moveTo>
                    <a:pt x="0" y="0"/>
                  </a:moveTo>
                  <a:lnTo>
                    <a:pt x="3600000" y="0"/>
                  </a:lnTo>
                  <a:lnTo>
                    <a:pt x="3600000" y="3960440"/>
                  </a:lnTo>
                  <a:lnTo>
                    <a:pt x="0" y="3960440"/>
                  </a:lnTo>
                  <a:lnTo>
                    <a:pt x="0" y="2988332"/>
                  </a:lnTo>
                  <a:lnTo>
                    <a:pt x="91440" y="2988332"/>
                  </a:lnTo>
                  <a:lnTo>
                    <a:pt x="91440" y="3869000"/>
                  </a:lnTo>
                  <a:lnTo>
                    <a:pt x="3508560" y="3869000"/>
                  </a:lnTo>
                  <a:lnTo>
                    <a:pt x="3508560" y="91440"/>
                  </a:lnTo>
                  <a:lnTo>
                    <a:pt x="91440" y="91440"/>
                  </a:lnTo>
                  <a:lnTo>
                    <a:pt x="91440" y="972108"/>
                  </a:lnTo>
                  <a:lnTo>
                    <a:pt x="0" y="972108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600" b="0" i="0" u="none" strike="noStrike" kern="0" cap="none" spc="0" normalizeH="0" baseline="0" noProof="0">
                <a:ln>
                  <a:noFill/>
                </a:ln>
                <a:solidFill>
                  <a:srgbClr val="31394E"/>
                </a:solidFill>
                <a:effectLst/>
                <a:uLnTx/>
                <a:uFillTx/>
                <a:latin typeface="思源黑体 Light"/>
                <a:cs typeface="+mn-cs"/>
              </a:endParaRPr>
            </a:p>
          </p:txBody>
        </p:sp>
      </p:grpSp>
      <p:pic>
        <p:nvPicPr>
          <p:cNvPr id="10" name="圖片 9">
            <a:extLst>
              <a:ext uri="{FF2B5EF4-FFF2-40B4-BE49-F238E27FC236}">
                <a16:creationId xmlns:a16="http://schemas.microsoft.com/office/drawing/2014/main" id="{585D3BBF-32EE-4049-8838-4516446ADA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328" y="363827"/>
            <a:ext cx="2440931" cy="442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244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A9262289-7E11-4302-B39E-85308F5A416E}"/>
              </a:ext>
            </a:extLst>
          </p:cNvPr>
          <p:cNvGrpSpPr/>
          <p:nvPr/>
        </p:nvGrpSpPr>
        <p:grpSpPr>
          <a:xfrm>
            <a:off x="543257" y="1833507"/>
            <a:ext cx="11428347" cy="5125771"/>
            <a:chOff x="346310" y="1538085"/>
            <a:chExt cx="11499379" cy="5157631"/>
          </a:xfrm>
        </p:grpSpPr>
        <p:grpSp>
          <p:nvGrpSpPr>
            <p:cNvPr id="3" name="群組 2">
              <a:extLst>
                <a:ext uri="{FF2B5EF4-FFF2-40B4-BE49-F238E27FC236}">
                  <a16:creationId xmlns:a16="http://schemas.microsoft.com/office/drawing/2014/main" id="{757BFAA8-97E0-49A0-B70D-775F29872E0A}"/>
                </a:ext>
              </a:extLst>
            </p:cNvPr>
            <p:cNvGrpSpPr/>
            <p:nvPr/>
          </p:nvGrpSpPr>
          <p:grpSpPr>
            <a:xfrm>
              <a:off x="346310" y="2299771"/>
              <a:ext cx="11499379" cy="4395945"/>
              <a:chOff x="807816" y="2299437"/>
              <a:chExt cx="10520686" cy="4021813"/>
            </a:xfrm>
          </p:grpSpPr>
          <p:sp>
            <p:nvSpPr>
              <p:cNvPr id="17" name="Rectangle 221">
                <a:extLst>
                  <a:ext uri="{FF2B5EF4-FFF2-40B4-BE49-F238E27FC236}">
                    <a16:creationId xmlns:a16="http://schemas.microsoft.com/office/drawing/2014/main" id="{40C2CD16-B28A-4AC8-A497-5638BCDF7226}"/>
                  </a:ext>
                </a:extLst>
              </p:cNvPr>
              <p:cNvSpPr/>
              <p:nvPr/>
            </p:nvSpPr>
            <p:spPr>
              <a:xfrm>
                <a:off x="938349" y="3500026"/>
                <a:ext cx="1238529" cy="303368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872" tIns="0" rIns="121872" bIns="60935" rtlCol="0" anchor="ctr"/>
              <a:lstStyle/>
              <a:p>
                <a:pPr algn="ctr" defTabSz="914217"/>
                <a:r>
                  <a:rPr lang="zh-TW" altLang="en-US" sz="14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  美國</a:t>
                </a:r>
                <a:endParaRPr lang="en-US" sz="1400" dirty="0">
                  <a:solidFill>
                    <a:prstClr val="white"/>
                  </a:solidFill>
                  <a:latin typeface="Lato Regular"/>
                  <a:cs typeface="Lato Regular"/>
                </a:endParaRPr>
              </a:p>
            </p:txBody>
          </p:sp>
          <p:sp>
            <p:nvSpPr>
              <p:cNvPr id="18" name="Subtitle 2">
                <a:extLst>
                  <a:ext uri="{FF2B5EF4-FFF2-40B4-BE49-F238E27FC236}">
                    <a16:creationId xmlns:a16="http://schemas.microsoft.com/office/drawing/2014/main" id="{B2825714-91D7-4537-96BB-2F9323AA828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7816" y="3788056"/>
                <a:ext cx="2023112" cy="955438"/>
              </a:xfrm>
              <a:prstGeom prst="rect">
                <a:avLst/>
              </a:prstGeom>
            </p:spPr>
            <p:txBody>
              <a:bodyPr vert="horz" lIns="121872" tIns="60935" rIns="121872" bIns="60935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defTabSz="228600">
                  <a:buNone/>
                </a:pPr>
                <a:r>
                  <a:rPr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亞太地區汞監測網計畫、</a:t>
                </a:r>
                <a:r>
                  <a:rPr lang="zh-TW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國際天文監測</a:t>
                </a:r>
                <a:r>
                  <a:rPr lang="en-US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(ZTF)</a:t>
                </a:r>
                <a:r>
                  <a:rPr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計畫、鹿林山與偏遠離島背景測站國際合作及操作維護專案計畫、</a:t>
                </a:r>
                <a:r>
                  <a:rPr lang="zh-TW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立方衛星</a:t>
                </a:r>
                <a:r>
                  <a:rPr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、</a:t>
                </a:r>
                <a:r>
                  <a:rPr lang="zh-TW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電離層監測</a:t>
                </a:r>
                <a:r>
                  <a:rPr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計畫、台美國合計畫等</a:t>
                </a:r>
                <a:endParaRPr lang="en-US" sz="1200" dirty="0">
                  <a:solidFill>
                    <a:srgbClr val="7E7E7E"/>
                  </a:solidFill>
                  <a:latin typeface="Calibri Light"/>
                  <a:cs typeface="Calibri Light"/>
                </a:endParaRPr>
              </a:p>
            </p:txBody>
          </p:sp>
          <p:sp>
            <p:nvSpPr>
              <p:cNvPr id="19" name="Rectangle 224">
                <a:extLst>
                  <a:ext uri="{FF2B5EF4-FFF2-40B4-BE49-F238E27FC236}">
                    <a16:creationId xmlns:a16="http://schemas.microsoft.com/office/drawing/2014/main" id="{705C4D46-E7A5-4491-8E4C-717C4A1059F1}"/>
                  </a:ext>
                </a:extLst>
              </p:cNvPr>
              <p:cNvSpPr/>
              <p:nvPr/>
            </p:nvSpPr>
            <p:spPr>
              <a:xfrm>
                <a:off x="3775823" y="5285391"/>
                <a:ext cx="1319779" cy="303368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872" tIns="0" rIns="121872" bIns="60935" rtlCol="0" anchor="ctr"/>
              <a:lstStyle/>
              <a:p>
                <a:pPr algn="ctr" defTabSz="914217"/>
                <a:r>
                  <a:rPr lang="zh-TW" altLang="en-US" sz="14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   宏都拉斯</a:t>
                </a:r>
                <a:endParaRPr lang="en-US" sz="1400" dirty="0">
                  <a:solidFill>
                    <a:prstClr val="white"/>
                  </a:solidFill>
                  <a:latin typeface="Lato Regular"/>
                  <a:cs typeface="Lato Regular"/>
                </a:endParaRPr>
              </a:p>
            </p:txBody>
          </p:sp>
          <p:sp>
            <p:nvSpPr>
              <p:cNvPr id="20" name="Subtitle 2">
                <a:extLst>
                  <a:ext uri="{FF2B5EF4-FFF2-40B4-BE49-F238E27FC236}">
                    <a16:creationId xmlns:a16="http://schemas.microsoft.com/office/drawing/2014/main" id="{80193334-3B7E-4C52-B0BE-EA7C8E6842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647930" y="5569412"/>
                <a:ext cx="2111075" cy="751838"/>
              </a:xfrm>
              <a:prstGeom prst="rect">
                <a:avLst/>
              </a:prstGeom>
            </p:spPr>
            <p:txBody>
              <a:bodyPr vert="horz" lIns="121872" tIns="60935" rIns="121872" bIns="60935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defTabSz="228600">
                  <a:buNone/>
                </a:pPr>
                <a:r>
                  <a:rPr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森林健康管理決策支援平台建置與能力建構計畫</a:t>
                </a:r>
                <a:endParaRPr lang="en-US" sz="1200" dirty="0">
                  <a:solidFill>
                    <a:srgbClr val="7E7E7E"/>
                  </a:solidFill>
                  <a:latin typeface="Calibri Light"/>
                  <a:cs typeface="Calibri Light"/>
                </a:endParaRPr>
              </a:p>
            </p:txBody>
          </p:sp>
          <p:sp>
            <p:nvSpPr>
              <p:cNvPr id="21" name="Rectangle 226">
                <a:extLst>
                  <a:ext uri="{FF2B5EF4-FFF2-40B4-BE49-F238E27FC236}">
                    <a16:creationId xmlns:a16="http://schemas.microsoft.com/office/drawing/2014/main" id="{99F2A5E5-7323-463D-987D-4078133B6B5F}"/>
                  </a:ext>
                </a:extLst>
              </p:cNvPr>
              <p:cNvSpPr/>
              <p:nvPr/>
            </p:nvSpPr>
            <p:spPr>
              <a:xfrm>
                <a:off x="9399327" y="4356270"/>
                <a:ext cx="1280681" cy="303368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872" tIns="0" rIns="121872" bIns="60935" rtlCol="0" anchor="ctr"/>
              <a:lstStyle/>
              <a:p>
                <a:pPr algn="ctr" defTabSz="914217"/>
                <a:r>
                  <a:rPr lang="zh-TW" altLang="en-US" sz="14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東南亞</a:t>
                </a:r>
                <a:endParaRPr lang="en-US" sz="1350" dirty="0">
                  <a:solidFill>
                    <a:prstClr val="white"/>
                  </a:solidFill>
                  <a:latin typeface="Lato Regular"/>
                  <a:cs typeface="Lato Regular"/>
                </a:endParaRPr>
              </a:p>
            </p:txBody>
          </p:sp>
          <p:sp>
            <p:nvSpPr>
              <p:cNvPr id="22" name="Subtitle 2">
                <a:extLst>
                  <a:ext uri="{FF2B5EF4-FFF2-40B4-BE49-F238E27FC236}">
                    <a16:creationId xmlns:a16="http://schemas.microsoft.com/office/drawing/2014/main" id="{60460C67-0A40-4D50-AF54-3FC0113B89D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77941" y="4765093"/>
                <a:ext cx="2050561" cy="955438"/>
              </a:xfrm>
              <a:prstGeom prst="rect">
                <a:avLst/>
              </a:prstGeom>
            </p:spPr>
            <p:txBody>
              <a:bodyPr vert="horz" lIns="121872" tIns="60935" rIns="121872" bIns="60935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東南亞：七海計畫</a:t>
                </a:r>
                <a:r>
                  <a:rPr lang="en-US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(</a:t>
                </a:r>
                <a:r>
                  <a:rPr lang="zh-TW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亞洲大氣污染物之整合監測與其對環境及氣候之衝擊研究</a:t>
                </a:r>
                <a:r>
                  <a:rPr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計畫</a:t>
                </a:r>
                <a:r>
                  <a:rPr lang="en-US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)</a:t>
                </a:r>
                <a:endPara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23" name="Rectangle 229">
                <a:extLst>
                  <a:ext uri="{FF2B5EF4-FFF2-40B4-BE49-F238E27FC236}">
                    <a16:creationId xmlns:a16="http://schemas.microsoft.com/office/drawing/2014/main" id="{7EBB7507-22FA-497A-8214-0A0A76311FF9}"/>
                  </a:ext>
                </a:extLst>
              </p:cNvPr>
              <p:cNvSpPr/>
              <p:nvPr/>
            </p:nvSpPr>
            <p:spPr>
              <a:xfrm>
                <a:off x="9020330" y="2591868"/>
                <a:ext cx="1671319" cy="811111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60935" rtlCol="0" anchor="ctr"/>
              <a:lstStyle/>
              <a:p>
                <a:r>
                  <a:rPr lang="zh-TW" altLang="en-US" sz="14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　　 臺捷、　　臺波、　　    </a:t>
                </a:r>
                <a:endParaRPr lang="en-US" altLang="zh-TW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  <a:p>
                <a:r>
                  <a:rPr lang="zh-TW" altLang="en-US" sz="14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         臺韓、        臺俄、    </a:t>
                </a:r>
                <a:endParaRPr lang="en-US" altLang="zh-TW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  <a:p>
                <a:r>
                  <a:rPr lang="zh-TW" altLang="en-US" sz="14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         臺德等國合計畫</a:t>
                </a:r>
              </a:p>
            </p:txBody>
          </p:sp>
          <p:sp>
            <p:nvSpPr>
              <p:cNvPr id="24" name="Rectangle 232">
                <a:extLst>
                  <a:ext uri="{FF2B5EF4-FFF2-40B4-BE49-F238E27FC236}">
                    <a16:creationId xmlns:a16="http://schemas.microsoft.com/office/drawing/2014/main" id="{8A3754A1-EAC7-44E4-A59B-DD2400445C88}"/>
                  </a:ext>
                </a:extLst>
              </p:cNvPr>
              <p:cNvSpPr/>
              <p:nvPr/>
            </p:nvSpPr>
            <p:spPr>
              <a:xfrm>
                <a:off x="6671507" y="5205211"/>
                <a:ext cx="1250262" cy="515320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60935" rtlCol="0" anchor="ctr"/>
              <a:lstStyle/>
              <a:p>
                <a:r>
                  <a:rPr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          臺菲</a:t>
                </a:r>
                <a:endParaRPr lang="en-US" altLang="zh-TW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  <a:p>
                <a:r>
                  <a:rPr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          臺印國合計畫</a:t>
                </a:r>
                <a:endParaRPr lang="en-US" sz="1200" dirty="0">
                  <a:solidFill>
                    <a:prstClr val="white"/>
                  </a:solidFill>
                  <a:latin typeface="Lato Regular"/>
                  <a:cs typeface="Lato Regular"/>
                </a:endParaRPr>
              </a:p>
            </p:txBody>
          </p:sp>
          <p:grpSp>
            <p:nvGrpSpPr>
              <p:cNvPr id="25" name="Group 261">
                <a:extLst>
                  <a:ext uri="{FF2B5EF4-FFF2-40B4-BE49-F238E27FC236}">
                    <a16:creationId xmlns:a16="http://schemas.microsoft.com/office/drawing/2014/main" id="{2E97BEA0-B389-4289-B8CB-82F994F87E37}"/>
                  </a:ext>
                </a:extLst>
              </p:cNvPr>
              <p:cNvGrpSpPr/>
              <p:nvPr/>
            </p:nvGrpSpPr>
            <p:grpSpPr>
              <a:xfrm>
                <a:off x="2276240" y="2299437"/>
                <a:ext cx="6836491" cy="3041284"/>
                <a:chOff x="4782995" y="3698539"/>
                <a:chExt cx="13672981" cy="6082568"/>
              </a:xfrm>
              <a:solidFill>
                <a:srgbClr val="D2A30A"/>
              </a:solidFill>
            </p:grpSpPr>
            <p:grpSp>
              <p:nvGrpSpPr>
                <p:cNvPr id="32" name="Group 2">
                  <a:extLst>
                    <a:ext uri="{FF2B5EF4-FFF2-40B4-BE49-F238E27FC236}">
                      <a16:creationId xmlns:a16="http://schemas.microsoft.com/office/drawing/2014/main" id="{FC77FA29-C69B-4B11-B4E3-89FDDF7484F4}"/>
                    </a:ext>
                  </a:extLst>
                </p:cNvPr>
                <p:cNvGrpSpPr/>
                <p:nvPr/>
              </p:nvGrpSpPr>
              <p:grpSpPr>
                <a:xfrm>
                  <a:off x="4782995" y="3698539"/>
                  <a:ext cx="13672981" cy="6082568"/>
                  <a:chOff x="354013" y="731838"/>
                  <a:chExt cx="7053262" cy="3136900"/>
                </a:xfrm>
                <a:grpFill/>
              </p:grpSpPr>
              <p:sp>
                <p:nvSpPr>
                  <p:cNvPr id="37" name="Freeform 1">
                    <a:extLst>
                      <a:ext uri="{FF2B5EF4-FFF2-40B4-BE49-F238E27FC236}">
                        <a16:creationId xmlns:a16="http://schemas.microsoft.com/office/drawing/2014/main" id="{AF78F6CA-38C7-434B-AE80-0FCE7D67A14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70350" y="3074988"/>
                    <a:ext cx="157163" cy="190500"/>
                  </a:xfrm>
                  <a:custGeom>
                    <a:avLst/>
                    <a:gdLst>
                      <a:gd name="T0" fmla="*/ 31 w 435"/>
                      <a:gd name="T1" fmla="*/ 464 h 528"/>
                      <a:gd name="T2" fmla="*/ 31 w 435"/>
                      <a:gd name="T3" fmla="*/ 464 h 528"/>
                      <a:gd name="T4" fmla="*/ 31 w 435"/>
                      <a:gd name="T5" fmla="*/ 496 h 528"/>
                      <a:gd name="T6" fmla="*/ 31 w 435"/>
                      <a:gd name="T7" fmla="*/ 496 h 528"/>
                      <a:gd name="T8" fmla="*/ 31 w 435"/>
                      <a:gd name="T9" fmla="*/ 496 h 528"/>
                      <a:gd name="T10" fmla="*/ 31 w 435"/>
                      <a:gd name="T11" fmla="*/ 527 h 528"/>
                      <a:gd name="T12" fmla="*/ 62 w 435"/>
                      <a:gd name="T13" fmla="*/ 527 h 528"/>
                      <a:gd name="T14" fmla="*/ 62 w 435"/>
                      <a:gd name="T15" fmla="*/ 496 h 528"/>
                      <a:gd name="T16" fmla="*/ 93 w 435"/>
                      <a:gd name="T17" fmla="*/ 496 h 528"/>
                      <a:gd name="T18" fmla="*/ 124 w 435"/>
                      <a:gd name="T19" fmla="*/ 496 h 528"/>
                      <a:gd name="T20" fmla="*/ 155 w 435"/>
                      <a:gd name="T21" fmla="*/ 434 h 528"/>
                      <a:gd name="T22" fmla="*/ 155 w 435"/>
                      <a:gd name="T23" fmla="*/ 434 h 528"/>
                      <a:gd name="T24" fmla="*/ 186 w 435"/>
                      <a:gd name="T25" fmla="*/ 434 h 528"/>
                      <a:gd name="T26" fmla="*/ 216 w 435"/>
                      <a:gd name="T27" fmla="*/ 434 h 528"/>
                      <a:gd name="T28" fmla="*/ 216 w 435"/>
                      <a:gd name="T29" fmla="*/ 464 h 528"/>
                      <a:gd name="T30" fmla="*/ 279 w 435"/>
                      <a:gd name="T31" fmla="*/ 434 h 528"/>
                      <a:gd name="T32" fmla="*/ 279 w 435"/>
                      <a:gd name="T33" fmla="*/ 434 h 528"/>
                      <a:gd name="T34" fmla="*/ 279 w 435"/>
                      <a:gd name="T35" fmla="*/ 434 h 528"/>
                      <a:gd name="T36" fmla="*/ 279 w 435"/>
                      <a:gd name="T37" fmla="*/ 403 h 528"/>
                      <a:gd name="T38" fmla="*/ 341 w 435"/>
                      <a:gd name="T39" fmla="*/ 372 h 528"/>
                      <a:gd name="T40" fmla="*/ 341 w 435"/>
                      <a:gd name="T41" fmla="*/ 372 h 528"/>
                      <a:gd name="T42" fmla="*/ 341 w 435"/>
                      <a:gd name="T43" fmla="*/ 372 h 528"/>
                      <a:gd name="T44" fmla="*/ 341 w 435"/>
                      <a:gd name="T45" fmla="*/ 310 h 528"/>
                      <a:gd name="T46" fmla="*/ 372 w 435"/>
                      <a:gd name="T47" fmla="*/ 310 h 528"/>
                      <a:gd name="T48" fmla="*/ 403 w 435"/>
                      <a:gd name="T49" fmla="*/ 279 h 528"/>
                      <a:gd name="T50" fmla="*/ 403 w 435"/>
                      <a:gd name="T51" fmla="*/ 279 h 528"/>
                      <a:gd name="T52" fmla="*/ 403 w 435"/>
                      <a:gd name="T53" fmla="*/ 279 h 528"/>
                      <a:gd name="T54" fmla="*/ 434 w 435"/>
                      <a:gd name="T55" fmla="*/ 248 h 528"/>
                      <a:gd name="T56" fmla="*/ 434 w 435"/>
                      <a:gd name="T57" fmla="*/ 248 h 528"/>
                      <a:gd name="T58" fmla="*/ 434 w 435"/>
                      <a:gd name="T59" fmla="*/ 248 h 528"/>
                      <a:gd name="T60" fmla="*/ 403 w 435"/>
                      <a:gd name="T61" fmla="*/ 216 h 528"/>
                      <a:gd name="T62" fmla="*/ 372 w 435"/>
                      <a:gd name="T63" fmla="*/ 155 h 528"/>
                      <a:gd name="T64" fmla="*/ 341 w 435"/>
                      <a:gd name="T65" fmla="*/ 155 h 528"/>
                      <a:gd name="T66" fmla="*/ 341 w 435"/>
                      <a:gd name="T67" fmla="*/ 124 h 528"/>
                      <a:gd name="T68" fmla="*/ 310 w 435"/>
                      <a:gd name="T69" fmla="*/ 92 h 528"/>
                      <a:gd name="T70" fmla="*/ 279 w 435"/>
                      <a:gd name="T71" fmla="*/ 62 h 528"/>
                      <a:gd name="T72" fmla="*/ 279 w 435"/>
                      <a:gd name="T73" fmla="*/ 31 h 528"/>
                      <a:gd name="T74" fmla="*/ 279 w 435"/>
                      <a:gd name="T75" fmla="*/ 31 h 528"/>
                      <a:gd name="T76" fmla="*/ 279 w 435"/>
                      <a:gd name="T77" fmla="*/ 31 h 528"/>
                      <a:gd name="T78" fmla="*/ 248 w 435"/>
                      <a:gd name="T79" fmla="*/ 0 h 528"/>
                      <a:gd name="T80" fmla="*/ 248 w 435"/>
                      <a:gd name="T81" fmla="*/ 0 h 528"/>
                      <a:gd name="T82" fmla="*/ 216 w 435"/>
                      <a:gd name="T83" fmla="*/ 0 h 528"/>
                      <a:gd name="T84" fmla="*/ 186 w 435"/>
                      <a:gd name="T85" fmla="*/ 31 h 528"/>
                      <a:gd name="T86" fmla="*/ 186 w 435"/>
                      <a:gd name="T87" fmla="*/ 31 h 528"/>
                      <a:gd name="T88" fmla="*/ 186 w 435"/>
                      <a:gd name="T89" fmla="*/ 31 h 528"/>
                      <a:gd name="T90" fmla="*/ 155 w 435"/>
                      <a:gd name="T91" fmla="*/ 31 h 528"/>
                      <a:gd name="T92" fmla="*/ 155 w 435"/>
                      <a:gd name="T93" fmla="*/ 0 h 528"/>
                      <a:gd name="T94" fmla="*/ 155 w 435"/>
                      <a:gd name="T95" fmla="*/ 0 h 528"/>
                      <a:gd name="T96" fmla="*/ 155 w 435"/>
                      <a:gd name="T97" fmla="*/ 0 h 528"/>
                      <a:gd name="T98" fmla="*/ 93 w 435"/>
                      <a:gd name="T99" fmla="*/ 31 h 528"/>
                      <a:gd name="T100" fmla="*/ 62 w 435"/>
                      <a:gd name="T101" fmla="*/ 31 h 528"/>
                      <a:gd name="T102" fmla="*/ 62 w 435"/>
                      <a:gd name="T103" fmla="*/ 248 h 528"/>
                      <a:gd name="T104" fmla="*/ 0 w 435"/>
                      <a:gd name="T105" fmla="*/ 248 h 528"/>
                      <a:gd name="T106" fmla="*/ 0 w 435"/>
                      <a:gd name="T107" fmla="*/ 403 h 528"/>
                      <a:gd name="T108" fmla="*/ 0 w 435"/>
                      <a:gd name="T109" fmla="*/ 403 h 528"/>
                      <a:gd name="T110" fmla="*/ 0 w 435"/>
                      <a:gd name="T111" fmla="*/ 403 h 528"/>
                      <a:gd name="T112" fmla="*/ 31 w 435"/>
                      <a:gd name="T113" fmla="*/ 464 h 5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435" h="528">
                        <a:moveTo>
                          <a:pt x="31" y="464"/>
                        </a:moveTo>
                        <a:lnTo>
                          <a:pt x="31" y="464"/>
                        </a:lnTo>
                        <a:cubicBezTo>
                          <a:pt x="31" y="464"/>
                          <a:pt x="31" y="464"/>
                          <a:pt x="31" y="496"/>
                        </a:cubicBezTo>
                        <a:lnTo>
                          <a:pt x="31" y="496"/>
                        </a:lnTo>
                        <a:lnTo>
                          <a:pt x="31" y="496"/>
                        </a:lnTo>
                        <a:cubicBezTo>
                          <a:pt x="31" y="496"/>
                          <a:pt x="31" y="496"/>
                          <a:pt x="31" y="527"/>
                        </a:cubicBezTo>
                        <a:cubicBezTo>
                          <a:pt x="62" y="527"/>
                          <a:pt x="62" y="527"/>
                          <a:pt x="62" y="527"/>
                        </a:cubicBezTo>
                        <a:lnTo>
                          <a:pt x="62" y="496"/>
                        </a:lnTo>
                        <a:cubicBezTo>
                          <a:pt x="93" y="496"/>
                          <a:pt x="93" y="496"/>
                          <a:pt x="93" y="496"/>
                        </a:cubicBezTo>
                        <a:cubicBezTo>
                          <a:pt x="93" y="496"/>
                          <a:pt x="93" y="496"/>
                          <a:pt x="124" y="496"/>
                        </a:cubicBezTo>
                        <a:cubicBezTo>
                          <a:pt x="124" y="434"/>
                          <a:pt x="124" y="434"/>
                          <a:pt x="155" y="434"/>
                        </a:cubicBezTo>
                        <a:lnTo>
                          <a:pt x="155" y="434"/>
                        </a:lnTo>
                        <a:lnTo>
                          <a:pt x="186" y="434"/>
                        </a:lnTo>
                        <a:cubicBezTo>
                          <a:pt x="186" y="434"/>
                          <a:pt x="186" y="434"/>
                          <a:pt x="216" y="434"/>
                        </a:cubicBezTo>
                        <a:cubicBezTo>
                          <a:pt x="216" y="464"/>
                          <a:pt x="216" y="464"/>
                          <a:pt x="216" y="464"/>
                        </a:cubicBezTo>
                        <a:cubicBezTo>
                          <a:pt x="216" y="464"/>
                          <a:pt x="248" y="434"/>
                          <a:pt x="279" y="434"/>
                        </a:cubicBezTo>
                        <a:lnTo>
                          <a:pt x="279" y="434"/>
                        </a:lnTo>
                        <a:lnTo>
                          <a:pt x="279" y="434"/>
                        </a:lnTo>
                        <a:cubicBezTo>
                          <a:pt x="279" y="403"/>
                          <a:pt x="279" y="403"/>
                          <a:pt x="279" y="403"/>
                        </a:cubicBezTo>
                        <a:cubicBezTo>
                          <a:pt x="310" y="372"/>
                          <a:pt x="310" y="372"/>
                          <a:pt x="341" y="372"/>
                        </a:cubicBezTo>
                        <a:lnTo>
                          <a:pt x="341" y="372"/>
                        </a:lnTo>
                        <a:lnTo>
                          <a:pt x="341" y="372"/>
                        </a:lnTo>
                        <a:cubicBezTo>
                          <a:pt x="341" y="340"/>
                          <a:pt x="341" y="340"/>
                          <a:pt x="341" y="310"/>
                        </a:cubicBezTo>
                        <a:cubicBezTo>
                          <a:pt x="372" y="310"/>
                          <a:pt x="372" y="310"/>
                          <a:pt x="372" y="310"/>
                        </a:cubicBezTo>
                        <a:cubicBezTo>
                          <a:pt x="372" y="310"/>
                          <a:pt x="372" y="310"/>
                          <a:pt x="403" y="279"/>
                        </a:cubicBezTo>
                        <a:lnTo>
                          <a:pt x="403" y="279"/>
                        </a:lnTo>
                        <a:lnTo>
                          <a:pt x="403" y="279"/>
                        </a:lnTo>
                        <a:cubicBezTo>
                          <a:pt x="403" y="248"/>
                          <a:pt x="434" y="248"/>
                          <a:pt x="434" y="248"/>
                        </a:cubicBezTo>
                        <a:lnTo>
                          <a:pt x="434" y="248"/>
                        </a:lnTo>
                        <a:lnTo>
                          <a:pt x="434" y="248"/>
                        </a:lnTo>
                        <a:cubicBezTo>
                          <a:pt x="434" y="248"/>
                          <a:pt x="403" y="248"/>
                          <a:pt x="403" y="216"/>
                        </a:cubicBezTo>
                        <a:cubicBezTo>
                          <a:pt x="372" y="186"/>
                          <a:pt x="372" y="186"/>
                          <a:pt x="372" y="155"/>
                        </a:cubicBezTo>
                        <a:cubicBezTo>
                          <a:pt x="372" y="155"/>
                          <a:pt x="372" y="155"/>
                          <a:pt x="341" y="155"/>
                        </a:cubicBezTo>
                        <a:cubicBezTo>
                          <a:pt x="341" y="124"/>
                          <a:pt x="341" y="124"/>
                          <a:pt x="341" y="124"/>
                        </a:cubicBezTo>
                        <a:cubicBezTo>
                          <a:pt x="341" y="124"/>
                          <a:pt x="310" y="124"/>
                          <a:pt x="310" y="92"/>
                        </a:cubicBezTo>
                        <a:cubicBezTo>
                          <a:pt x="279" y="92"/>
                          <a:pt x="279" y="62"/>
                          <a:pt x="279" y="62"/>
                        </a:cubicBezTo>
                        <a:lnTo>
                          <a:pt x="279" y="31"/>
                        </a:lnTo>
                        <a:lnTo>
                          <a:pt x="279" y="31"/>
                        </a:lnTo>
                        <a:lnTo>
                          <a:pt x="279" y="31"/>
                        </a:lnTo>
                        <a:cubicBezTo>
                          <a:pt x="248" y="31"/>
                          <a:pt x="248" y="0"/>
                          <a:pt x="248" y="0"/>
                        </a:cubicBezTo>
                        <a:lnTo>
                          <a:pt x="248" y="0"/>
                        </a:lnTo>
                        <a:lnTo>
                          <a:pt x="216" y="0"/>
                        </a:lnTo>
                        <a:lnTo>
                          <a:pt x="186" y="31"/>
                        </a:lnTo>
                        <a:lnTo>
                          <a:pt x="186" y="31"/>
                        </a:lnTo>
                        <a:lnTo>
                          <a:pt x="186" y="31"/>
                        </a:lnTo>
                        <a:cubicBezTo>
                          <a:pt x="155" y="31"/>
                          <a:pt x="155" y="31"/>
                          <a:pt x="155" y="31"/>
                        </a:cubicBezTo>
                        <a:lnTo>
                          <a:pt x="155" y="0"/>
                        </a:lnTo>
                        <a:lnTo>
                          <a:pt x="155" y="0"/>
                        </a:lnTo>
                        <a:lnTo>
                          <a:pt x="155" y="0"/>
                        </a:lnTo>
                        <a:cubicBezTo>
                          <a:pt x="124" y="0"/>
                          <a:pt x="124" y="0"/>
                          <a:pt x="93" y="31"/>
                        </a:cubicBezTo>
                        <a:lnTo>
                          <a:pt x="62" y="31"/>
                        </a:lnTo>
                        <a:cubicBezTo>
                          <a:pt x="62" y="248"/>
                          <a:pt x="62" y="248"/>
                          <a:pt x="62" y="248"/>
                        </a:cubicBezTo>
                        <a:cubicBezTo>
                          <a:pt x="0" y="248"/>
                          <a:pt x="0" y="248"/>
                          <a:pt x="0" y="248"/>
                        </a:cubicBezTo>
                        <a:cubicBezTo>
                          <a:pt x="0" y="403"/>
                          <a:pt x="0" y="403"/>
                          <a:pt x="0" y="403"/>
                        </a:cubicBezTo>
                        <a:lnTo>
                          <a:pt x="0" y="403"/>
                        </a:lnTo>
                        <a:lnTo>
                          <a:pt x="0" y="403"/>
                        </a:lnTo>
                        <a:cubicBezTo>
                          <a:pt x="31" y="434"/>
                          <a:pt x="31" y="434"/>
                          <a:pt x="31" y="46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38" name="Freeform 2">
                    <a:extLst>
                      <a:ext uri="{FF2B5EF4-FFF2-40B4-BE49-F238E27FC236}">
                        <a16:creationId xmlns:a16="http://schemas.microsoft.com/office/drawing/2014/main" id="{5419D65B-18A9-4B41-AA95-10936D13B08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02075" y="2740025"/>
                    <a:ext cx="1588" cy="11113"/>
                  </a:xfrm>
                  <a:custGeom>
                    <a:avLst/>
                    <a:gdLst>
                      <a:gd name="T0" fmla="*/ 0 w 1"/>
                      <a:gd name="T1" fmla="*/ 31 h 32"/>
                      <a:gd name="T2" fmla="*/ 0 w 1"/>
                      <a:gd name="T3" fmla="*/ 31 h 32"/>
                      <a:gd name="T4" fmla="*/ 0 w 1"/>
                      <a:gd name="T5" fmla="*/ 31 h 32"/>
                      <a:gd name="T6" fmla="*/ 0 w 1"/>
                      <a:gd name="T7" fmla="*/ 0 h 32"/>
                      <a:gd name="T8" fmla="*/ 0 w 1"/>
                      <a:gd name="T9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32">
                        <a:moveTo>
                          <a:pt x="0" y="31"/>
                        </a:move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39" name="Freeform 3">
                    <a:extLst>
                      <a:ext uri="{FF2B5EF4-FFF2-40B4-BE49-F238E27FC236}">
                        <a16:creationId xmlns:a16="http://schemas.microsoft.com/office/drawing/2014/main" id="{86D6989E-5DC4-4222-AC1D-5D94FD60277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02075" y="2571750"/>
                    <a:ext cx="123825" cy="179388"/>
                  </a:xfrm>
                  <a:custGeom>
                    <a:avLst/>
                    <a:gdLst>
                      <a:gd name="T0" fmla="*/ 62 w 342"/>
                      <a:gd name="T1" fmla="*/ 496 h 497"/>
                      <a:gd name="T2" fmla="*/ 93 w 342"/>
                      <a:gd name="T3" fmla="*/ 465 h 497"/>
                      <a:gd name="T4" fmla="*/ 124 w 342"/>
                      <a:gd name="T5" fmla="*/ 465 h 497"/>
                      <a:gd name="T6" fmla="*/ 124 w 342"/>
                      <a:gd name="T7" fmla="*/ 465 h 497"/>
                      <a:gd name="T8" fmla="*/ 124 w 342"/>
                      <a:gd name="T9" fmla="*/ 465 h 497"/>
                      <a:gd name="T10" fmla="*/ 186 w 342"/>
                      <a:gd name="T11" fmla="*/ 465 h 497"/>
                      <a:gd name="T12" fmla="*/ 217 w 342"/>
                      <a:gd name="T13" fmla="*/ 434 h 497"/>
                      <a:gd name="T14" fmla="*/ 217 w 342"/>
                      <a:gd name="T15" fmla="*/ 372 h 497"/>
                      <a:gd name="T16" fmla="*/ 217 w 342"/>
                      <a:gd name="T17" fmla="*/ 310 h 497"/>
                      <a:gd name="T18" fmla="*/ 248 w 342"/>
                      <a:gd name="T19" fmla="*/ 310 h 497"/>
                      <a:gd name="T20" fmla="*/ 248 w 342"/>
                      <a:gd name="T21" fmla="*/ 279 h 497"/>
                      <a:gd name="T22" fmla="*/ 279 w 342"/>
                      <a:gd name="T23" fmla="*/ 248 h 497"/>
                      <a:gd name="T24" fmla="*/ 279 w 342"/>
                      <a:gd name="T25" fmla="*/ 248 h 497"/>
                      <a:gd name="T26" fmla="*/ 310 w 342"/>
                      <a:gd name="T27" fmla="*/ 155 h 497"/>
                      <a:gd name="T28" fmla="*/ 341 w 342"/>
                      <a:gd name="T29" fmla="*/ 31 h 497"/>
                      <a:gd name="T30" fmla="*/ 310 w 342"/>
                      <a:gd name="T31" fmla="*/ 0 h 497"/>
                      <a:gd name="T32" fmla="*/ 279 w 342"/>
                      <a:gd name="T33" fmla="*/ 0 h 497"/>
                      <a:gd name="T34" fmla="*/ 248 w 342"/>
                      <a:gd name="T35" fmla="*/ 93 h 497"/>
                      <a:gd name="T36" fmla="*/ 248 w 342"/>
                      <a:gd name="T37" fmla="*/ 124 h 497"/>
                      <a:gd name="T38" fmla="*/ 186 w 342"/>
                      <a:gd name="T39" fmla="*/ 186 h 497"/>
                      <a:gd name="T40" fmla="*/ 186 w 342"/>
                      <a:gd name="T41" fmla="*/ 124 h 497"/>
                      <a:gd name="T42" fmla="*/ 155 w 342"/>
                      <a:gd name="T43" fmla="*/ 124 h 497"/>
                      <a:gd name="T44" fmla="*/ 155 w 342"/>
                      <a:gd name="T45" fmla="*/ 186 h 497"/>
                      <a:gd name="T46" fmla="*/ 155 w 342"/>
                      <a:gd name="T47" fmla="*/ 186 h 497"/>
                      <a:gd name="T48" fmla="*/ 155 w 342"/>
                      <a:gd name="T49" fmla="*/ 248 h 497"/>
                      <a:gd name="T50" fmla="*/ 155 w 342"/>
                      <a:gd name="T51" fmla="*/ 310 h 497"/>
                      <a:gd name="T52" fmla="*/ 124 w 342"/>
                      <a:gd name="T53" fmla="*/ 403 h 497"/>
                      <a:gd name="T54" fmla="*/ 124 w 342"/>
                      <a:gd name="T55" fmla="*/ 403 h 497"/>
                      <a:gd name="T56" fmla="*/ 93 w 342"/>
                      <a:gd name="T57" fmla="*/ 403 h 497"/>
                      <a:gd name="T58" fmla="*/ 62 w 342"/>
                      <a:gd name="T59" fmla="*/ 403 h 497"/>
                      <a:gd name="T60" fmla="*/ 62 w 342"/>
                      <a:gd name="T61" fmla="*/ 403 h 497"/>
                      <a:gd name="T62" fmla="*/ 31 w 342"/>
                      <a:gd name="T63" fmla="*/ 403 h 497"/>
                      <a:gd name="T64" fmla="*/ 31 w 342"/>
                      <a:gd name="T65" fmla="*/ 434 h 497"/>
                      <a:gd name="T66" fmla="*/ 62 w 342"/>
                      <a:gd name="T67" fmla="*/ 465 h 4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342" h="497">
                        <a:moveTo>
                          <a:pt x="62" y="496"/>
                        </a:moveTo>
                        <a:lnTo>
                          <a:pt x="62" y="496"/>
                        </a:lnTo>
                        <a:cubicBezTo>
                          <a:pt x="62" y="465"/>
                          <a:pt x="62" y="465"/>
                          <a:pt x="62" y="465"/>
                        </a:cubicBezTo>
                        <a:cubicBezTo>
                          <a:pt x="93" y="465"/>
                          <a:pt x="93" y="465"/>
                          <a:pt x="93" y="465"/>
                        </a:cubicBezTo>
                        <a:lnTo>
                          <a:pt x="93" y="465"/>
                        </a:lnTo>
                        <a:lnTo>
                          <a:pt x="124" y="465"/>
                        </a:lnTo>
                        <a:lnTo>
                          <a:pt x="124" y="465"/>
                        </a:lnTo>
                        <a:lnTo>
                          <a:pt x="124" y="465"/>
                        </a:lnTo>
                        <a:lnTo>
                          <a:pt x="124" y="465"/>
                        </a:lnTo>
                        <a:lnTo>
                          <a:pt x="124" y="465"/>
                        </a:lnTo>
                        <a:cubicBezTo>
                          <a:pt x="155" y="465"/>
                          <a:pt x="155" y="465"/>
                          <a:pt x="155" y="465"/>
                        </a:cubicBezTo>
                        <a:lnTo>
                          <a:pt x="186" y="465"/>
                        </a:lnTo>
                        <a:lnTo>
                          <a:pt x="186" y="434"/>
                        </a:lnTo>
                        <a:lnTo>
                          <a:pt x="217" y="434"/>
                        </a:lnTo>
                        <a:lnTo>
                          <a:pt x="217" y="403"/>
                        </a:lnTo>
                        <a:lnTo>
                          <a:pt x="217" y="372"/>
                        </a:lnTo>
                        <a:lnTo>
                          <a:pt x="217" y="372"/>
                        </a:lnTo>
                        <a:cubicBezTo>
                          <a:pt x="217" y="341"/>
                          <a:pt x="217" y="341"/>
                          <a:pt x="217" y="310"/>
                        </a:cubicBezTo>
                        <a:cubicBezTo>
                          <a:pt x="248" y="310"/>
                          <a:pt x="248" y="310"/>
                          <a:pt x="248" y="310"/>
                        </a:cubicBezTo>
                        <a:lnTo>
                          <a:pt x="248" y="310"/>
                        </a:lnTo>
                        <a:cubicBezTo>
                          <a:pt x="248" y="310"/>
                          <a:pt x="248" y="310"/>
                          <a:pt x="248" y="279"/>
                        </a:cubicBezTo>
                        <a:lnTo>
                          <a:pt x="248" y="279"/>
                        </a:lnTo>
                        <a:cubicBezTo>
                          <a:pt x="248" y="279"/>
                          <a:pt x="248" y="248"/>
                          <a:pt x="279" y="248"/>
                        </a:cubicBezTo>
                        <a:lnTo>
                          <a:pt x="279" y="248"/>
                        </a:lnTo>
                        <a:lnTo>
                          <a:pt x="279" y="248"/>
                        </a:lnTo>
                        <a:lnTo>
                          <a:pt x="279" y="248"/>
                        </a:lnTo>
                        <a:lnTo>
                          <a:pt x="279" y="217"/>
                        </a:lnTo>
                        <a:cubicBezTo>
                          <a:pt x="310" y="186"/>
                          <a:pt x="310" y="155"/>
                          <a:pt x="310" y="155"/>
                        </a:cubicBezTo>
                        <a:cubicBezTo>
                          <a:pt x="310" y="93"/>
                          <a:pt x="310" y="62"/>
                          <a:pt x="341" y="31"/>
                        </a:cubicBezTo>
                        <a:lnTo>
                          <a:pt x="341" y="31"/>
                        </a:lnTo>
                        <a:cubicBezTo>
                          <a:pt x="341" y="31"/>
                          <a:pt x="341" y="0"/>
                          <a:pt x="310" y="0"/>
                        </a:cubicBezTo>
                        <a:lnTo>
                          <a:pt x="310" y="0"/>
                        </a:lnTo>
                        <a:lnTo>
                          <a:pt x="279" y="0"/>
                        </a:lnTo>
                        <a:lnTo>
                          <a:pt x="279" y="0"/>
                        </a:lnTo>
                        <a:cubicBezTo>
                          <a:pt x="248" y="62"/>
                          <a:pt x="248" y="62"/>
                          <a:pt x="248" y="62"/>
                        </a:cubicBezTo>
                        <a:cubicBezTo>
                          <a:pt x="248" y="93"/>
                          <a:pt x="248" y="93"/>
                          <a:pt x="248" y="93"/>
                        </a:cubicBezTo>
                        <a:lnTo>
                          <a:pt x="248" y="93"/>
                        </a:lnTo>
                        <a:cubicBezTo>
                          <a:pt x="248" y="124"/>
                          <a:pt x="248" y="124"/>
                          <a:pt x="248" y="124"/>
                        </a:cubicBezTo>
                        <a:cubicBezTo>
                          <a:pt x="217" y="124"/>
                          <a:pt x="217" y="124"/>
                          <a:pt x="217" y="124"/>
                        </a:cubicBezTo>
                        <a:cubicBezTo>
                          <a:pt x="186" y="186"/>
                          <a:pt x="186" y="186"/>
                          <a:pt x="186" y="186"/>
                        </a:cubicBezTo>
                        <a:cubicBezTo>
                          <a:pt x="217" y="124"/>
                          <a:pt x="217" y="124"/>
                          <a:pt x="217" y="124"/>
                        </a:cubicBezTo>
                        <a:cubicBezTo>
                          <a:pt x="186" y="124"/>
                          <a:pt x="186" y="124"/>
                          <a:pt x="186" y="124"/>
                        </a:cubicBezTo>
                        <a:lnTo>
                          <a:pt x="155" y="124"/>
                        </a:lnTo>
                        <a:lnTo>
                          <a:pt x="155" y="124"/>
                        </a:lnTo>
                        <a:lnTo>
                          <a:pt x="155" y="124"/>
                        </a:lnTo>
                        <a:cubicBezTo>
                          <a:pt x="155" y="155"/>
                          <a:pt x="155" y="155"/>
                          <a:pt x="155" y="186"/>
                        </a:cubicBezTo>
                        <a:lnTo>
                          <a:pt x="155" y="186"/>
                        </a:lnTo>
                        <a:lnTo>
                          <a:pt x="155" y="186"/>
                        </a:lnTo>
                        <a:cubicBezTo>
                          <a:pt x="155" y="186"/>
                          <a:pt x="155" y="217"/>
                          <a:pt x="124" y="217"/>
                        </a:cubicBezTo>
                        <a:cubicBezTo>
                          <a:pt x="155" y="217"/>
                          <a:pt x="155" y="248"/>
                          <a:pt x="155" y="248"/>
                        </a:cubicBezTo>
                        <a:cubicBezTo>
                          <a:pt x="155" y="248"/>
                          <a:pt x="155" y="248"/>
                          <a:pt x="155" y="279"/>
                        </a:cubicBezTo>
                        <a:lnTo>
                          <a:pt x="155" y="310"/>
                        </a:lnTo>
                        <a:lnTo>
                          <a:pt x="155" y="341"/>
                        </a:lnTo>
                        <a:cubicBezTo>
                          <a:pt x="155" y="372"/>
                          <a:pt x="124" y="372"/>
                          <a:pt x="124" y="403"/>
                        </a:cubicBezTo>
                        <a:lnTo>
                          <a:pt x="124" y="403"/>
                        </a:lnTo>
                        <a:lnTo>
                          <a:pt x="124" y="403"/>
                        </a:lnTo>
                        <a:cubicBezTo>
                          <a:pt x="93" y="403"/>
                          <a:pt x="93" y="403"/>
                          <a:pt x="93" y="403"/>
                        </a:cubicBezTo>
                        <a:lnTo>
                          <a:pt x="93" y="403"/>
                        </a:lnTo>
                        <a:cubicBezTo>
                          <a:pt x="62" y="403"/>
                          <a:pt x="62" y="403"/>
                          <a:pt x="62" y="403"/>
                        </a:cubicBezTo>
                        <a:lnTo>
                          <a:pt x="62" y="403"/>
                        </a:lnTo>
                        <a:lnTo>
                          <a:pt x="62" y="403"/>
                        </a:lnTo>
                        <a:lnTo>
                          <a:pt x="62" y="403"/>
                        </a:lnTo>
                        <a:lnTo>
                          <a:pt x="62" y="403"/>
                        </a:lnTo>
                        <a:lnTo>
                          <a:pt x="31" y="403"/>
                        </a:lnTo>
                        <a:cubicBezTo>
                          <a:pt x="0" y="403"/>
                          <a:pt x="0" y="403"/>
                          <a:pt x="0" y="403"/>
                        </a:cubicBezTo>
                        <a:cubicBezTo>
                          <a:pt x="31" y="434"/>
                          <a:pt x="31" y="434"/>
                          <a:pt x="31" y="434"/>
                        </a:cubicBezTo>
                        <a:cubicBezTo>
                          <a:pt x="31" y="496"/>
                          <a:pt x="31" y="496"/>
                          <a:pt x="31" y="496"/>
                        </a:cubicBezTo>
                        <a:cubicBezTo>
                          <a:pt x="62" y="465"/>
                          <a:pt x="62" y="465"/>
                          <a:pt x="62" y="465"/>
                        </a:cubicBezTo>
                        <a:lnTo>
                          <a:pt x="62" y="496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0" name="Freeform 4">
                    <a:extLst>
                      <a:ext uri="{FF2B5EF4-FFF2-40B4-BE49-F238E27FC236}">
                        <a16:creationId xmlns:a16="http://schemas.microsoft.com/office/drawing/2014/main" id="{8C6DD615-F5D5-4091-A242-529EB62DD79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70325" y="2616200"/>
                    <a:ext cx="11113" cy="1588"/>
                  </a:xfrm>
                  <a:custGeom>
                    <a:avLst/>
                    <a:gdLst>
                      <a:gd name="T0" fmla="*/ 32 w 33"/>
                      <a:gd name="T1" fmla="*/ 0 h 1"/>
                      <a:gd name="T2" fmla="*/ 32 w 33"/>
                      <a:gd name="T3" fmla="*/ 0 h 1"/>
                      <a:gd name="T4" fmla="*/ 0 w 33"/>
                      <a:gd name="T5" fmla="*/ 0 h 1"/>
                      <a:gd name="T6" fmla="*/ 0 w 33"/>
                      <a:gd name="T7" fmla="*/ 0 h 1"/>
                      <a:gd name="T8" fmla="*/ 32 w 33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3" h="1">
                        <a:moveTo>
                          <a:pt x="32" y="0"/>
                        </a:moveTo>
                        <a:lnTo>
                          <a:pt x="32" y="0"/>
                        </a:ln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0"/>
                        </a:lnTo>
                        <a:cubicBezTo>
                          <a:pt x="32" y="0"/>
                          <a:pt x="32" y="0"/>
                          <a:pt x="3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1" name="Freeform 5">
                    <a:extLst>
                      <a:ext uri="{FF2B5EF4-FFF2-40B4-BE49-F238E27FC236}">
                        <a16:creationId xmlns:a16="http://schemas.microsoft.com/office/drawing/2014/main" id="{C2F3799E-262D-448E-AA59-F0DD374078C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79825" y="2114550"/>
                    <a:ext cx="290513" cy="246063"/>
                  </a:xfrm>
                  <a:custGeom>
                    <a:avLst/>
                    <a:gdLst>
                      <a:gd name="T0" fmla="*/ 341 w 806"/>
                      <a:gd name="T1" fmla="*/ 588 h 683"/>
                      <a:gd name="T2" fmla="*/ 341 w 806"/>
                      <a:gd name="T3" fmla="*/ 619 h 683"/>
                      <a:gd name="T4" fmla="*/ 403 w 806"/>
                      <a:gd name="T5" fmla="*/ 619 h 683"/>
                      <a:gd name="T6" fmla="*/ 403 w 806"/>
                      <a:gd name="T7" fmla="*/ 619 h 683"/>
                      <a:gd name="T8" fmla="*/ 435 w 806"/>
                      <a:gd name="T9" fmla="*/ 619 h 683"/>
                      <a:gd name="T10" fmla="*/ 465 w 806"/>
                      <a:gd name="T11" fmla="*/ 650 h 683"/>
                      <a:gd name="T12" fmla="*/ 496 w 806"/>
                      <a:gd name="T13" fmla="*/ 619 h 683"/>
                      <a:gd name="T14" fmla="*/ 527 w 806"/>
                      <a:gd name="T15" fmla="*/ 588 h 683"/>
                      <a:gd name="T16" fmla="*/ 619 w 806"/>
                      <a:gd name="T17" fmla="*/ 619 h 683"/>
                      <a:gd name="T18" fmla="*/ 619 w 806"/>
                      <a:gd name="T19" fmla="*/ 619 h 683"/>
                      <a:gd name="T20" fmla="*/ 650 w 806"/>
                      <a:gd name="T21" fmla="*/ 588 h 683"/>
                      <a:gd name="T22" fmla="*/ 681 w 806"/>
                      <a:gd name="T23" fmla="*/ 588 h 683"/>
                      <a:gd name="T24" fmla="*/ 681 w 806"/>
                      <a:gd name="T25" fmla="*/ 558 h 683"/>
                      <a:gd name="T26" fmla="*/ 681 w 806"/>
                      <a:gd name="T27" fmla="*/ 526 h 683"/>
                      <a:gd name="T28" fmla="*/ 743 w 806"/>
                      <a:gd name="T29" fmla="*/ 465 h 683"/>
                      <a:gd name="T30" fmla="*/ 774 w 806"/>
                      <a:gd name="T31" fmla="*/ 403 h 683"/>
                      <a:gd name="T32" fmla="*/ 805 w 806"/>
                      <a:gd name="T33" fmla="*/ 372 h 683"/>
                      <a:gd name="T34" fmla="*/ 805 w 806"/>
                      <a:gd name="T35" fmla="*/ 187 h 683"/>
                      <a:gd name="T36" fmla="*/ 774 w 806"/>
                      <a:gd name="T37" fmla="*/ 155 h 683"/>
                      <a:gd name="T38" fmla="*/ 774 w 806"/>
                      <a:gd name="T39" fmla="*/ 93 h 683"/>
                      <a:gd name="T40" fmla="*/ 774 w 806"/>
                      <a:gd name="T41" fmla="*/ 93 h 683"/>
                      <a:gd name="T42" fmla="*/ 743 w 806"/>
                      <a:gd name="T43" fmla="*/ 63 h 683"/>
                      <a:gd name="T44" fmla="*/ 743 w 806"/>
                      <a:gd name="T45" fmla="*/ 63 h 683"/>
                      <a:gd name="T46" fmla="*/ 681 w 806"/>
                      <a:gd name="T47" fmla="*/ 31 h 683"/>
                      <a:gd name="T48" fmla="*/ 619 w 806"/>
                      <a:gd name="T49" fmla="*/ 0 h 683"/>
                      <a:gd name="T50" fmla="*/ 559 w 806"/>
                      <a:gd name="T51" fmla="*/ 63 h 683"/>
                      <a:gd name="T52" fmla="*/ 341 w 806"/>
                      <a:gd name="T53" fmla="*/ 217 h 683"/>
                      <a:gd name="T54" fmla="*/ 279 w 806"/>
                      <a:gd name="T55" fmla="*/ 279 h 683"/>
                      <a:gd name="T56" fmla="*/ 217 w 806"/>
                      <a:gd name="T57" fmla="*/ 372 h 683"/>
                      <a:gd name="T58" fmla="*/ 217 w 806"/>
                      <a:gd name="T59" fmla="*/ 403 h 683"/>
                      <a:gd name="T60" fmla="*/ 187 w 806"/>
                      <a:gd name="T61" fmla="*/ 496 h 683"/>
                      <a:gd name="T62" fmla="*/ 124 w 806"/>
                      <a:gd name="T63" fmla="*/ 526 h 683"/>
                      <a:gd name="T64" fmla="*/ 63 w 806"/>
                      <a:gd name="T65" fmla="*/ 526 h 683"/>
                      <a:gd name="T66" fmla="*/ 31 w 806"/>
                      <a:gd name="T67" fmla="*/ 526 h 683"/>
                      <a:gd name="T68" fmla="*/ 0 w 806"/>
                      <a:gd name="T69" fmla="*/ 558 h 683"/>
                      <a:gd name="T70" fmla="*/ 0 w 806"/>
                      <a:gd name="T71" fmla="*/ 558 h 683"/>
                      <a:gd name="T72" fmla="*/ 0 w 806"/>
                      <a:gd name="T73" fmla="*/ 588 h 683"/>
                      <a:gd name="T74" fmla="*/ 31 w 806"/>
                      <a:gd name="T75" fmla="*/ 619 h 683"/>
                      <a:gd name="T76" fmla="*/ 31 w 806"/>
                      <a:gd name="T77" fmla="*/ 650 h 683"/>
                      <a:gd name="T78" fmla="*/ 31 w 806"/>
                      <a:gd name="T79" fmla="*/ 650 h 683"/>
                      <a:gd name="T80" fmla="*/ 63 w 806"/>
                      <a:gd name="T81" fmla="*/ 650 h 683"/>
                      <a:gd name="T82" fmla="*/ 93 w 806"/>
                      <a:gd name="T83" fmla="*/ 650 h 683"/>
                      <a:gd name="T84" fmla="*/ 93 w 806"/>
                      <a:gd name="T85" fmla="*/ 682 h 683"/>
                      <a:gd name="T86" fmla="*/ 124 w 806"/>
                      <a:gd name="T87" fmla="*/ 650 h 683"/>
                      <a:gd name="T88" fmla="*/ 155 w 806"/>
                      <a:gd name="T89" fmla="*/ 650 h 683"/>
                      <a:gd name="T90" fmla="*/ 155 w 806"/>
                      <a:gd name="T91" fmla="*/ 650 h 683"/>
                      <a:gd name="T92" fmla="*/ 187 w 806"/>
                      <a:gd name="T93" fmla="*/ 588 h 683"/>
                      <a:gd name="T94" fmla="*/ 248 w 806"/>
                      <a:gd name="T95" fmla="*/ 588 h 683"/>
                      <a:gd name="T96" fmla="*/ 279 w 806"/>
                      <a:gd name="T97" fmla="*/ 588 h 683"/>
                      <a:gd name="T98" fmla="*/ 279 w 806"/>
                      <a:gd name="T99" fmla="*/ 588 h 683"/>
                      <a:gd name="T100" fmla="*/ 311 w 806"/>
                      <a:gd name="T101" fmla="*/ 588 h 6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806" h="683">
                        <a:moveTo>
                          <a:pt x="341" y="588"/>
                        </a:moveTo>
                        <a:lnTo>
                          <a:pt x="341" y="588"/>
                        </a:lnTo>
                        <a:lnTo>
                          <a:pt x="341" y="619"/>
                        </a:lnTo>
                        <a:lnTo>
                          <a:pt x="341" y="619"/>
                        </a:lnTo>
                        <a:lnTo>
                          <a:pt x="341" y="619"/>
                        </a:lnTo>
                        <a:cubicBezTo>
                          <a:pt x="372" y="619"/>
                          <a:pt x="372" y="619"/>
                          <a:pt x="403" y="619"/>
                        </a:cubicBezTo>
                        <a:lnTo>
                          <a:pt x="403" y="619"/>
                        </a:lnTo>
                        <a:lnTo>
                          <a:pt x="403" y="619"/>
                        </a:lnTo>
                        <a:cubicBezTo>
                          <a:pt x="403" y="619"/>
                          <a:pt x="403" y="619"/>
                          <a:pt x="435" y="619"/>
                        </a:cubicBezTo>
                        <a:lnTo>
                          <a:pt x="435" y="619"/>
                        </a:lnTo>
                        <a:cubicBezTo>
                          <a:pt x="435" y="650"/>
                          <a:pt x="465" y="650"/>
                          <a:pt x="465" y="650"/>
                        </a:cubicBezTo>
                        <a:lnTo>
                          <a:pt x="465" y="650"/>
                        </a:lnTo>
                        <a:cubicBezTo>
                          <a:pt x="465" y="650"/>
                          <a:pt x="496" y="650"/>
                          <a:pt x="496" y="619"/>
                        </a:cubicBezTo>
                        <a:lnTo>
                          <a:pt x="496" y="619"/>
                        </a:lnTo>
                        <a:cubicBezTo>
                          <a:pt x="496" y="619"/>
                          <a:pt x="496" y="619"/>
                          <a:pt x="527" y="619"/>
                        </a:cubicBezTo>
                        <a:cubicBezTo>
                          <a:pt x="527" y="619"/>
                          <a:pt x="527" y="619"/>
                          <a:pt x="527" y="588"/>
                        </a:cubicBezTo>
                        <a:cubicBezTo>
                          <a:pt x="559" y="588"/>
                          <a:pt x="558" y="588"/>
                          <a:pt x="588" y="588"/>
                        </a:cubicBezTo>
                        <a:lnTo>
                          <a:pt x="619" y="619"/>
                        </a:lnTo>
                        <a:lnTo>
                          <a:pt x="619" y="619"/>
                        </a:lnTo>
                        <a:lnTo>
                          <a:pt x="619" y="619"/>
                        </a:lnTo>
                        <a:lnTo>
                          <a:pt x="619" y="619"/>
                        </a:lnTo>
                        <a:cubicBezTo>
                          <a:pt x="619" y="619"/>
                          <a:pt x="650" y="619"/>
                          <a:pt x="650" y="588"/>
                        </a:cubicBezTo>
                        <a:lnTo>
                          <a:pt x="681" y="588"/>
                        </a:lnTo>
                        <a:lnTo>
                          <a:pt x="681" y="588"/>
                        </a:lnTo>
                        <a:lnTo>
                          <a:pt x="681" y="558"/>
                        </a:lnTo>
                        <a:lnTo>
                          <a:pt x="681" y="558"/>
                        </a:lnTo>
                        <a:cubicBezTo>
                          <a:pt x="681" y="496"/>
                          <a:pt x="681" y="496"/>
                          <a:pt x="681" y="496"/>
                        </a:cubicBezTo>
                        <a:cubicBezTo>
                          <a:pt x="681" y="526"/>
                          <a:pt x="681" y="526"/>
                          <a:pt x="681" y="526"/>
                        </a:cubicBezTo>
                        <a:cubicBezTo>
                          <a:pt x="681" y="496"/>
                          <a:pt x="712" y="465"/>
                          <a:pt x="743" y="465"/>
                        </a:cubicBezTo>
                        <a:lnTo>
                          <a:pt x="743" y="465"/>
                        </a:lnTo>
                        <a:cubicBezTo>
                          <a:pt x="743" y="435"/>
                          <a:pt x="774" y="435"/>
                          <a:pt x="774" y="435"/>
                        </a:cubicBezTo>
                        <a:lnTo>
                          <a:pt x="774" y="403"/>
                        </a:lnTo>
                        <a:lnTo>
                          <a:pt x="774" y="403"/>
                        </a:lnTo>
                        <a:cubicBezTo>
                          <a:pt x="774" y="403"/>
                          <a:pt x="805" y="403"/>
                          <a:pt x="805" y="372"/>
                        </a:cubicBezTo>
                        <a:cubicBezTo>
                          <a:pt x="805" y="341"/>
                          <a:pt x="805" y="311"/>
                          <a:pt x="805" y="248"/>
                        </a:cubicBezTo>
                        <a:cubicBezTo>
                          <a:pt x="805" y="217"/>
                          <a:pt x="805" y="217"/>
                          <a:pt x="805" y="187"/>
                        </a:cubicBezTo>
                        <a:lnTo>
                          <a:pt x="774" y="155"/>
                        </a:lnTo>
                        <a:lnTo>
                          <a:pt x="774" y="155"/>
                        </a:lnTo>
                        <a:cubicBezTo>
                          <a:pt x="774" y="124"/>
                          <a:pt x="774" y="124"/>
                          <a:pt x="774" y="93"/>
                        </a:cubicBezTo>
                        <a:lnTo>
                          <a:pt x="774" y="93"/>
                        </a:lnTo>
                        <a:lnTo>
                          <a:pt x="774" y="93"/>
                        </a:lnTo>
                        <a:lnTo>
                          <a:pt x="774" y="93"/>
                        </a:lnTo>
                        <a:cubicBezTo>
                          <a:pt x="774" y="93"/>
                          <a:pt x="774" y="93"/>
                          <a:pt x="774" y="63"/>
                        </a:cubicBezTo>
                        <a:cubicBezTo>
                          <a:pt x="743" y="63"/>
                          <a:pt x="743" y="63"/>
                          <a:pt x="743" y="63"/>
                        </a:cubicBezTo>
                        <a:lnTo>
                          <a:pt x="743" y="63"/>
                        </a:lnTo>
                        <a:lnTo>
                          <a:pt x="743" y="63"/>
                        </a:lnTo>
                        <a:cubicBezTo>
                          <a:pt x="712" y="63"/>
                          <a:pt x="712" y="63"/>
                          <a:pt x="712" y="63"/>
                        </a:cubicBezTo>
                        <a:lnTo>
                          <a:pt x="681" y="31"/>
                        </a:lnTo>
                        <a:cubicBezTo>
                          <a:pt x="681" y="31"/>
                          <a:pt x="650" y="31"/>
                          <a:pt x="650" y="0"/>
                        </a:cubicBezTo>
                        <a:lnTo>
                          <a:pt x="619" y="0"/>
                        </a:lnTo>
                        <a:cubicBezTo>
                          <a:pt x="559" y="63"/>
                          <a:pt x="559" y="63"/>
                          <a:pt x="559" y="63"/>
                        </a:cubicBezTo>
                        <a:lnTo>
                          <a:pt x="559" y="63"/>
                        </a:lnTo>
                        <a:cubicBezTo>
                          <a:pt x="527" y="63"/>
                          <a:pt x="403" y="155"/>
                          <a:pt x="403" y="155"/>
                        </a:cubicBezTo>
                        <a:cubicBezTo>
                          <a:pt x="372" y="187"/>
                          <a:pt x="372" y="187"/>
                          <a:pt x="341" y="217"/>
                        </a:cubicBezTo>
                        <a:lnTo>
                          <a:pt x="341" y="217"/>
                        </a:lnTo>
                        <a:cubicBezTo>
                          <a:pt x="311" y="248"/>
                          <a:pt x="279" y="279"/>
                          <a:pt x="279" y="279"/>
                        </a:cubicBezTo>
                        <a:cubicBezTo>
                          <a:pt x="248" y="279"/>
                          <a:pt x="217" y="279"/>
                          <a:pt x="217" y="279"/>
                        </a:cubicBezTo>
                        <a:cubicBezTo>
                          <a:pt x="217" y="311"/>
                          <a:pt x="217" y="341"/>
                          <a:pt x="217" y="372"/>
                        </a:cubicBezTo>
                        <a:lnTo>
                          <a:pt x="217" y="403"/>
                        </a:lnTo>
                        <a:lnTo>
                          <a:pt x="217" y="403"/>
                        </a:lnTo>
                        <a:cubicBezTo>
                          <a:pt x="187" y="465"/>
                          <a:pt x="187" y="496"/>
                          <a:pt x="187" y="496"/>
                        </a:cubicBezTo>
                        <a:lnTo>
                          <a:pt x="187" y="496"/>
                        </a:lnTo>
                        <a:cubicBezTo>
                          <a:pt x="155" y="526"/>
                          <a:pt x="155" y="526"/>
                          <a:pt x="124" y="526"/>
                        </a:cubicBezTo>
                        <a:lnTo>
                          <a:pt x="124" y="526"/>
                        </a:lnTo>
                        <a:cubicBezTo>
                          <a:pt x="124" y="526"/>
                          <a:pt x="124" y="526"/>
                          <a:pt x="93" y="526"/>
                        </a:cubicBezTo>
                        <a:cubicBezTo>
                          <a:pt x="93" y="526"/>
                          <a:pt x="93" y="526"/>
                          <a:pt x="63" y="526"/>
                        </a:cubicBezTo>
                        <a:lnTo>
                          <a:pt x="63" y="526"/>
                        </a:lnTo>
                        <a:lnTo>
                          <a:pt x="31" y="526"/>
                        </a:lnTo>
                        <a:cubicBezTo>
                          <a:pt x="31" y="526"/>
                          <a:pt x="31" y="526"/>
                          <a:pt x="31" y="558"/>
                        </a:cubicBezTo>
                        <a:cubicBezTo>
                          <a:pt x="31" y="558"/>
                          <a:pt x="31" y="558"/>
                          <a:pt x="0" y="558"/>
                        </a:cubicBezTo>
                        <a:lnTo>
                          <a:pt x="0" y="558"/>
                        </a:lnTo>
                        <a:lnTo>
                          <a:pt x="0" y="558"/>
                        </a:lnTo>
                        <a:lnTo>
                          <a:pt x="0" y="588"/>
                        </a:lnTo>
                        <a:lnTo>
                          <a:pt x="0" y="588"/>
                        </a:lnTo>
                        <a:lnTo>
                          <a:pt x="31" y="588"/>
                        </a:lnTo>
                        <a:lnTo>
                          <a:pt x="31" y="619"/>
                        </a:lnTo>
                        <a:lnTo>
                          <a:pt x="31" y="619"/>
                        </a:lnTo>
                        <a:cubicBezTo>
                          <a:pt x="31" y="619"/>
                          <a:pt x="31" y="619"/>
                          <a:pt x="31" y="650"/>
                        </a:cubicBezTo>
                        <a:lnTo>
                          <a:pt x="31" y="650"/>
                        </a:lnTo>
                        <a:lnTo>
                          <a:pt x="31" y="650"/>
                        </a:lnTo>
                        <a:lnTo>
                          <a:pt x="31" y="650"/>
                        </a:lnTo>
                        <a:cubicBezTo>
                          <a:pt x="63" y="650"/>
                          <a:pt x="63" y="650"/>
                          <a:pt x="63" y="650"/>
                        </a:cubicBezTo>
                        <a:lnTo>
                          <a:pt x="63" y="650"/>
                        </a:lnTo>
                        <a:cubicBezTo>
                          <a:pt x="93" y="650"/>
                          <a:pt x="93" y="650"/>
                          <a:pt x="93" y="650"/>
                        </a:cubicBezTo>
                        <a:cubicBezTo>
                          <a:pt x="93" y="650"/>
                          <a:pt x="93" y="650"/>
                          <a:pt x="93" y="682"/>
                        </a:cubicBezTo>
                        <a:lnTo>
                          <a:pt x="93" y="682"/>
                        </a:lnTo>
                        <a:lnTo>
                          <a:pt x="124" y="650"/>
                        </a:lnTo>
                        <a:lnTo>
                          <a:pt x="124" y="650"/>
                        </a:lnTo>
                        <a:lnTo>
                          <a:pt x="124" y="682"/>
                        </a:lnTo>
                        <a:cubicBezTo>
                          <a:pt x="155" y="650"/>
                          <a:pt x="155" y="650"/>
                          <a:pt x="155" y="650"/>
                        </a:cubicBezTo>
                        <a:lnTo>
                          <a:pt x="155" y="650"/>
                        </a:lnTo>
                        <a:lnTo>
                          <a:pt x="155" y="650"/>
                        </a:lnTo>
                        <a:cubicBezTo>
                          <a:pt x="155" y="619"/>
                          <a:pt x="187" y="588"/>
                          <a:pt x="187" y="588"/>
                        </a:cubicBezTo>
                        <a:lnTo>
                          <a:pt x="187" y="588"/>
                        </a:lnTo>
                        <a:cubicBezTo>
                          <a:pt x="217" y="588"/>
                          <a:pt x="217" y="588"/>
                          <a:pt x="248" y="588"/>
                        </a:cubicBezTo>
                        <a:lnTo>
                          <a:pt x="248" y="588"/>
                        </a:lnTo>
                        <a:cubicBezTo>
                          <a:pt x="248" y="588"/>
                          <a:pt x="248" y="588"/>
                          <a:pt x="279" y="588"/>
                        </a:cubicBezTo>
                        <a:lnTo>
                          <a:pt x="279" y="588"/>
                        </a:lnTo>
                        <a:lnTo>
                          <a:pt x="279" y="588"/>
                        </a:lnTo>
                        <a:lnTo>
                          <a:pt x="279" y="588"/>
                        </a:lnTo>
                        <a:lnTo>
                          <a:pt x="279" y="588"/>
                        </a:lnTo>
                        <a:cubicBezTo>
                          <a:pt x="311" y="588"/>
                          <a:pt x="311" y="588"/>
                          <a:pt x="311" y="588"/>
                        </a:cubicBezTo>
                        <a:cubicBezTo>
                          <a:pt x="311" y="588"/>
                          <a:pt x="311" y="588"/>
                          <a:pt x="341" y="58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2" name="Freeform 6">
                    <a:extLst>
                      <a:ext uri="{FF2B5EF4-FFF2-40B4-BE49-F238E27FC236}">
                        <a16:creationId xmlns:a16="http://schemas.microsoft.com/office/drawing/2014/main" id="{2719C0F7-6BCA-4A5F-90FE-919BC3C97D5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333750" y="2036763"/>
                    <a:ext cx="212725" cy="257175"/>
                  </a:xfrm>
                  <a:custGeom>
                    <a:avLst/>
                    <a:gdLst>
                      <a:gd name="T0" fmla="*/ 32 w 590"/>
                      <a:gd name="T1" fmla="*/ 404 h 714"/>
                      <a:gd name="T2" fmla="*/ 32 w 590"/>
                      <a:gd name="T3" fmla="*/ 404 h 714"/>
                      <a:gd name="T4" fmla="*/ 32 w 590"/>
                      <a:gd name="T5" fmla="*/ 434 h 714"/>
                      <a:gd name="T6" fmla="*/ 32 w 590"/>
                      <a:gd name="T7" fmla="*/ 496 h 714"/>
                      <a:gd name="T8" fmla="*/ 62 w 590"/>
                      <a:gd name="T9" fmla="*/ 528 h 714"/>
                      <a:gd name="T10" fmla="*/ 32 w 590"/>
                      <a:gd name="T11" fmla="*/ 620 h 714"/>
                      <a:gd name="T12" fmla="*/ 32 w 590"/>
                      <a:gd name="T13" fmla="*/ 620 h 714"/>
                      <a:gd name="T14" fmla="*/ 62 w 590"/>
                      <a:gd name="T15" fmla="*/ 620 h 714"/>
                      <a:gd name="T16" fmla="*/ 93 w 590"/>
                      <a:gd name="T17" fmla="*/ 620 h 714"/>
                      <a:gd name="T18" fmla="*/ 156 w 590"/>
                      <a:gd name="T19" fmla="*/ 620 h 714"/>
                      <a:gd name="T20" fmla="*/ 156 w 590"/>
                      <a:gd name="T21" fmla="*/ 652 h 714"/>
                      <a:gd name="T22" fmla="*/ 156 w 590"/>
                      <a:gd name="T23" fmla="*/ 652 h 714"/>
                      <a:gd name="T24" fmla="*/ 186 w 590"/>
                      <a:gd name="T25" fmla="*/ 682 h 714"/>
                      <a:gd name="T26" fmla="*/ 248 w 590"/>
                      <a:gd name="T27" fmla="*/ 713 h 714"/>
                      <a:gd name="T28" fmla="*/ 248 w 590"/>
                      <a:gd name="T29" fmla="*/ 682 h 714"/>
                      <a:gd name="T30" fmla="*/ 280 w 590"/>
                      <a:gd name="T31" fmla="*/ 682 h 714"/>
                      <a:gd name="T32" fmla="*/ 280 w 590"/>
                      <a:gd name="T33" fmla="*/ 682 h 714"/>
                      <a:gd name="T34" fmla="*/ 310 w 590"/>
                      <a:gd name="T35" fmla="*/ 682 h 714"/>
                      <a:gd name="T36" fmla="*/ 310 w 590"/>
                      <a:gd name="T37" fmla="*/ 682 h 714"/>
                      <a:gd name="T38" fmla="*/ 310 w 590"/>
                      <a:gd name="T39" fmla="*/ 682 h 714"/>
                      <a:gd name="T40" fmla="*/ 341 w 590"/>
                      <a:gd name="T41" fmla="*/ 682 h 714"/>
                      <a:gd name="T42" fmla="*/ 341 w 590"/>
                      <a:gd name="T43" fmla="*/ 682 h 714"/>
                      <a:gd name="T44" fmla="*/ 372 w 590"/>
                      <a:gd name="T45" fmla="*/ 682 h 714"/>
                      <a:gd name="T46" fmla="*/ 372 w 590"/>
                      <a:gd name="T47" fmla="*/ 682 h 714"/>
                      <a:gd name="T48" fmla="*/ 372 w 590"/>
                      <a:gd name="T49" fmla="*/ 682 h 714"/>
                      <a:gd name="T50" fmla="*/ 372 w 590"/>
                      <a:gd name="T51" fmla="*/ 682 h 714"/>
                      <a:gd name="T52" fmla="*/ 404 w 590"/>
                      <a:gd name="T53" fmla="*/ 682 h 714"/>
                      <a:gd name="T54" fmla="*/ 404 w 590"/>
                      <a:gd name="T55" fmla="*/ 682 h 714"/>
                      <a:gd name="T56" fmla="*/ 404 w 590"/>
                      <a:gd name="T57" fmla="*/ 682 h 714"/>
                      <a:gd name="T58" fmla="*/ 434 w 590"/>
                      <a:gd name="T59" fmla="*/ 682 h 714"/>
                      <a:gd name="T60" fmla="*/ 434 w 590"/>
                      <a:gd name="T61" fmla="*/ 682 h 714"/>
                      <a:gd name="T62" fmla="*/ 434 w 590"/>
                      <a:gd name="T63" fmla="*/ 682 h 714"/>
                      <a:gd name="T64" fmla="*/ 434 w 590"/>
                      <a:gd name="T65" fmla="*/ 682 h 714"/>
                      <a:gd name="T66" fmla="*/ 434 w 590"/>
                      <a:gd name="T67" fmla="*/ 682 h 714"/>
                      <a:gd name="T68" fmla="*/ 589 w 590"/>
                      <a:gd name="T69" fmla="*/ 682 h 714"/>
                      <a:gd name="T70" fmla="*/ 589 w 590"/>
                      <a:gd name="T71" fmla="*/ 682 h 714"/>
                      <a:gd name="T72" fmla="*/ 589 w 590"/>
                      <a:gd name="T73" fmla="*/ 652 h 714"/>
                      <a:gd name="T74" fmla="*/ 528 w 590"/>
                      <a:gd name="T75" fmla="*/ 63 h 714"/>
                      <a:gd name="T76" fmla="*/ 558 w 590"/>
                      <a:gd name="T77" fmla="*/ 63 h 714"/>
                      <a:gd name="T78" fmla="*/ 465 w 590"/>
                      <a:gd name="T79" fmla="*/ 0 h 714"/>
                      <a:gd name="T80" fmla="*/ 465 w 590"/>
                      <a:gd name="T81" fmla="*/ 63 h 714"/>
                      <a:gd name="T82" fmla="*/ 280 w 590"/>
                      <a:gd name="T83" fmla="*/ 63 h 714"/>
                      <a:gd name="T84" fmla="*/ 280 w 590"/>
                      <a:gd name="T85" fmla="*/ 217 h 714"/>
                      <a:gd name="T86" fmla="*/ 248 w 590"/>
                      <a:gd name="T87" fmla="*/ 217 h 714"/>
                      <a:gd name="T88" fmla="*/ 248 w 590"/>
                      <a:gd name="T89" fmla="*/ 248 h 714"/>
                      <a:gd name="T90" fmla="*/ 217 w 590"/>
                      <a:gd name="T91" fmla="*/ 248 h 714"/>
                      <a:gd name="T92" fmla="*/ 217 w 590"/>
                      <a:gd name="T93" fmla="*/ 280 h 714"/>
                      <a:gd name="T94" fmla="*/ 217 w 590"/>
                      <a:gd name="T95" fmla="*/ 310 h 714"/>
                      <a:gd name="T96" fmla="*/ 217 w 590"/>
                      <a:gd name="T97" fmla="*/ 310 h 714"/>
                      <a:gd name="T98" fmla="*/ 217 w 590"/>
                      <a:gd name="T99" fmla="*/ 341 h 714"/>
                      <a:gd name="T100" fmla="*/ 217 w 590"/>
                      <a:gd name="T101" fmla="*/ 341 h 714"/>
                      <a:gd name="T102" fmla="*/ 217 w 590"/>
                      <a:gd name="T103" fmla="*/ 372 h 714"/>
                      <a:gd name="T104" fmla="*/ 0 w 590"/>
                      <a:gd name="T105" fmla="*/ 372 h 714"/>
                      <a:gd name="T106" fmla="*/ 32 w 590"/>
                      <a:gd name="T107" fmla="*/ 404 h 7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590" h="714">
                        <a:moveTo>
                          <a:pt x="32" y="404"/>
                        </a:moveTo>
                        <a:lnTo>
                          <a:pt x="32" y="404"/>
                        </a:lnTo>
                        <a:cubicBezTo>
                          <a:pt x="32" y="404"/>
                          <a:pt x="32" y="404"/>
                          <a:pt x="32" y="434"/>
                        </a:cubicBezTo>
                        <a:cubicBezTo>
                          <a:pt x="32" y="434"/>
                          <a:pt x="32" y="465"/>
                          <a:pt x="32" y="496"/>
                        </a:cubicBezTo>
                        <a:cubicBezTo>
                          <a:pt x="32" y="496"/>
                          <a:pt x="32" y="528"/>
                          <a:pt x="62" y="528"/>
                        </a:cubicBezTo>
                        <a:cubicBezTo>
                          <a:pt x="62" y="589"/>
                          <a:pt x="32" y="589"/>
                          <a:pt x="32" y="620"/>
                        </a:cubicBezTo>
                        <a:lnTo>
                          <a:pt x="32" y="620"/>
                        </a:lnTo>
                        <a:cubicBezTo>
                          <a:pt x="62" y="620"/>
                          <a:pt x="62" y="620"/>
                          <a:pt x="62" y="620"/>
                        </a:cubicBezTo>
                        <a:cubicBezTo>
                          <a:pt x="93" y="620"/>
                          <a:pt x="93" y="620"/>
                          <a:pt x="93" y="620"/>
                        </a:cubicBezTo>
                        <a:cubicBezTo>
                          <a:pt x="124" y="620"/>
                          <a:pt x="124" y="620"/>
                          <a:pt x="156" y="620"/>
                        </a:cubicBezTo>
                        <a:cubicBezTo>
                          <a:pt x="156" y="652"/>
                          <a:pt x="156" y="652"/>
                          <a:pt x="156" y="652"/>
                        </a:cubicBezTo>
                        <a:lnTo>
                          <a:pt x="156" y="652"/>
                        </a:lnTo>
                        <a:cubicBezTo>
                          <a:pt x="186" y="652"/>
                          <a:pt x="186" y="652"/>
                          <a:pt x="186" y="682"/>
                        </a:cubicBezTo>
                        <a:cubicBezTo>
                          <a:pt x="186" y="682"/>
                          <a:pt x="217" y="713"/>
                          <a:pt x="248" y="713"/>
                        </a:cubicBezTo>
                        <a:cubicBezTo>
                          <a:pt x="248" y="713"/>
                          <a:pt x="248" y="713"/>
                          <a:pt x="248" y="682"/>
                        </a:cubicBezTo>
                        <a:lnTo>
                          <a:pt x="280" y="682"/>
                        </a:lnTo>
                        <a:lnTo>
                          <a:pt x="280" y="682"/>
                        </a:lnTo>
                        <a:lnTo>
                          <a:pt x="310" y="682"/>
                        </a:lnTo>
                        <a:lnTo>
                          <a:pt x="310" y="682"/>
                        </a:lnTo>
                        <a:lnTo>
                          <a:pt x="310" y="682"/>
                        </a:lnTo>
                        <a:lnTo>
                          <a:pt x="341" y="682"/>
                        </a:lnTo>
                        <a:lnTo>
                          <a:pt x="341" y="682"/>
                        </a:lnTo>
                        <a:cubicBezTo>
                          <a:pt x="341" y="682"/>
                          <a:pt x="341" y="682"/>
                          <a:pt x="372" y="682"/>
                        </a:cubicBezTo>
                        <a:lnTo>
                          <a:pt x="372" y="682"/>
                        </a:lnTo>
                        <a:lnTo>
                          <a:pt x="372" y="682"/>
                        </a:lnTo>
                        <a:lnTo>
                          <a:pt x="372" y="682"/>
                        </a:lnTo>
                        <a:cubicBezTo>
                          <a:pt x="372" y="682"/>
                          <a:pt x="372" y="682"/>
                          <a:pt x="404" y="682"/>
                        </a:cubicBezTo>
                        <a:lnTo>
                          <a:pt x="404" y="682"/>
                        </a:lnTo>
                        <a:lnTo>
                          <a:pt x="404" y="682"/>
                        </a:lnTo>
                        <a:lnTo>
                          <a:pt x="434" y="682"/>
                        </a:lnTo>
                        <a:lnTo>
                          <a:pt x="434" y="682"/>
                        </a:lnTo>
                        <a:lnTo>
                          <a:pt x="434" y="682"/>
                        </a:lnTo>
                        <a:lnTo>
                          <a:pt x="434" y="682"/>
                        </a:lnTo>
                        <a:lnTo>
                          <a:pt x="434" y="682"/>
                        </a:lnTo>
                        <a:cubicBezTo>
                          <a:pt x="589" y="682"/>
                          <a:pt x="589" y="682"/>
                          <a:pt x="589" y="682"/>
                        </a:cubicBezTo>
                        <a:lnTo>
                          <a:pt x="589" y="682"/>
                        </a:lnTo>
                        <a:cubicBezTo>
                          <a:pt x="589" y="652"/>
                          <a:pt x="589" y="652"/>
                          <a:pt x="589" y="652"/>
                        </a:cubicBezTo>
                        <a:cubicBezTo>
                          <a:pt x="528" y="63"/>
                          <a:pt x="528" y="63"/>
                          <a:pt x="528" y="63"/>
                        </a:cubicBezTo>
                        <a:cubicBezTo>
                          <a:pt x="558" y="63"/>
                          <a:pt x="558" y="63"/>
                          <a:pt x="558" y="63"/>
                        </a:cubicBezTo>
                        <a:cubicBezTo>
                          <a:pt x="465" y="0"/>
                          <a:pt x="465" y="0"/>
                          <a:pt x="465" y="0"/>
                        </a:cubicBezTo>
                        <a:cubicBezTo>
                          <a:pt x="465" y="63"/>
                          <a:pt x="465" y="63"/>
                          <a:pt x="465" y="63"/>
                        </a:cubicBezTo>
                        <a:cubicBezTo>
                          <a:pt x="280" y="63"/>
                          <a:pt x="280" y="63"/>
                          <a:pt x="280" y="63"/>
                        </a:cubicBezTo>
                        <a:cubicBezTo>
                          <a:pt x="280" y="217"/>
                          <a:pt x="280" y="217"/>
                          <a:pt x="280" y="217"/>
                        </a:cubicBezTo>
                        <a:cubicBezTo>
                          <a:pt x="248" y="217"/>
                          <a:pt x="248" y="217"/>
                          <a:pt x="248" y="217"/>
                        </a:cubicBezTo>
                        <a:cubicBezTo>
                          <a:pt x="248" y="217"/>
                          <a:pt x="248" y="217"/>
                          <a:pt x="248" y="248"/>
                        </a:cubicBezTo>
                        <a:cubicBezTo>
                          <a:pt x="217" y="248"/>
                          <a:pt x="217" y="248"/>
                          <a:pt x="217" y="248"/>
                        </a:cubicBezTo>
                        <a:lnTo>
                          <a:pt x="217" y="280"/>
                        </a:lnTo>
                        <a:lnTo>
                          <a:pt x="217" y="310"/>
                        </a:lnTo>
                        <a:lnTo>
                          <a:pt x="217" y="310"/>
                        </a:lnTo>
                        <a:cubicBezTo>
                          <a:pt x="217" y="341"/>
                          <a:pt x="217" y="341"/>
                          <a:pt x="217" y="341"/>
                        </a:cubicBezTo>
                        <a:lnTo>
                          <a:pt x="217" y="341"/>
                        </a:lnTo>
                        <a:cubicBezTo>
                          <a:pt x="217" y="372"/>
                          <a:pt x="217" y="372"/>
                          <a:pt x="217" y="372"/>
                        </a:cubicBezTo>
                        <a:cubicBezTo>
                          <a:pt x="0" y="372"/>
                          <a:pt x="0" y="372"/>
                          <a:pt x="0" y="372"/>
                        </a:cubicBezTo>
                        <a:cubicBezTo>
                          <a:pt x="32" y="372"/>
                          <a:pt x="32" y="372"/>
                          <a:pt x="32" y="40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3" name="Freeform 7">
                    <a:extLst>
                      <a:ext uri="{FF2B5EF4-FFF2-40B4-BE49-F238E27FC236}">
                        <a16:creationId xmlns:a16="http://schemas.microsoft.com/office/drawing/2014/main" id="{6B617596-13E8-42FF-927E-191752DD7BD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90938" y="2382838"/>
                    <a:ext cx="33337" cy="112712"/>
                  </a:xfrm>
                  <a:custGeom>
                    <a:avLst/>
                    <a:gdLst>
                      <a:gd name="T0" fmla="*/ 62 w 94"/>
                      <a:gd name="T1" fmla="*/ 124 h 312"/>
                      <a:gd name="T2" fmla="*/ 62 w 94"/>
                      <a:gd name="T3" fmla="*/ 124 h 312"/>
                      <a:gd name="T4" fmla="*/ 93 w 94"/>
                      <a:gd name="T5" fmla="*/ 93 h 312"/>
                      <a:gd name="T6" fmla="*/ 93 w 94"/>
                      <a:gd name="T7" fmla="*/ 63 h 312"/>
                      <a:gd name="T8" fmla="*/ 93 w 94"/>
                      <a:gd name="T9" fmla="*/ 63 h 312"/>
                      <a:gd name="T10" fmla="*/ 93 w 94"/>
                      <a:gd name="T11" fmla="*/ 63 h 312"/>
                      <a:gd name="T12" fmla="*/ 93 w 94"/>
                      <a:gd name="T13" fmla="*/ 31 h 312"/>
                      <a:gd name="T14" fmla="*/ 93 w 94"/>
                      <a:gd name="T15" fmla="*/ 0 h 312"/>
                      <a:gd name="T16" fmla="*/ 93 w 94"/>
                      <a:gd name="T17" fmla="*/ 0 h 312"/>
                      <a:gd name="T18" fmla="*/ 93 w 94"/>
                      <a:gd name="T19" fmla="*/ 0 h 312"/>
                      <a:gd name="T20" fmla="*/ 93 w 94"/>
                      <a:gd name="T21" fmla="*/ 0 h 312"/>
                      <a:gd name="T22" fmla="*/ 93 w 94"/>
                      <a:gd name="T23" fmla="*/ 0 h 312"/>
                      <a:gd name="T24" fmla="*/ 93 w 94"/>
                      <a:gd name="T25" fmla="*/ 0 h 312"/>
                      <a:gd name="T26" fmla="*/ 62 w 94"/>
                      <a:gd name="T27" fmla="*/ 0 h 312"/>
                      <a:gd name="T28" fmla="*/ 62 w 94"/>
                      <a:gd name="T29" fmla="*/ 31 h 312"/>
                      <a:gd name="T30" fmla="*/ 0 w 94"/>
                      <a:gd name="T31" fmla="*/ 31 h 312"/>
                      <a:gd name="T32" fmla="*/ 0 w 94"/>
                      <a:gd name="T33" fmla="*/ 63 h 312"/>
                      <a:gd name="T34" fmla="*/ 0 w 94"/>
                      <a:gd name="T35" fmla="*/ 63 h 312"/>
                      <a:gd name="T36" fmla="*/ 0 w 94"/>
                      <a:gd name="T37" fmla="*/ 63 h 312"/>
                      <a:gd name="T38" fmla="*/ 0 w 94"/>
                      <a:gd name="T39" fmla="*/ 93 h 312"/>
                      <a:gd name="T40" fmla="*/ 32 w 94"/>
                      <a:gd name="T41" fmla="*/ 93 h 312"/>
                      <a:gd name="T42" fmla="*/ 32 w 94"/>
                      <a:gd name="T43" fmla="*/ 93 h 312"/>
                      <a:gd name="T44" fmla="*/ 32 w 94"/>
                      <a:gd name="T45" fmla="*/ 124 h 312"/>
                      <a:gd name="T46" fmla="*/ 32 w 94"/>
                      <a:gd name="T47" fmla="*/ 187 h 312"/>
                      <a:gd name="T48" fmla="*/ 32 w 94"/>
                      <a:gd name="T49" fmla="*/ 187 h 312"/>
                      <a:gd name="T50" fmla="*/ 32 w 94"/>
                      <a:gd name="T51" fmla="*/ 187 h 312"/>
                      <a:gd name="T52" fmla="*/ 32 w 94"/>
                      <a:gd name="T53" fmla="*/ 248 h 312"/>
                      <a:gd name="T54" fmla="*/ 32 w 94"/>
                      <a:gd name="T55" fmla="*/ 311 h 312"/>
                      <a:gd name="T56" fmla="*/ 32 w 94"/>
                      <a:gd name="T57" fmla="*/ 311 h 312"/>
                      <a:gd name="T58" fmla="*/ 32 w 94"/>
                      <a:gd name="T59" fmla="*/ 311 h 312"/>
                      <a:gd name="T60" fmla="*/ 62 w 94"/>
                      <a:gd name="T61" fmla="*/ 311 h 312"/>
                      <a:gd name="T62" fmla="*/ 62 w 94"/>
                      <a:gd name="T63" fmla="*/ 279 h 312"/>
                      <a:gd name="T64" fmla="*/ 62 w 94"/>
                      <a:gd name="T65" fmla="*/ 279 h 312"/>
                      <a:gd name="T66" fmla="*/ 62 w 94"/>
                      <a:gd name="T67" fmla="*/ 217 h 312"/>
                      <a:gd name="T68" fmla="*/ 62 w 94"/>
                      <a:gd name="T69" fmla="*/ 187 h 312"/>
                      <a:gd name="T70" fmla="*/ 62 w 94"/>
                      <a:gd name="T71" fmla="*/ 155 h 312"/>
                      <a:gd name="T72" fmla="*/ 62 w 94"/>
                      <a:gd name="T73" fmla="*/ 155 h 312"/>
                      <a:gd name="T74" fmla="*/ 62 w 94"/>
                      <a:gd name="T75" fmla="*/ 155 h 312"/>
                      <a:gd name="T76" fmla="*/ 62 w 94"/>
                      <a:gd name="T77" fmla="*/ 124 h 3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94" h="312">
                        <a:moveTo>
                          <a:pt x="62" y="124"/>
                        </a:moveTo>
                        <a:lnTo>
                          <a:pt x="62" y="124"/>
                        </a:lnTo>
                        <a:cubicBezTo>
                          <a:pt x="93" y="124"/>
                          <a:pt x="93" y="93"/>
                          <a:pt x="93" y="93"/>
                        </a:cubicBezTo>
                        <a:cubicBezTo>
                          <a:pt x="93" y="93"/>
                          <a:pt x="93" y="93"/>
                          <a:pt x="93" y="63"/>
                        </a:cubicBezTo>
                        <a:lnTo>
                          <a:pt x="93" y="63"/>
                        </a:lnTo>
                        <a:lnTo>
                          <a:pt x="93" y="63"/>
                        </a:lnTo>
                        <a:cubicBezTo>
                          <a:pt x="93" y="31"/>
                          <a:pt x="93" y="31"/>
                          <a:pt x="93" y="31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cubicBezTo>
                          <a:pt x="62" y="0"/>
                          <a:pt x="62" y="0"/>
                          <a:pt x="62" y="0"/>
                        </a:cubicBezTo>
                        <a:cubicBezTo>
                          <a:pt x="62" y="31"/>
                          <a:pt x="62" y="31"/>
                          <a:pt x="62" y="31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63"/>
                          <a:pt x="0" y="63"/>
                          <a:pt x="0" y="63"/>
                        </a:cubicBezTo>
                        <a:lnTo>
                          <a:pt x="0" y="63"/>
                        </a:lnTo>
                        <a:lnTo>
                          <a:pt x="0" y="63"/>
                        </a:lnTo>
                        <a:lnTo>
                          <a:pt x="0" y="93"/>
                        </a:lnTo>
                        <a:cubicBezTo>
                          <a:pt x="32" y="93"/>
                          <a:pt x="32" y="93"/>
                          <a:pt x="32" y="93"/>
                        </a:cubicBezTo>
                        <a:lnTo>
                          <a:pt x="32" y="93"/>
                        </a:lnTo>
                        <a:lnTo>
                          <a:pt x="32" y="124"/>
                        </a:lnTo>
                        <a:cubicBezTo>
                          <a:pt x="32" y="124"/>
                          <a:pt x="32" y="155"/>
                          <a:pt x="32" y="187"/>
                        </a:cubicBezTo>
                        <a:lnTo>
                          <a:pt x="32" y="187"/>
                        </a:lnTo>
                        <a:lnTo>
                          <a:pt x="32" y="187"/>
                        </a:lnTo>
                        <a:cubicBezTo>
                          <a:pt x="32" y="187"/>
                          <a:pt x="32" y="217"/>
                          <a:pt x="32" y="248"/>
                        </a:cubicBezTo>
                        <a:cubicBezTo>
                          <a:pt x="32" y="279"/>
                          <a:pt x="32" y="279"/>
                          <a:pt x="32" y="311"/>
                        </a:cubicBezTo>
                        <a:lnTo>
                          <a:pt x="32" y="311"/>
                        </a:lnTo>
                        <a:lnTo>
                          <a:pt x="32" y="311"/>
                        </a:lnTo>
                        <a:lnTo>
                          <a:pt x="62" y="311"/>
                        </a:lnTo>
                        <a:cubicBezTo>
                          <a:pt x="62" y="311"/>
                          <a:pt x="62" y="311"/>
                          <a:pt x="62" y="279"/>
                        </a:cubicBezTo>
                        <a:lnTo>
                          <a:pt x="62" y="279"/>
                        </a:lnTo>
                        <a:cubicBezTo>
                          <a:pt x="62" y="248"/>
                          <a:pt x="62" y="248"/>
                          <a:pt x="62" y="217"/>
                        </a:cubicBezTo>
                        <a:cubicBezTo>
                          <a:pt x="62" y="187"/>
                          <a:pt x="62" y="187"/>
                          <a:pt x="62" y="187"/>
                        </a:cubicBezTo>
                        <a:lnTo>
                          <a:pt x="62" y="155"/>
                        </a:lnTo>
                        <a:lnTo>
                          <a:pt x="62" y="155"/>
                        </a:lnTo>
                        <a:lnTo>
                          <a:pt x="62" y="155"/>
                        </a:lnTo>
                        <a:cubicBezTo>
                          <a:pt x="62" y="124"/>
                          <a:pt x="62" y="124"/>
                          <a:pt x="62" y="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4" name="Freeform 8">
                    <a:extLst>
                      <a:ext uri="{FF2B5EF4-FFF2-40B4-BE49-F238E27FC236}">
                        <a16:creationId xmlns:a16="http://schemas.microsoft.com/office/drawing/2014/main" id="{731F95DE-8F6B-4EDE-B916-310A4B9E50A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435350" y="2081213"/>
                    <a:ext cx="301625" cy="323850"/>
                  </a:xfrm>
                  <a:custGeom>
                    <a:avLst/>
                    <a:gdLst>
                      <a:gd name="T0" fmla="*/ 185 w 837"/>
                      <a:gd name="T1" fmla="*/ 836 h 900"/>
                      <a:gd name="T2" fmla="*/ 185 w 837"/>
                      <a:gd name="T3" fmla="*/ 867 h 900"/>
                      <a:gd name="T4" fmla="*/ 185 w 837"/>
                      <a:gd name="T5" fmla="*/ 867 h 900"/>
                      <a:gd name="T6" fmla="*/ 216 w 837"/>
                      <a:gd name="T7" fmla="*/ 899 h 900"/>
                      <a:gd name="T8" fmla="*/ 248 w 837"/>
                      <a:gd name="T9" fmla="*/ 899 h 900"/>
                      <a:gd name="T10" fmla="*/ 248 w 837"/>
                      <a:gd name="T11" fmla="*/ 899 h 900"/>
                      <a:gd name="T12" fmla="*/ 278 w 837"/>
                      <a:gd name="T13" fmla="*/ 867 h 900"/>
                      <a:gd name="T14" fmla="*/ 309 w 837"/>
                      <a:gd name="T15" fmla="*/ 867 h 900"/>
                      <a:gd name="T16" fmla="*/ 309 w 837"/>
                      <a:gd name="T17" fmla="*/ 867 h 900"/>
                      <a:gd name="T18" fmla="*/ 309 w 837"/>
                      <a:gd name="T19" fmla="*/ 867 h 900"/>
                      <a:gd name="T20" fmla="*/ 309 w 837"/>
                      <a:gd name="T21" fmla="*/ 836 h 900"/>
                      <a:gd name="T22" fmla="*/ 309 w 837"/>
                      <a:gd name="T23" fmla="*/ 836 h 900"/>
                      <a:gd name="T24" fmla="*/ 309 w 837"/>
                      <a:gd name="T25" fmla="*/ 836 h 900"/>
                      <a:gd name="T26" fmla="*/ 371 w 837"/>
                      <a:gd name="T27" fmla="*/ 775 h 900"/>
                      <a:gd name="T28" fmla="*/ 371 w 837"/>
                      <a:gd name="T29" fmla="*/ 743 h 900"/>
                      <a:gd name="T30" fmla="*/ 402 w 837"/>
                      <a:gd name="T31" fmla="*/ 712 h 900"/>
                      <a:gd name="T32" fmla="*/ 433 w 837"/>
                      <a:gd name="T33" fmla="*/ 712 h 900"/>
                      <a:gd name="T34" fmla="*/ 464 w 837"/>
                      <a:gd name="T35" fmla="*/ 681 h 900"/>
                      <a:gd name="T36" fmla="*/ 464 w 837"/>
                      <a:gd name="T37" fmla="*/ 681 h 900"/>
                      <a:gd name="T38" fmla="*/ 464 w 837"/>
                      <a:gd name="T39" fmla="*/ 651 h 900"/>
                      <a:gd name="T40" fmla="*/ 496 w 837"/>
                      <a:gd name="T41" fmla="*/ 651 h 900"/>
                      <a:gd name="T42" fmla="*/ 526 w 837"/>
                      <a:gd name="T43" fmla="*/ 619 h 900"/>
                      <a:gd name="T44" fmla="*/ 557 w 837"/>
                      <a:gd name="T45" fmla="*/ 619 h 900"/>
                      <a:gd name="T46" fmla="*/ 650 w 837"/>
                      <a:gd name="T47" fmla="*/ 589 h 900"/>
                      <a:gd name="T48" fmla="*/ 650 w 837"/>
                      <a:gd name="T49" fmla="*/ 589 h 900"/>
                      <a:gd name="T50" fmla="*/ 681 w 837"/>
                      <a:gd name="T51" fmla="*/ 589 h 900"/>
                      <a:gd name="T52" fmla="*/ 712 w 837"/>
                      <a:gd name="T53" fmla="*/ 558 h 900"/>
                      <a:gd name="T54" fmla="*/ 744 w 837"/>
                      <a:gd name="T55" fmla="*/ 558 h 900"/>
                      <a:gd name="T56" fmla="*/ 805 w 837"/>
                      <a:gd name="T57" fmla="*/ 558 h 900"/>
                      <a:gd name="T58" fmla="*/ 836 w 837"/>
                      <a:gd name="T59" fmla="*/ 558 h 900"/>
                      <a:gd name="T60" fmla="*/ 836 w 837"/>
                      <a:gd name="T61" fmla="*/ 496 h 900"/>
                      <a:gd name="T62" fmla="*/ 836 w 837"/>
                      <a:gd name="T63" fmla="*/ 465 h 900"/>
                      <a:gd name="T64" fmla="*/ 805 w 837"/>
                      <a:gd name="T65" fmla="*/ 404 h 900"/>
                      <a:gd name="T66" fmla="*/ 774 w 837"/>
                      <a:gd name="T67" fmla="*/ 372 h 900"/>
                      <a:gd name="T68" fmla="*/ 774 w 837"/>
                      <a:gd name="T69" fmla="*/ 341 h 900"/>
                      <a:gd name="T70" fmla="*/ 744 w 837"/>
                      <a:gd name="T71" fmla="*/ 310 h 900"/>
                      <a:gd name="T72" fmla="*/ 681 w 837"/>
                      <a:gd name="T73" fmla="*/ 248 h 900"/>
                      <a:gd name="T74" fmla="*/ 309 w 837"/>
                      <a:gd name="T75" fmla="*/ 0 h 900"/>
                      <a:gd name="T76" fmla="*/ 371 w 837"/>
                      <a:gd name="T77" fmla="*/ 528 h 900"/>
                      <a:gd name="T78" fmla="*/ 154 w 837"/>
                      <a:gd name="T79" fmla="*/ 619 h 900"/>
                      <a:gd name="T80" fmla="*/ 154 w 837"/>
                      <a:gd name="T81" fmla="*/ 619 h 900"/>
                      <a:gd name="T82" fmla="*/ 92 w 837"/>
                      <a:gd name="T83" fmla="*/ 619 h 900"/>
                      <a:gd name="T84" fmla="*/ 61 w 837"/>
                      <a:gd name="T85" fmla="*/ 619 h 900"/>
                      <a:gd name="T86" fmla="*/ 30 w 837"/>
                      <a:gd name="T87" fmla="*/ 651 h 900"/>
                      <a:gd name="T88" fmla="*/ 0 w 837"/>
                      <a:gd name="T89" fmla="*/ 619 h 900"/>
                      <a:gd name="T90" fmla="*/ 0 w 837"/>
                      <a:gd name="T91" fmla="*/ 681 h 900"/>
                      <a:gd name="T92" fmla="*/ 0 w 837"/>
                      <a:gd name="T93" fmla="*/ 712 h 900"/>
                      <a:gd name="T94" fmla="*/ 0 w 837"/>
                      <a:gd name="T95" fmla="*/ 712 h 900"/>
                      <a:gd name="T96" fmla="*/ 30 w 837"/>
                      <a:gd name="T97" fmla="*/ 775 h 900"/>
                      <a:gd name="T98" fmla="*/ 30 w 837"/>
                      <a:gd name="T99" fmla="*/ 775 h 900"/>
                      <a:gd name="T100" fmla="*/ 30 w 837"/>
                      <a:gd name="T101" fmla="*/ 775 h 900"/>
                      <a:gd name="T102" fmla="*/ 30 w 837"/>
                      <a:gd name="T103" fmla="*/ 775 h 900"/>
                      <a:gd name="T104" fmla="*/ 30 w 837"/>
                      <a:gd name="T105" fmla="*/ 775 h 900"/>
                      <a:gd name="T106" fmla="*/ 61 w 837"/>
                      <a:gd name="T107" fmla="*/ 775 h 900"/>
                      <a:gd name="T108" fmla="*/ 92 w 837"/>
                      <a:gd name="T109" fmla="*/ 775 h 900"/>
                      <a:gd name="T110" fmla="*/ 92 w 837"/>
                      <a:gd name="T111" fmla="*/ 775 h 900"/>
                      <a:gd name="T112" fmla="*/ 124 w 837"/>
                      <a:gd name="T113" fmla="*/ 775 h 900"/>
                      <a:gd name="T114" fmla="*/ 124 w 837"/>
                      <a:gd name="T115" fmla="*/ 743 h 900"/>
                      <a:gd name="T116" fmla="*/ 154 w 837"/>
                      <a:gd name="T117" fmla="*/ 805 h 900"/>
                      <a:gd name="T118" fmla="*/ 154 w 837"/>
                      <a:gd name="T119" fmla="*/ 805 h 900"/>
                      <a:gd name="T120" fmla="*/ 185 w 837"/>
                      <a:gd name="T121" fmla="*/ 805 h 9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837" h="900">
                        <a:moveTo>
                          <a:pt x="185" y="836"/>
                        </a:moveTo>
                        <a:lnTo>
                          <a:pt x="185" y="836"/>
                        </a:lnTo>
                        <a:lnTo>
                          <a:pt x="185" y="867"/>
                        </a:lnTo>
                        <a:lnTo>
                          <a:pt x="185" y="867"/>
                        </a:lnTo>
                        <a:lnTo>
                          <a:pt x="185" y="867"/>
                        </a:lnTo>
                        <a:lnTo>
                          <a:pt x="185" y="867"/>
                        </a:lnTo>
                        <a:lnTo>
                          <a:pt x="185" y="899"/>
                        </a:lnTo>
                        <a:cubicBezTo>
                          <a:pt x="216" y="899"/>
                          <a:pt x="216" y="899"/>
                          <a:pt x="216" y="899"/>
                        </a:cubicBezTo>
                        <a:lnTo>
                          <a:pt x="248" y="899"/>
                        </a:lnTo>
                        <a:lnTo>
                          <a:pt x="248" y="899"/>
                        </a:lnTo>
                        <a:lnTo>
                          <a:pt x="248" y="899"/>
                        </a:lnTo>
                        <a:lnTo>
                          <a:pt x="248" y="899"/>
                        </a:lnTo>
                        <a:cubicBezTo>
                          <a:pt x="248" y="899"/>
                          <a:pt x="248" y="899"/>
                          <a:pt x="248" y="867"/>
                        </a:cubicBezTo>
                        <a:cubicBezTo>
                          <a:pt x="278" y="867"/>
                          <a:pt x="278" y="867"/>
                          <a:pt x="278" y="867"/>
                        </a:cubicBezTo>
                        <a:lnTo>
                          <a:pt x="278" y="867"/>
                        </a:lnTo>
                        <a:cubicBezTo>
                          <a:pt x="309" y="867"/>
                          <a:pt x="309" y="867"/>
                          <a:pt x="309" y="867"/>
                        </a:cubicBezTo>
                        <a:lnTo>
                          <a:pt x="309" y="867"/>
                        </a:lnTo>
                        <a:lnTo>
                          <a:pt x="309" y="867"/>
                        </a:lnTo>
                        <a:lnTo>
                          <a:pt x="309" y="867"/>
                        </a:lnTo>
                        <a:lnTo>
                          <a:pt x="309" y="867"/>
                        </a:lnTo>
                        <a:lnTo>
                          <a:pt x="309" y="867"/>
                        </a:lnTo>
                        <a:lnTo>
                          <a:pt x="309" y="836"/>
                        </a:lnTo>
                        <a:lnTo>
                          <a:pt x="309" y="836"/>
                        </a:lnTo>
                        <a:lnTo>
                          <a:pt x="309" y="836"/>
                        </a:lnTo>
                        <a:lnTo>
                          <a:pt x="309" y="836"/>
                        </a:lnTo>
                        <a:lnTo>
                          <a:pt x="309" y="836"/>
                        </a:lnTo>
                        <a:cubicBezTo>
                          <a:pt x="309" y="805"/>
                          <a:pt x="309" y="805"/>
                          <a:pt x="340" y="775"/>
                        </a:cubicBezTo>
                        <a:lnTo>
                          <a:pt x="371" y="775"/>
                        </a:lnTo>
                        <a:lnTo>
                          <a:pt x="371" y="775"/>
                        </a:lnTo>
                        <a:cubicBezTo>
                          <a:pt x="371" y="775"/>
                          <a:pt x="371" y="775"/>
                          <a:pt x="371" y="743"/>
                        </a:cubicBezTo>
                        <a:cubicBezTo>
                          <a:pt x="371" y="743"/>
                          <a:pt x="371" y="712"/>
                          <a:pt x="402" y="712"/>
                        </a:cubicBezTo>
                        <a:lnTo>
                          <a:pt x="402" y="712"/>
                        </a:lnTo>
                        <a:cubicBezTo>
                          <a:pt x="402" y="681"/>
                          <a:pt x="402" y="681"/>
                          <a:pt x="402" y="681"/>
                        </a:cubicBezTo>
                        <a:cubicBezTo>
                          <a:pt x="433" y="712"/>
                          <a:pt x="433" y="712"/>
                          <a:pt x="433" y="712"/>
                        </a:cubicBezTo>
                        <a:cubicBezTo>
                          <a:pt x="433" y="681"/>
                          <a:pt x="464" y="681"/>
                          <a:pt x="464" y="681"/>
                        </a:cubicBezTo>
                        <a:lnTo>
                          <a:pt x="464" y="681"/>
                        </a:lnTo>
                        <a:lnTo>
                          <a:pt x="464" y="681"/>
                        </a:lnTo>
                        <a:lnTo>
                          <a:pt x="464" y="681"/>
                        </a:lnTo>
                        <a:lnTo>
                          <a:pt x="464" y="681"/>
                        </a:lnTo>
                        <a:lnTo>
                          <a:pt x="464" y="651"/>
                        </a:lnTo>
                        <a:cubicBezTo>
                          <a:pt x="496" y="651"/>
                          <a:pt x="496" y="651"/>
                          <a:pt x="496" y="651"/>
                        </a:cubicBezTo>
                        <a:lnTo>
                          <a:pt x="496" y="651"/>
                        </a:lnTo>
                        <a:cubicBezTo>
                          <a:pt x="496" y="619"/>
                          <a:pt x="496" y="619"/>
                          <a:pt x="496" y="619"/>
                        </a:cubicBezTo>
                        <a:cubicBezTo>
                          <a:pt x="526" y="619"/>
                          <a:pt x="526" y="619"/>
                          <a:pt x="526" y="619"/>
                        </a:cubicBezTo>
                        <a:cubicBezTo>
                          <a:pt x="526" y="619"/>
                          <a:pt x="526" y="619"/>
                          <a:pt x="557" y="619"/>
                        </a:cubicBezTo>
                        <a:lnTo>
                          <a:pt x="557" y="619"/>
                        </a:lnTo>
                        <a:cubicBezTo>
                          <a:pt x="588" y="589"/>
                          <a:pt x="588" y="589"/>
                          <a:pt x="620" y="589"/>
                        </a:cubicBezTo>
                        <a:cubicBezTo>
                          <a:pt x="620" y="589"/>
                          <a:pt x="620" y="589"/>
                          <a:pt x="650" y="589"/>
                        </a:cubicBezTo>
                        <a:lnTo>
                          <a:pt x="650" y="589"/>
                        </a:lnTo>
                        <a:lnTo>
                          <a:pt x="650" y="589"/>
                        </a:lnTo>
                        <a:cubicBezTo>
                          <a:pt x="650" y="589"/>
                          <a:pt x="650" y="589"/>
                          <a:pt x="681" y="589"/>
                        </a:cubicBezTo>
                        <a:lnTo>
                          <a:pt x="681" y="589"/>
                        </a:lnTo>
                        <a:cubicBezTo>
                          <a:pt x="681" y="589"/>
                          <a:pt x="681" y="589"/>
                          <a:pt x="712" y="558"/>
                        </a:cubicBezTo>
                        <a:lnTo>
                          <a:pt x="712" y="558"/>
                        </a:lnTo>
                        <a:lnTo>
                          <a:pt x="744" y="558"/>
                        </a:lnTo>
                        <a:lnTo>
                          <a:pt x="744" y="558"/>
                        </a:lnTo>
                        <a:lnTo>
                          <a:pt x="774" y="558"/>
                        </a:lnTo>
                        <a:cubicBezTo>
                          <a:pt x="805" y="558"/>
                          <a:pt x="805" y="558"/>
                          <a:pt x="805" y="558"/>
                        </a:cubicBezTo>
                        <a:lnTo>
                          <a:pt x="805" y="558"/>
                        </a:lnTo>
                        <a:lnTo>
                          <a:pt x="836" y="558"/>
                        </a:lnTo>
                        <a:lnTo>
                          <a:pt x="836" y="558"/>
                        </a:lnTo>
                        <a:cubicBezTo>
                          <a:pt x="836" y="558"/>
                          <a:pt x="836" y="528"/>
                          <a:pt x="836" y="496"/>
                        </a:cubicBezTo>
                        <a:lnTo>
                          <a:pt x="836" y="496"/>
                        </a:lnTo>
                        <a:cubicBezTo>
                          <a:pt x="836" y="465"/>
                          <a:pt x="836" y="465"/>
                          <a:pt x="836" y="465"/>
                        </a:cubicBezTo>
                        <a:cubicBezTo>
                          <a:pt x="836" y="434"/>
                          <a:pt x="836" y="404"/>
                          <a:pt x="836" y="404"/>
                        </a:cubicBezTo>
                        <a:lnTo>
                          <a:pt x="805" y="404"/>
                        </a:lnTo>
                        <a:lnTo>
                          <a:pt x="805" y="404"/>
                        </a:lnTo>
                        <a:cubicBezTo>
                          <a:pt x="774" y="372"/>
                          <a:pt x="774" y="372"/>
                          <a:pt x="774" y="372"/>
                        </a:cubicBezTo>
                        <a:cubicBezTo>
                          <a:pt x="774" y="341"/>
                          <a:pt x="774" y="341"/>
                          <a:pt x="774" y="341"/>
                        </a:cubicBezTo>
                        <a:lnTo>
                          <a:pt x="774" y="341"/>
                        </a:lnTo>
                        <a:cubicBezTo>
                          <a:pt x="774" y="341"/>
                          <a:pt x="774" y="310"/>
                          <a:pt x="744" y="310"/>
                        </a:cubicBezTo>
                        <a:lnTo>
                          <a:pt x="744" y="310"/>
                        </a:lnTo>
                        <a:cubicBezTo>
                          <a:pt x="681" y="248"/>
                          <a:pt x="681" y="248"/>
                          <a:pt x="681" y="248"/>
                        </a:cubicBezTo>
                        <a:lnTo>
                          <a:pt x="681" y="248"/>
                        </a:lnTo>
                        <a:cubicBezTo>
                          <a:pt x="340" y="0"/>
                          <a:pt x="340" y="0"/>
                          <a:pt x="340" y="0"/>
                        </a:cubicBezTo>
                        <a:cubicBezTo>
                          <a:pt x="309" y="0"/>
                          <a:pt x="309" y="0"/>
                          <a:pt x="309" y="0"/>
                        </a:cubicBezTo>
                        <a:cubicBezTo>
                          <a:pt x="340" y="496"/>
                          <a:pt x="340" y="496"/>
                          <a:pt x="340" y="496"/>
                        </a:cubicBezTo>
                        <a:cubicBezTo>
                          <a:pt x="371" y="528"/>
                          <a:pt x="371" y="528"/>
                          <a:pt x="371" y="528"/>
                        </a:cubicBezTo>
                        <a:cubicBezTo>
                          <a:pt x="340" y="619"/>
                          <a:pt x="340" y="619"/>
                          <a:pt x="340" y="619"/>
                        </a:cubicBezTo>
                        <a:cubicBezTo>
                          <a:pt x="154" y="619"/>
                          <a:pt x="154" y="619"/>
                          <a:pt x="154" y="619"/>
                        </a:cubicBezTo>
                        <a:lnTo>
                          <a:pt x="154" y="619"/>
                        </a:lnTo>
                        <a:lnTo>
                          <a:pt x="154" y="619"/>
                        </a:lnTo>
                        <a:cubicBezTo>
                          <a:pt x="124" y="619"/>
                          <a:pt x="124" y="619"/>
                          <a:pt x="124" y="619"/>
                        </a:cubicBezTo>
                        <a:lnTo>
                          <a:pt x="92" y="619"/>
                        </a:lnTo>
                        <a:lnTo>
                          <a:pt x="92" y="619"/>
                        </a:lnTo>
                        <a:lnTo>
                          <a:pt x="61" y="619"/>
                        </a:lnTo>
                        <a:lnTo>
                          <a:pt x="61" y="619"/>
                        </a:lnTo>
                        <a:cubicBezTo>
                          <a:pt x="61" y="651"/>
                          <a:pt x="61" y="651"/>
                          <a:pt x="30" y="651"/>
                        </a:cubicBezTo>
                        <a:lnTo>
                          <a:pt x="30" y="651"/>
                        </a:lnTo>
                        <a:lnTo>
                          <a:pt x="0" y="619"/>
                        </a:lnTo>
                        <a:cubicBezTo>
                          <a:pt x="0" y="651"/>
                          <a:pt x="0" y="651"/>
                          <a:pt x="0" y="651"/>
                        </a:cubicBezTo>
                        <a:lnTo>
                          <a:pt x="0" y="681"/>
                        </a:lnTo>
                        <a:lnTo>
                          <a:pt x="0" y="681"/>
                        </a:lnTo>
                        <a:cubicBezTo>
                          <a:pt x="0" y="712"/>
                          <a:pt x="0" y="712"/>
                          <a:pt x="0" y="712"/>
                        </a:cubicBezTo>
                        <a:lnTo>
                          <a:pt x="0" y="712"/>
                        </a:lnTo>
                        <a:lnTo>
                          <a:pt x="0" y="712"/>
                        </a:lnTo>
                        <a:cubicBezTo>
                          <a:pt x="0" y="712"/>
                          <a:pt x="30" y="712"/>
                          <a:pt x="30" y="743"/>
                        </a:cubicBezTo>
                        <a:cubicBezTo>
                          <a:pt x="30" y="743"/>
                          <a:pt x="30" y="743"/>
                          <a:pt x="30" y="775"/>
                        </a:cubicBezTo>
                        <a:lnTo>
                          <a:pt x="30" y="775"/>
                        </a:lnTo>
                        <a:lnTo>
                          <a:pt x="30" y="775"/>
                        </a:lnTo>
                        <a:lnTo>
                          <a:pt x="30" y="775"/>
                        </a:lnTo>
                        <a:lnTo>
                          <a:pt x="30" y="775"/>
                        </a:lnTo>
                        <a:lnTo>
                          <a:pt x="30" y="775"/>
                        </a:lnTo>
                        <a:lnTo>
                          <a:pt x="30" y="775"/>
                        </a:lnTo>
                        <a:lnTo>
                          <a:pt x="30" y="775"/>
                        </a:lnTo>
                        <a:lnTo>
                          <a:pt x="30" y="775"/>
                        </a:lnTo>
                        <a:cubicBezTo>
                          <a:pt x="61" y="775"/>
                          <a:pt x="61" y="775"/>
                          <a:pt x="61" y="775"/>
                        </a:cubicBezTo>
                        <a:lnTo>
                          <a:pt x="61" y="775"/>
                        </a:lnTo>
                        <a:cubicBezTo>
                          <a:pt x="61" y="775"/>
                          <a:pt x="61" y="775"/>
                          <a:pt x="92" y="775"/>
                        </a:cubicBezTo>
                        <a:lnTo>
                          <a:pt x="92" y="775"/>
                        </a:lnTo>
                        <a:lnTo>
                          <a:pt x="92" y="775"/>
                        </a:lnTo>
                        <a:lnTo>
                          <a:pt x="92" y="775"/>
                        </a:lnTo>
                        <a:lnTo>
                          <a:pt x="124" y="775"/>
                        </a:lnTo>
                        <a:lnTo>
                          <a:pt x="124" y="775"/>
                        </a:lnTo>
                        <a:cubicBezTo>
                          <a:pt x="124" y="743"/>
                          <a:pt x="124" y="743"/>
                          <a:pt x="124" y="743"/>
                        </a:cubicBezTo>
                        <a:lnTo>
                          <a:pt x="124" y="743"/>
                        </a:lnTo>
                        <a:cubicBezTo>
                          <a:pt x="154" y="743"/>
                          <a:pt x="154" y="743"/>
                          <a:pt x="154" y="775"/>
                        </a:cubicBezTo>
                        <a:cubicBezTo>
                          <a:pt x="154" y="775"/>
                          <a:pt x="154" y="775"/>
                          <a:pt x="154" y="805"/>
                        </a:cubicBezTo>
                        <a:lnTo>
                          <a:pt x="154" y="805"/>
                        </a:lnTo>
                        <a:lnTo>
                          <a:pt x="154" y="805"/>
                        </a:lnTo>
                        <a:lnTo>
                          <a:pt x="154" y="805"/>
                        </a:lnTo>
                        <a:cubicBezTo>
                          <a:pt x="154" y="805"/>
                          <a:pt x="154" y="805"/>
                          <a:pt x="185" y="805"/>
                        </a:cubicBezTo>
                        <a:lnTo>
                          <a:pt x="185" y="836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5" name="Freeform 9">
                    <a:extLst>
                      <a:ext uri="{FF2B5EF4-FFF2-40B4-BE49-F238E27FC236}">
                        <a16:creationId xmlns:a16="http://schemas.microsoft.com/office/drawing/2014/main" id="{832F0BE1-7448-4858-9A68-9A1D7852330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06938" y="2070100"/>
                    <a:ext cx="66675" cy="44450"/>
                  </a:xfrm>
                  <a:custGeom>
                    <a:avLst/>
                    <a:gdLst>
                      <a:gd name="T0" fmla="*/ 186 w 187"/>
                      <a:gd name="T1" fmla="*/ 0 h 125"/>
                      <a:gd name="T2" fmla="*/ 186 w 187"/>
                      <a:gd name="T3" fmla="*/ 0 h 125"/>
                      <a:gd name="T4" fmla="*/ 186 w 187"/>
                      <a:gd name="T5" fmla="*/ 0 h 125"/>
                      <a:gd name="T6" fmla="*/ 154 w 187"/>
                      <a:gd name="T7" fmla="*/ 31 h 125"/>
                      <a:gd name="T8" fmla="*/ 124 w 187"/>
                      <a:gd name="T9" fmla="*/ 93 h 125"/>
                      <a:gd name="T10" fmla="*/ 93 w 187"/>
                      <a:gd name="T11" fmla="*/ 63 h 125"/>
                      <a:gd name="T12" fmla="*/ 93 w 187"/>
                      <a:gd name="T13" fmla="*/ 63 h 125"/>
                      <a:gd name="T14" fmla="*/ 93 w 187"/>
                      <a:gd name="T15" fmla="*/ 63 h 125"/>
                      <a:gd name="T16" fmla="*/ 93 w 187"/>
                      <a:gd name="T17" fmla="*/ 93 h 125"/>
                      <a:gd name="T18" fmla="*/ 93 w 187"/>
                      <a:gd name="T19" fmla="*/ 93 h 125"/>
                      <a:gd name="T20" fmla="*/ 62 w 187"/>
                      <a:gd name="T21" fmla="*/ 93 h 125"/>
                      <a:gd name="T22" fmla="*/ 62 w 187"/>
                      <a:gd name="T23" fmla="*/ 93 h 125"/>
                      <a:gd name="T24" fmla="*/ 30 w 187"/>
                      <a:gd name="T25" fmla="*/ 93 h 125"/>
                      <a:gd name="T26" fmla="*/ 30 w 187"/>
                      <a:gd name="T27" fmla="*/ 93 h 125"/>
                      <a:gd name="T28" fmla="*/ 30 w 187"/>
                      <a:gd name="T29" fmla="*/ 93 h 125"/>
                      <a:gd name="T30" fmla="*/ 0 w 187"/>
                      <a:gd name="T31" fmla="*/ 93 h 125"/>
                      <a:gd name="T32" fmla="*/ 0 w 187"/>
                      <a:gd name="T33" fmla="*/ 124 h 125"/>
                      <a:gd name="T34" fmla="*/ 0 w 187"/>
                      <a:gd name="T35" fmla="*/ 124 h 125"/>
                      <a:gd name="T36" fmla="*/ 62 w 187"/>
                      <a:gd name="T37" fmla="*/ 124 h 125"/>
                      <a:gd name="T38" fmla="*/ 93 w 187"/>
                      <a:gd name="T39" fmla="*/ 124 h 125"/>
                      <a:gd name="T40" fmla="*/ 124 w 187"/>
                      <a:gd name="T41" fmla="*/ 124 h 125"/>
                      <a:gd name="T42" fmla="*/ 154 w 187"/>
                      <a:gd name="T43" fmla="*/ 93 h 125"/>
                      <a:gd name="T44" fmla="*/ 154 w 187"/>
                      <a:gd name="T45" fmla="*/ 93 h 125"/>
                      <a:gd name="T46" fmla="*/ 154 w 187"/>
                      <a:gd name="T47" fmla="*/ 63 h 125"/>
                      <a:gd name="T48" fmla="*/ 154 w 187"/>
                      <a:gd name="T49" fmla="*/ 63 h 125"/>
                      <a:gd name="T50" fmla="*/ 186 w 187"/>
                      <a:gd name="T51" fmla="*/ 31 h 125"/>
                      <a:gd name="T52" fmla="*/ 186 w 187"/>
                      <a:gd name="T53" fmla="*/ 31 h 125"/>
                      <a:gd name="T54" fmla="*/ 186 w 187"/>
                      <a:gd name="T55" fmla="*/ 31 h 125"/>
                      <a:gd name="T56" fmla="*/ 186 w 187"/>
                      <a:gd name="T57" fmla="*/ 31 h 125"/>
                      <a:gd name="T58" fmla="*/ 186 w 187"/>
                      <a:gd name="T59" fmla="*/ 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87" h="125">
                        <a:moveTo>
                          <a:pt x="186" y="0"/>
                        </a:moveTo>
                        <a:lnTo>
                          <a:pt x="186" y="0"/>
                        </a:lnTo>
                        <a:lnTo>
                          <a:pt x="186" y="0"/>
                        </a:lnTo>
                        <a:cubicBezTo>
                          <a:pt x="154" y="31"/>
                          <a:pt x="154" y="31"/>
                          <a:pt x="154" y="31"/>
                        </a:cubicBezTo>
                        <a:cubicBezTo>
                          <a:pt x="154" y="63"/>
                          <a:pt x="124" y="93"/>
                          <a:pt x="124" y="93"/>
                        </a:cubicBezTo>
                        <a:cubicBezTo>
                          <a:pt x="124" y="93"/>
                          <a:pt x="93" y="93"/>
                          <a:pt x="93" y="63"/>
                        </a:cubicBezTo>
                        <a:lnTo>
                          <a:pt x="93" y="63"/>
                        </a:lnTo>
                        <a:lnTo>
                          <a:pt x="93" y="63"/>
                        </a:lnTo>
                        <a:cubicBezTo>
                          <a:pt x="93" y="93"/>
                          <a:pt x="93" y="93"/>
                          <a:pt x="93" y="93"/>
                        </a:cubicBezTo>
                        <a:lnTo>
                          <a:pt x="93" y="93"/>
                        </a:lnTo>
                        <a:cubicBezTo>
                          <a:pt x="62" y="93"/>
                          <a:pt x="62" y="93"/>
                          <a:pt x="62" y="93"/>
                        </a:cubicBezTo>
                        <a:lnTo>
                          <a:pt x="62" y="93"/>
                        </a:lnTo>
                        <a:cubicBezTo>
                          <a:pt x="30" y="93"/>
                          <a:pt x="30" y="93"/>
                          <a:pt x="30" y="93"/>
                        </a:cubicBezTo>
                        <a:lnTo>
                          <a:pt x="30" y="93"/>
                        </a:lnTo>
                        <a:lnTo>
                          <a:pt x="30" y="93"/>
                        </a:lnTo>
                        <a:cubicBezTo>
                          <a:pt x="0" y="93"/>
                          <a:pt x="0" y="93"/>
                          <a:pt x="0" y="93"/>
                        </a:cubicBezTo>
                        <a:lnTo>
                          <a:pt x="0" y="124"/>
                        </a:lnTo>
                        <a:lnTo>
                          <a:pt x="0" y="124"/>
                        </a:lnTo>
                        <a:cubicBezTo>
                          <a:pt x="0" y="124"/>
                          <a:pt x="30" y="124"/>
                          <a:pt x="62" y="124"/>
                        </a:cubicBezTo>
                        <a:cubicBezTo>
                          <a:pt x="62" y="124"/>
                          <a:pt x="62" y="124"/>
                          <a:pt x="93" y="124"/>
                        </a:cubicBezTo>
                        <a:lnTo>
                          <a:pt x="124" y="124"/>
                        </a:lnTo>
                        <a:cubicBezTo>
                          <a:pt x="124" y="124"/>
                          <a:pt x="124" y="93"/>
                          <a:pt x="154" y="93"/>
                        </a:cubicBezTo>
                        <a:lnTo>
                          <a:pt x="154" y="93"/>
                        </a:lnTo>
                        <a:cubicBezTo>
                          <a:pt x="154" y="63"/>
                          <a:pt x="154" y="63"/>
                          <a:pt x="154" y="63"/>
                        </a:cubicBezTo>
                        <a:lnTo>
                          <a:pt x="154" y="63"/>
                        </a:lnTo>
                        <a:cubicBezTo>
                          <a:pt x="154" y="63"/>
                          <a:pt x="154" y="31"/>
                          <a:pt x="186" y="31"/>
                        </a:cubicBezTo>
                        <a:lnTo>
                          <a:pt x="186" y="31"/>
                        </a:lnTo>
                        <a:lnTo>
                          <a:pt x="186" y="31"/>
                        </a:lnTo>
                        <a:lnTo>
                          <a:pt x="186" y="31"/>
                        </a:lnTo>
                        <a:cubicBezTo>
                          <a:pt x="186" y="31"/>
                          <a:pt x="186" y="31"/>
                          <a:pt x="186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6" name="Freeform 10">
                    <a:extLst>
                      <a:ext uri="{FF2B5EF4-FFF2-40B4-BE49-F238E27FC236}">
                        <a16:creationId xmlns:a16="http://schemas.microsoft.com/office/drawing/2014/main" id="{ADB483D9-65A0-4F96-ACDB-641F8F1E6BA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360863" y="1925638"/>
                    <a:ext cx="401637" cy="334962"/>
                  </a:xfrm>
                  <a:custGeom>
                    <a:avLst/>
                    <a:gdLst>
                      <a:gd name="T0" fmla="*/ 465 w 1116"/>
                      <a:gd name="T1" fmla="*/ 867 h 930"/>
                      <a:gd name="T2" fmla="*/ 527 w 1116"/>
                      <a:gd name="T3" fmla="*/ 867 h 930"/>
                      <a:gd name="T4" fmla="*/ 589 w 1116"/>
                      <a:gd name="T5" fmla="*/ 898 h 930"/>
                      <a:gd name="T6" fmla="*/ 651 w 1116"/>
                      <a:gd name="T7" fmla="*/ 929 h 930"/>
                      <a:gd name="T8" fmla="*/ 713 w 1116"/>
                      <a:gd name="T9" fmla="*/ 867 h 930"/>
                      <a:gd name="T10" fmla="*/ 806 w 1116"/>
                      <a:gd name="T11" fmla="*/ 805 h 930"/>
                      <a:gd name="T12" fmla="*/ 837 w 1116"/>
                      <a:gd name="T13" fmla="*/ 805 h 930"/>
                      <a:gd name="T14" fmla="*/ 930 w 1116"/>
                      <a:gd name="T15" fmla="*/ 774 h 930"/>
                      <a:gd name="T16" fmla="*/ 930 w 1116"/>
                      <a:gd name="T17" fmla="*/ 774 h 930"/>
                      <a:gd name="T18" fmla="*/ 1023 w 1116"/>
                      <a:gd name="T19" fmla="*/ 743 h 930"/>
                      <a:gd name="T20" fmla="*/ 1115 w 1116"/>
                      <a:gd name="T21" fmla="*/ 589 h 930"/>
                      <a:gd name="T22" fmla="*/ 1023 w 1116"/>
                      <a:gd name="T23" fmla="*/ 589 h 930"/>
                      <a:gd name="T24" fmla="*/ 899 w 1116"/>
                      <a:gd name="T25" fmla="*/ 526 h 930"/>
                      <a:gd name="T26" fmla="*/ 899 w 1116"/>
                      <a:gd name="T27" fmla="*/ 495 h 930"/>
                      <a:gd name="T28" fmla="*/ 899 w 1116"/>
                      <a:gd name="T29" fmla="*/ 465 h 930"/>
                      <a:gd name="T30" fmla="*/ 867 w 1116"/>
                      <a:gd name="T31" fmla="*/ 465 h 930"/>
                      <a:gd name="T32" fmla="*/ 806 w 1116"/>
                      <a:gd name="T33" fmla="*/ 372 h 930"/>
                      <a:gd name="T34" fmla="*/ 806 w 1116"/>
                      <a:gd name="T35" fmla="*/ 309 h 930"/>
                      <a:gd name="T36" fmla="*/ 775 w 1116"/>
                      <a:gd name="T37" fmla="*/ 278 h 930"/>
                      <a:gd name="T38" fmla="*/ 713 w 1116"/>
                      <a:gd name="T39" fmla="*/ 217 h 930"/>
                      <a:gd name="T40" fmla="*/ 682 w 1116"/>
                      <a:gd name="T41" fmla="*/ 185 h 930"/>
                      <a:gd name="T42" fmla="*/ 651 w 1116"/>
                      <a:gd name="T43" fmla="*/ 185 h 930"/>
                      <a:gd name="T44" fmla="*/ 651 w 1116"/>
                      <a:gd name="T45" fmla="*/ 185 h 930"/>
                      <a:gd name="T46" fmla="*/ 527 w 1116"/>
                      <a:gd name="T47" fmla="*/ 185 h 930"/>
                      <a:gd name="T48" fmla="*/ 403 w 1116"/>
                      <a:gd name="T49" fmla="*/ 61 h 930"/>
                      <a:gd name="T50" fmla="*/ 371 w 1116"/>
                      <a:gd name="T51" fmla="*/ 30 h 930"/>
                      <a:gd name="T52" fmla="*/ 310 w 1116"/>
                      <a:gd name="T53" fmla="*/ 30 h 930"/>
                      <a:gd name="T54" fmla="*/ 278 w 1116"/>
                      <a:gd name="T55" fmla="*/ 0 h 930"/>
                      <a:gd name="T56" fmla="*/ 217 w 1116"/>
                      <a:gd name="T57" fmla="*/ 30 h 930"/>
                      <a:gd name="T58" fmla="*/ 186 w 1116"/>
                      <a:gd name="T59" fmla="*/ 0 h 930"/>
                      <a:gd name="T60" fmla="*/ 186 w 1116"/>
                      <a:gd name="T61" fmla="*/ 30 h 930"/>
                      <a:gd name="T62" fmla="*/ 186 w 1116"/>
                      <a:gd name="T63" fmla="*/ 30 h 930"/>
                      <a:gd name="T64" fmla="*/ 124 w 1116"/>
                      <a:gd name="T65" fmla="*/ 124 h 930"/>
                      <a:gd name="T66" fmla="*/ 93 w 1116"/>
                      <a:gd name="T67" fmla="*/ 124 h 930"/>
                      <a:gd name="T68" fmla="*/ 31 w 1116"/>
                      <a:gd name="T69" fmla="*/ 185 h 930"/>
                      <a:gd name="T70" fmla="*/ 31 w 1116"/>
                      <a:gd name="T71" fmla="*/ 154 h 930"/>
                      <a:gd name="T72" fmla="*/ 31 w 1116"/>
                      <a:gd name="T73" fmla="*/ 217 h 930"/>
                      <a:gd name="T74" fmla="*/ 124 w 1116"/>
                      <a:gd name="T75" fmla="*/ 372 h 930"/>
                      <a:gd name="T76" fmla="*/ 155 w 1116"/>
                      <a:gd name="T77" fmla="*/ 465 h 930"/>
                      <a:gd name="T78" fmla="*/ 217 w 1116"/>
                      <a:gd name="T79" fmla="*/ 526 h 930"/>
                      <a:gd name="T80" fmla="*/ 248 w 1116"/>
                      <a:gd name="T81" fmla="*/ 589 h 930"/>
                      <a:gd name="T82" fmla="*/ 371 w 1116"/>
                      <a:gd name="T83" fmla="*/ 805 h 930"/>
                      <a:gd name="T84" fmla="*/ 434 w 1116"/>
                      <a:gd name="T85" fmla="*/ 898 h 9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1116" h="930">
                        <a:moveTo>
                          <a:pt x="465" y="867"/>
                        </a:moveTo>
                        <a:lnTo>
                          <a:pt x="465" y="867"/>
                        </a:lnTo>
                        <a:lnTo>
                          <a:pt x="465" y="867"/>
                        </a:lnTo>
                        <a:cubicBezTo>
                          <a:pt x="495" y="867"/>
                          <a:pt x="495" y="867"/>
                          <a:pt x="495" y="867"/>
                        </a:cubicBezTo>
                        <a:lnTo>
                          <a:pt x="495" y="867"/>
                        </a:lnTo>
                        <a:cubicBezTo>
                          <a:pt x="527" y="867"/>
                          <a:pt x="527" y="867"/>
                          <a:pt x="527" y="867"/>
                        </a:cubicBezTo>
                        <a:lnTo>
                          <a:pt x="527" y="867"/>
                        </a:lnTo>
                        <a:cubicBezTo>
                          <a:pt x="558" y="867"/>
                          <a:pt x="558" y="867"/>
                          <a:pt x="558" y="898"/>
                        </a:cubicBezTo>
                        <a:cubicBezTo>
                          <a:pt x="589" y="898"/>
                          <a:pt x="589" y="898"/>
                          <a:pt x="589" y="898"/>
                        </a:cubicBezTo>
                        <a:cubicBezTo>
                          <a:pt x="619" y="898"/>
                          <a:pt x="619" y="929"/>
                          <a:pt x="651" y="929"/>
                        </a:cubicBezTo>
                        <a:lnTo>
                          <a:pt x="651" y="929"/>
                        </a:lnTo>
                        <a:lnTo>
                          <a:pt x="651" y="929"/>
                        </a:lnTo>
                        <a:lnTo>
                          <a:pt x="651" y="929"/>
                        </a:lnTo>
                        <a:cubicBezTo>
                          <a:pt x="651" y="898"/>
                          <a:pt x="651" y="898"/>
                          <a:pt x="651" y="898"/>
                        </a:cubicBezTo>
                        <a:cubicBezTo>
                          <a:pt x="682" y="898"/>
                          <a:pt x="682" y="867"/>
                          <a:pt x="713" y="867"/>
                        </a:cubicBezTo>
                        <a:lnTo>
                          <a:pt x="743" y="837"/>
                        </a:lnTo>
                        <a:cubicBezTo>
                          <a:pt x="775" y="805"/>
                          <a:pt x="775" y="805"/>
                          <a:pt x="775" y="805"/>
                        </a:cubicBezTo>
                        <a:cubicBezTo>
                          <a:pt x="775" y="805"/>
                          <a:pt x="775" y="805"/>
                          <a:pt x="806" y="805"/>
                        </a:cubicBezTo>
                        <a:lnTo>
                          <a:pt x="806" y="805"/>
                        </a:lnTo>
                        <a:lnTo>
                          <a:pt x="806" y="805"/>
                        </a:lnTo>
                        <a:lnTo>
                          <a:pt x="837" y="805"/>
                        </a:lnTo>
                        <a:cubicBezTo>
                          <a:pt x="837" y="805"/>
                          <a:pt x="867" y="805"/>
                          <a:pt x="867" y="774"/>
                        </a:cubicBezTo>
                        <a:cubicBezTo>
                          <a:pt x="867" y="774"/>
                          <a:pt x="899" y="774"/>
                          <a:pt x="930" y="774"/>
                        </a:cubicBezTo>
                        <a:lnTo>
                          <a:pt x="930" y="774"/>
                        </a:lnTo>
                        <a:lnTo>
                          <a:pt x="930" y="774"/>
                        </a:lnTo>
                        <a:lnTo>
                          <a:pt x="930" y="774"/>
                        </a:lnTo>
                        <a:lnTo>
                          <a:pt x="930" y="774"/>
                        </a:lnTo>
                        <a:lnTo>
                          <a:pt x="930" y="774"/>
                        </a:lnTo>
                        <a:cubicBezTo>
                          <a:pt x="930" y="774"/>
                          <a:pt x="961" y="774"/>
                          <a:pt x="961" y="743"/>
                        </a:cubicBezTo>
                        <a:cubicBezTo>
                          <a:pt x="991" y="743"/>
                          <a:pt x="1023" y="743"/>
                          <a:pt x="1023" y="743"/>
                        </a:cubicBezTo>
                        <a:cubicBezTo>
                          <a:pt x="1023" y="713"/>
                          <a:pt x="1054" y="713"/>
                          <a:pt x="1085" y="713"/>
                        </a:cubicBezTo>
                        <a:cubicBezTo>
                          <a:pt x="1115" y="589"/>
                          <a:pt x="1115" y="589"/>
                          <a:pt x="1115" y="589"/>
                        </a:cubicBezTo>
                        <a:lnTo>
                          <a:pt x="1115" y="589"/>
                        </a:lnTo>
                        <a:cubicBezTo>
                          <a:pt x="1115" y="589"/>
                          <a:pt x="1115" y="589"/>
                          <a:pt x="1085" y="589"/>
                        </a:cubicBezTo>
                        <a:cubicBezTo>
                          <a:pt x="1085" y="589"/>
                          <a:pt x="1054" y="589"/>
                          <a:pt x="1023" y="589"/>
                        </a:cubicBezTo>
                        <a:lnTo>
                          <a:pt x="1023" y="589"/>
                        </a:lnTo>
                        <a:cubicBezTo>
                          <a:pt x="991" y="589"/>
                          <a:pt x="961" y="589"/>
                          <a:pt x="961" y="589"/>
                        </a:cubicBezTo>
                        <a:lnTo>
                          <a:pt x="961" y="589"/>
                        </a:lnTo>
                        <a:cubicBezTo>
                          <a:pt x="930" y="589"/>
                          <a:pt x="930" y="557"/>
                          <a:pt x="899" y="526"/>
                        </a:cubicBezTo>
                        <a:lnTo>
                          <a:pt x="899" y="526"/>
                        </a:lnTo>
                        <a:lnTo>
                          <a:pt x="899" y="526"/>
                        </a:lnTo>
                        <a:cubicBezTo>
                          <a:pt x="899" y="495"/>
                          <a:pt x="899" y="495"/>
                          <a:pt x="899" y="495"/>
                        </a:cubicBezTo>
                        <a:lnTo>
                          <a:pt x="899" y="495"/>
                        </a:lnTo>
                        <a:lnTo>
                          <a:pt x="899" y="495"/>
                        </a:lnTo>
                        <a:cubicBezTo>
                          <a:pt x="899" y="495"/>
                          <a:pt x="899" y="495"/>
                          <a:pt x="899" y="465"/>
                        </a:cubicBezTo>
                        <a:lnTo>
                          <a:pt x="899" y="465"/>
                        </a:lnTo>
                        <a:cubicBezTo>
                          <a:pt x="899" y="465"/>
                          <a:pt x="899" y="465"/>
                          <a:pt x="899" y="433"/>
                        </a:cubicBezTo>
                        <a:lnTo>
                          <a:pt x="867" y="465"/>
                        </a:lnTo>
                        <a:lnTo>
                          <a:pt x="867" y="465"/>
                        </a:lnTo>
                        <a:cubicBezTo>
                          <a:pt x="867" y="465"/>
                          <a:pt x="867" y="433"/>
                          <a:pt x="837" y="402"/>
                        </a:cubicBezTo>
                        <a:lnTo>
                          <a:pt x="806" y="372"/>
                        </a:lnTo>
                        <a:cubicBezTo>
                          <a:pt x="806" y="372"/>
                          <a:pt x="806" y="372"/>
                          <a:pt x="806" y="341"/>
                        </a:cubicBezTo>
                        <a:lnTo>
                          <a:pt x="806" y="341"/>
                        </a:lnTo>
                        <a:cubicBezTo>
                          <a:pt x="806" y="309"/>
                          <a:pt x="806" y="309"/>
                          <a:pt x="806" y="309"/>
                        </a:cubicBezTo>
                        <a:lnTo>
                          <a:pt x="806" y="309"/>
                        </a:lnTo>
                        <a:lnTo>
                          <a:pt x="806" y="309"/>
                        </a:lnTo>
                        <a:cubicBezTo>
                          <a:pt x="806" y="278"/>
                          <a:pt x="775" y="278"/>
                          <a:pt x="775" y="278"/>
                        </a:cubicBezTo>
                        <a:cubicBezTo>
                          <a:pt x="775" y="278"/>
                          <a:pt x="743" y="248"/>
                          <a:pt x="743" y="217"/>
                        </a:cubicBezTo>
                        <a:cubicBezTo>
                          <a:pt x="713" y="217"/>
                          <a:pt x="713" y="217"/>
                          <a:pt x="713" y="217"/>
                        </a:cubicBezTo>
                        <a:lnTo>
                          <a:pt x="713" y="217"/>
                        </a:lnTo>
                        <a:lnTo>
                          <a:pt x="713" y="217"/>
                        </a:lnTo>
                        <a:cubicBezTo>
                          <a:pt x="682" y="217"/>
                          <a:pt x="682" y="217"/>
                          <a:pt x="682" y="185"/>
                        </a:cubicBezTo>
                        <a:lnTo>
                          <a:pt x="682" y="185"/>
                        </a:lnTo>
                        <a:cubicBezTo>
                          <a:pt x="651" y="185"/>
                          <a:pt x="651" y="185"/>
                          <a:pt x="651" y="185"/>
                        </a:cubicBezTo>
                        <a:lnTo>
                          <a:pt x="651" y="185"/>
                        </a:lnTo>
                        <a:lnTo>
                          <a:pt x="651" y="185"/>
                        </a:lnTo>
                        <a:lnTo>
                          <a:pt x="651" y="185"/>
                        </a:lnTo>
                        <a:lnTo>
                          <a:pt x="651" y="185"/>
                        </a:lnTo>
                        <a:lnTo>
                          <a:pt x="651" y="185"/>
                        </a:lnTo>
                        <a:cubicBezTo>
                          <a:pt x="619" y="185"/>
                          <a:pt x="619" y="185"/>
                          <a:pt x="619" y="185"/>
                        </a:cubicBezTo>
                        <a:lnTo>
                          <a:pt x="619" y="185"/>
                        </a:lnTo>
                        <a:cubicBezTo>
                          <a:pt x="589" y="185"/>
                          <a:pt x="558" y="185"/>
                          <a:pt x="527" y="185"/>
                        </a:cubicBezTo>
                        <a:cubicBezTo>
                          <a:pt x="495" y="154"/>
                          <a:pt x="465" y="124"/>
                          <a:pt x="465" y="93"/>
                        </a:cubicBezTo>
                        <a:cubicBezTo>
                          <a:pt x="434" y="93"/>
                          <a:pt x="434" y="93"/>
                          <a:pt x="434" y="93"/>
                        </a:cubicBezTo>
                        <a:lnTo>
                          <a:pt x="403" y="61"/>
                        </a:lnTo>
                        <a:lnTo>
                          <a:pt x="371" y="30"/>
                        </a:lnTo>
                        <a:lnTo>
                          <a:pt x="371" y="30"/>
                        </a:lnTo>
                        <a:lnTo>
                          <a:pt x="371" y="30"/>
                        </a:lnTo>
                        <a:cubicBezTo>
                          <a:pt x="371" y="30"/>
                          <a:pt x="371" y="30"/>
                          <a:pt x="341" y="30"/>
                        </a:cubicBezTo>
                        <a:lnTo>
                          <a:pt x="341" y="30"/>
                        </a:lnTo>
                        <a:cubicBezTo>
                          <a:pt x="341" y="30"/>
                          <a:pt x="341" y="30"/>
                          <a:pt x="310" y="30"/>
                        </a:cubicBezTo>
                        <a:cubicBezTo>
                          <a:pt x="310" y="30"/>
                          <a:pt x="310" y="30"/>
                          <a:pt x="310" y="0"/>
                        </a:cubicBezTo>
                        <a:cubicBezTo>
                          <a:pt x="310" y="0"/>
                          <a:pt x="310" y="0"/>
                          <a:pt x="278" y="0"/>
                        </a:cubicBezTo>
                        <a:lnTo>
                          <a:pt x="278" y="0"/>
                        </a:lnTo>
                        <a:cubicBezTo>
                          <a:pt x="248" y="0"/>
                          <a:pt x="248" y="0"/>
                          <a:pt x="248" y="0"/>
                        </a:cubicBezTo>
                        <a:lnTo>
                          <a:pt x="217" y="0"/>
                        </a:lnTo>
                        <a:cubicBezTo>
                          <a:pt x="217" y="30"/>
                          <a:pt x="217" y="30"/>
                          <a:pt x="217" y="30"/>
                        </a:cubicBezTo>
                        <a:cubicBezTo>
                          <a:pt x="217" y="0"/>
                          <a:pt x="217" y="0"/>
                          <a:pt x="217" y="0"/>
                        </a:cubicBezTo>
                        <a:lnTo>
                          <a:pt x="217" y="0"/>
                        </a:lnTo>
                        <a:cubicBezTo>
                          <a:pt x="186" y="0"/>
                          <a:pt x="186" y="0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86" y="0"/>
                          <a:pt x="186" y="0"/>
                          <a:pt x="155" y="0"/>
                        </a:cubicBezTo>
                        <a:cubicBezTo>
                          <a:pt x="186" y="0"/>
                          <a:pt x="186" y="30"/>
                          <a:pt x="186" y="30"/>
                        </a:cubicBezTo>
                        <a:lnTo>
                          <a:pt x="186" y="30"/>
                        </a:lnTo>
                        <a:lnTo>
                          <a:pt x="186" y="30"/>
                        </a:lnTo>
                        <a:lnTo>
                          <a:pt x="186" y="30"/>
                        </a:lnTo>
                        <a:cubicBezTo>
                          <a:pt x="186" y="61"/>
                          <a:pt x="186" y="93"/>
                          <a:pt x="155" y="93"/>
                        </a:cubicBezTo>
                        <a:lnTo>
                          <a:pt x="155" y="93"/>
                        </a:lnTo>
                        <a:cubicBezTo>
                          <a:pt x="155" y="124"/>
                          <a:pt x="124" y="124"/>
                          <a:pt x="124" y="124"/>
                        </a:cubicBez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93" y="124"/>
                        </a:lnTo>
                        <a:cubicBezTo>
                          <a:pt x="93" y="154"/>
                          <a:pt x="93" y="154"/>
                          <a:pt x="62" y="154"/>
                        </a:cubicBezTo>
                        <a:lnTo>
                          <a:pt x="62" y="154"/>
                        </a:lnTo>
                        <a:cubicBezTo>
                          <a:pt x="62" y="185"/>
                          <a:pt x="62" y="185"/>
                          <a:pt x="31" y="185"/>
                        </a:cubicBezTo>
                        <a:lnTo>
                          <a:pt x="31" y="185"/>
                        </a:lnTo>
                        <a:lnTo>
                          <a:pt x="31" y="185"/>
                        </a:lnTo>
                        <a:lnTo>
                          <a:pt x="31" y="154"/>
                        </a:lnTo>
                        <a:lnTo>
                          <a:pt x="0" y="154"/>
                        </a:lnTo>
                        <a:cubicBezTo>
                          <a:pt x="0" y="185"/>
                          <a:pt x="0" y="185"/>
                          <a:pt x="0" y="185"/>
                        </a:cubicBezTo>
                        <a:cubicBezTo>
                          <a:pt x="31" y="185"/>
                          <a:pt x="31" y="217"/>
                          <a:pt x="31" y="217"/>
                        </a:cubicBezTo>
                        <a:cubicBezTo>
                          <a:pt x="62" y="248"/>
                          <a:pt x="62" y="278"/>
                          <a:pt x="93" y="309"/>
                        </a:cubicBezTo>
                        <a:cubicBezTo>
                          <a:pt x="93" y="341"/>
                          <a:pt x="93" y="341"/>
                          <a:pt x="93" y="341"/>
                        </a:cubicBezTo>
                        <a:cubicBezTo>
                          <a:pt x="93" y="341"/>
                          <a:pt x="124" y="341"/>
                          <a:pt x="124" y="372"/>
                        </a:cubicBezTo>
                        <a:cubicBezTo>
                          <a:pt x="124" y="372"/>
                          <a:pt x="155" y="402"/>
                          <a:pt x="155" y="433"/>
                        </a:cubicBezTo>
                        <a:lnTo>
                          <a:pt x="155" y="433"/>
                        </a:lnTo>
                        <a:cubicBezTo>
                          <a:pt x="155" y="433"/>
                          <a:pt x="155" y="433"/>
                          <a:pt x="155" y="465"/>
                        </a:cubicBezTo>
                        <a:cubicBezTo>
                          <a:pt x="186" y="465"/>
                          <a:pt x="186" y="465"/>
                          <a:pt x="186" y="465"/>
                        </a:cubicBezTo>
                        <a:cubicBezTo>
                          <a:pt x="186" y="465"/>
                          <a:pt x="217" y="465"/>
                          <a:pt x="217" y="495"/>
                        </a:cubicBezTo>
                        <a:cubicBezTo>
                          <a:pt x="217" y="495"/>
                          <a:pt x="217" y="495"/>
                          <a:pt x="217" y="526"/>
                        </a:cubicBezTo>
                        <a:cubicBezTo>
                          <a:pt x="248" y="526"/>
                          <a:pt x="248" y="526"/>
                          <a:pt x="248" y="526"/>
                        </a:cubicBezTo>
                        <a:cubicBezTo>
                          <a:pt x="248" y="557"/>
                          <a:pt x="248" y="589"/>
                          <a:pt x="248" y="589"/>
                        </a:cubicBezTo>
                        <a:lnTo>
                          <a:pt x="248" y="589"/>
                        </a:lnTo>
                        <a:cubicBezTo>
                          <a:pt x="248" y="619"/>
                          <a:pt x="248" y="650"/>
                          <a:pt x="248" y="650"/>
                        </a:cubicBezTo>
                        <a:cubicBezTo>
                          <a:pt x="278" y="681"/>
                          <a:pt x="310" y="713"/>
                          <a:pt x="310" y="713"/>
                        </a:cubicBezTo>
                        <a:cubicBezTo>
                          <a:pt x="341" y="713"/>
                          <a:pt x="341" y="743"/>
                          <a:pt x="371" y="805"/>
                        </a:cubicBezTo>
                        <a:cubicBezTo>
                          <a:pt x="371" y="837"/>
                          <a:pt x="371" y="837"/>
                          <a:pt x="403" y="867"/>
                        </a:cubicBezTo>
                        <a:cubicBezTo>
                          <a:pt x="403" y="867"/>
                          <a:pt x="434" y="867"/>
                          <a:pt x="434" y="898"/>
                        </a:cubicBezTo>
                        <a:lnTo>
                          <a:pt x="434" y="898"/>
                        </a:lnTo>
                        <a:cubicBezTo>
                          <a:pt x="434" y="867"/>
                          <a:pt x="434" y="867"/>
                          <a:pt x="465" y="867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7" name="Freeform 11">
                    <a:extLst>
                      <a:ext uri="{FF2B5EF4-FFF2-40B4-BE49-F238E27FC236}">
                        <a16:creationId xmlns:a16="http://schemas.microsoft.com/office/drawing/2014/main" id="{CFB53E8D-D8D5-4B7E-AE36-FEB1902223D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338638" y="2327275"/>
                    <a:ext cx="257175" cy="234950"/>
                  </a:xfrm>
                  <a:custGeom>
                    <a:avLst/>
                    <a:gdLst>
                      <a:gd name="T0" fmla="*/ 465 w 714"/>
                      <a:gd name="T1" fmla="*/ 218 h 652"/>
                      <a:gd name="T2" fmla="*/ 403 w 714"/>
                      <a:gd name="T3" fmla="*/ 186 h 652"/>
                      <a:gd name="T4" fmla="*/ 403 w 714"/>
                      <a:gd name="T5" fmla="*/ 155 h 652"/>
                      <a:gd name="T6" fmla="*/ 433 w 714"/>
                      <a:gd name="T7" fmla="*/ 94 h 652"/>
                      <a:gd name="T8" fmla="*/ 403 w 714"/>
                      <a:gd name="T9" fmla="*/ 62 h 652"/>
                      <a:gd name="T10" fmla="*/ 372 w 714"/>
                      <a:gd name="T11" fmla="*/ 31 h 652"/>
                      <a:gd name="T12" fmla="*/ 310 w 714"/>
                      <a:gd name="T13" fmla="*/ 0 h 652"/>
                      <a:gd name="T14" fmla="*/ 248 w 714"/>
                      <a:gd name="T15" fmla="*/ 0 h 652"/>
                      <a:gd name="T16" fmla="*/ 248 w 714"/>
                      <a:gd name="T17" fmla="*/ 0 h 652"/>
                      <a:gd name="T18" fmla="*/ 217 w 714"/>
                      <a:gd name="T19" fmla="*/ 0 h 652"/>
                      <a:gd name="T20" fmla="*/ 217 w 714"/>
                      <a:gd name="T21" fmla="*/ 0 h 652"/>
                      <a:gd name="T22" fmla="*/ 217 w 714"/>
                      <a:gd name="T23" fmla="*/ 31 h 652"/>
                      <a:gd name="T24" fmla="*/ 186 w 714"/>
                      <a:gd name="T25" fmla="*/ 0 h 652"/>
                      <a:gd name="T26" fmla="*/ 155 w 714"/>
                      <a:gd name="T27" fmla="*/ 31 h 652"/>
                      <a:gd name="T28" fmla="*/ 155 w 714"/>
                      <a:gd name="T29" fmla="*/ 62 h 652"/>
                      <a:gd name="T30" fmla="*/ 155 w 714"/>
                      <a:gd name="T31" fmla="*/ 94 h 652"/>
                      <a:gd name="T32" fmla="*/ 124 w 714"/>
                      <a:gd name="T33" fmla="*/ 124 h 652"/>
                      <a:gd name="T34" fmla="*/ 124 w 714"/>
                      <a:gd name="T35" fmla="*/ 124 h 652"/>
                      <a:gd name="T36" fmla="*/ 93 w 714"/>
                      <a:gd name="T37" fmla="*/ 155 h 652"/>
                      <a:gd name="T38" fmla="*/ 93 w 714"/>
                      <a:gd name="T39" fmla="*/ 218 h 652"/>
                      <a:gd name="T40" fmla="*/ 62 w 714"/>
                      <a:gd name="T41" fmla="*/ 248 h 652"/>
                      <a:gd name="T42" fmla="*/ 62 w 714"/>
                      <a:gd name="T43" fmla="*/ 248 h 652"/>
                      <a:gd name="T44" fmla="*/ 62 w 714"/>
                      <a:gd name="T45" fmla="*/ 248 h 652"/>
                      <a:gd name="T46" fmla="*/ 31 w 714"/>
                      <a:gd name="T47" fmla="*/ 279 h 652"/>
                      <a:gd name="T48" fmla="*/ 31 w 714"/>
                      <a:gd name="T49" fmla="*/ 279 h 652"/>
                      <a:gd name="T50" fmla="*/ 31 w 714"/>
                      <a:gd name="T51" fmla="*/ 310 h 652"/>
                      <a:gd name="T52" fmla="*/ 31 w 714"/>
                      <a:gd name="T53" fmla="*/ 372 h 652"/>
                      <a:gd name="T54" fmla="*/ 0 w 714"/>
                      <a:gd name="T55" fmla="*/ 372 h 652"/>
                      <a:gd name="T56" fmla="*/ 31 w 714"/>
                      <a:gd name="T57" fmla="*/ 403 h 652"/>
                      <a:gd name="T58" fmla="*/ 62 w 714"/>
                      <a:gd name="T59" fmla="*/ 496 h 652"/>
                      <a:gd name="T60" fmla="*/ 93 w 714"/>
                      <a:gd name="T61" fmla="*/ 527 h 652"/>
                      <a:gd name="T62" fmla="*/ 93 w 714"/>
                      <a:gd name="T63" fmla="*/ 527 h 652"/>
                      <a:gd name="T64" fmla="*/ 124 w 714"/>
                      <a:gd name="T65" fmla="*/ 558 h 652"/>
                      <a:gd name="T66" fmla="*/ 124 w 714"/>
                      <a:gd name="T67" fmla="*/ 589 h 652"/>
                      <a:gd name="T68" fmla="*/ 124 w 714"/>
                      <a:gd name="T69" fmla="*/ 589 h 652"/>
                      <a:gd name="T70" fmla="*/ 217 w 714"/>
                      <a:gd name="T71" fmla="*/ 620 h 652"/>
                      <a:gd name="T72" fmla="*/ 248 w 714"/>
                      <a:gd name="T73" fmla="*/ 651 h 652"/>
                      <a:gd name="T74" fmla="*/ 310 w 714"/>
                      <a:gd name="T75" fmla="*/ 651 h 652"/>
                      <a:gd name="T76" fmla="*/ 340 w 714"/>
                      <a:gd name="T77" fmla="*/ 620 h 652"/>
                      <a:gd name="T78" fmla="*/ 372 w 714"/>
                      <a:gd name="T79" fmla="*/ 589 h 652"/>
                      <a:gd name="T80" fmla="*/ 403 w 714"/>
                      <a:gd name="T81" fmla="*/ 620 h 652"/>
                      <a:gd name="T82" fmla="*/ 403 w 714"/>
                      <a:gd name="T83" fmla="*/ 620 h 652"/>
                      <a:gd name="T84" fmla="*/ 433 w 714"/>
                      <a:gd name="T85" fmla="*/ 589 h 652"/>
                      <a:gd name="T86" fmla="*/ 465 w 714"/>
                      <a:gd name="T87" fmla="*/ 589 h 652"/>
                      <a:gd name="T88" fmla="*/ 496 w 714"/>
                      <a:gd name="T89" fmla="*/ 589 h 652"/>
                      <a:gd name="T90" fmla="*/ 557 w 714"/>
                      <a:gd name="T91" fmla="*/ 558 h 652"/>
                      <a:gd name="T92" fmla="*/ 620 w 714"/>
                      <a:gd name="T93" fmla="*/ 558 h 652"/>
                      <a:gd name="T94" fmla="*/ 681 w 714"/>
                      <a:gd name="T95" fmla="*/ 403 h 652"/>
                      <a:gd name="T96" fmla="*/ 589 w 714"/>
                      <a:gd name="T97" fmla="*/ 372 h 652"/>
                      <a:gd name="T98" fmla="*/ 527 w 714"/>
                      <a:gd name="T99" fmla="*/ 342 h 6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714" h="652">
                        <a:moveTo>
                          <a:pt x="465" y="218"/>
                        </a:moveTo>
                        <a:lnTo>
                          <a:pt x="465" y="218"/>
                        </a:lnTo>
                        <a:cubicBezTo>
                          <a:pt x="465" y="218"/>
                          <a:pt x="465" y="218"/>
                          <a:pt x="433" y="218"/>
                        </a:cubicBezTo>
                        <a:cubicBezTo>
                          <a:pt x="433" y="218"/>
                          <a:pt x="403" y="218"/>
                          <a:pt x="403" y="186"/>
                        </a:cubicBezTo>
                        <a:lnTo>
                          <a:pt x="403" y="186"/>
                        </a:lnTo>
                        <a:lnTo>
                          <a:pt x="403" y="155"/>
                        </a:lnTo>
                        <a:lnTo>
                          <a:pt x="403" y="124"/>
                        </a:lnTo>
                        <a:cubicBezTo>
                          <a:pt x="433" y="124"/>
                          <a:pt x="433" y="124"/>
                          <a:pt x="433" y="94"/>
                        </a:cubicBezTo>
                        <a:lnTo>
                          <a:pt x="433" y="94"/>
                        </a:lnTo>
                        <a:cubicBezTo>
                          <a:pt x="433" y="94"/>
                          <a:pt x="433" y="94"/>
                          <a:pt x="403" y="62"/>
                        </a:cubicBezTo>
                        <a:cubicBezTo>
                          <a:pt x="403" y="62"/>
                          <a:pt x="403" y="62"/>
                          <a:pt x="372" y="31"/>
                        </a:cubicBezTo>
                        <a:lnTo>
                          <a:pt x="372" y="31"/>
                        </a:lnTo>
                        <a:cubicBezTo>
                          <a:pt x="340" y="0"/>
                          <a:pt x="310" y="0"/>
                          <a:pt x="310" y="0"/>
                        </a:cubicBezTo>
                        <a:lnTo>
                          <a:pt x="310" y="0"/>
                        </a:lnTo>
                        <a:cubicBezTo>
                          <a:pt x="279" y="0"/>
                          <a:pt x="279" y="0"/>
                          <a:pt x="279" y="0"/>
                        </a:cubicBezTo>
                        <a:cubicBezTo>
                          <a:pt x="279" y="0"/>
                          <a:pt x="279" y="0"/>
                          <a:pt x="248" y="0"/>
                        </a:cubicBezTo>
                        <a:lnTo>
                          <a:pt x="248" y="0"/>
                        </a:lnTo>
                        <a:lnTo>
                          <a:pt x="248" y="0"/>
                        </a:lnTo>
                        <a:cubicBezTo>
                          <a:pt x="217" y="0"/>
                          <a:pt x="217" y="0"/>
                          <a:pt x="217" y="0"/>
                        </a:cubicBezTo>
                        <a:lnTo>
                          <a:pt x="217" y="0"/>
                        </a:lnTo>
                        <a:lnTo>
                          <a:pt x="217" y="0"/>
                        </a:lnTo>
                        <a:lnTo>
                          <a:pt x="217" y="0"/>
                        </a:lnTo>
                        <a:lnTo>
                          <a:pt x="217" y="31"/>
                        </a:lnTo>
                        <a:lnTo>
                          <a:pt x="217" y="31"/>
                        </a:lnTo>
                        <a:lnTo>
                          <a:pt x="217" y="31"/>
                        </a:lnTo>
                        <a:cubicBezTo>
                          <a:pt x="186" y="31"/>
                          <a:pt x="186" y="31"/>
                          <a:pt x="186" y="0"/>
                        </a:cubicBezTo>
                        <a:cubicBezTo>
                          <a:pt x="186" y="0"/>
                          <a:pt x="186" y="0"/>
                          <a:pt x="155" y="0"/>
                        </a:cubicBezTo>
                        <a:lnTo>
                          <a:pt x="155" y="31"/>
                        </a:lnTo>
                        <a:cubicBezTo>
                          <a:pt x="155" y="31"/>
                          <a:pt x="155" y="31"/>
                          <a:pt x="155" y="62"/>
                        </a:cubicBezTo>
                        <a:lnTo>
                          <a:pt x="155" y="62"/>
                        </a:lnTo>
                        <a:lnTo>
                          <a:pt x="155" y="62"/>
                        </a:lnTo>
                        <a:cubicBezTo>
                          <a:pt x="155" y="94"/>
                          <a:pt x="155" y="94"/>
                          <a:pt x="155" y="94"/>
                        </a:cubicBez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93" y="124"/>
                        </a:lnTo>
                        <a:cubicBezTo>
                          <a:pt x="93" y="124"/>
                          <a:pt x="93" y="124"/>
                          <a:pt x="93" y="155"/>
                        </a:cubicBezTo>
                        <a:lnTo>
                          <a:pt x="93" y="218"/>
                        </a:lnTo>
                        <a:lnTo>
                          <a:pt x="93" y="218"/>
                        </a:lnTo>
                        <a:cubicBezTo>
                          <a:pt x="62" y="248"/>
                          <a:pt x="62" y="248"/>
                          <a:pt x="62" y="248"/>
                        </a:cubicBezTo>
                        <a:lnTo>
                          <a:pt x="62" y="248"/>
                        </a:lnTo>
                        <a:lnTo>
                          <a:pt x="62" y="248"/>
                        </a:lnTo>
                        <a:lnTo>
                          <a:pt x="62" y="248"/>
                        </a:lnTo>
                        <a:lnTo>
                          <a:pt x="62" y="248"/>
                        </a:lnTo>
                        <a:lnTo>
                          <a:pt x="62" y="248"/>
                        </a:lnTo>
                        <a:cubicBezTo>
                          <a:pt x="62" y="248"/>
                          <a:pt x="62" y="279"/>
                          <a:pt x="31" y="279"/>
                        </a:cubicBezTo>
                        <a:lnTo>
                          <a:pt x="31" y="279"/>
                        </a:lnTo>
                        <a:lnTo>
                          <a:pt x="31" y="279"/>
                        </a:lnTo>
                        <a:lnTo>
                          <a:pt x="31" y="279"/>
                        </a:lnTo>
                        <a:cubicBezTo>
                          <a:pt x="31" y="310"/>
                          <a:pt x="31" y="310"/>
                          <a:pt x="31" y="310"/>
                        </a:cubicBezTo>
                        <a:lnTo>
                          <a:pt x="31" y="310"/>
                        </a:lnTo>
                        <a:lnTo>
                          <a:pt x="31" y="342"/>
                        </a:lnTo>
                        <a:cubicBezTo>
                          <a:pt x="31" y="342"/>
                          <a:pt x="31" y="342"/>
                          <a:pt x="31" y="372"/>
                        </a:cubicBezTo>
                        <a:cubicBezTo>
                          <a:pt x="31" y="372"/>
                          <a:pt x="31" y="403"/>
                          <a:pt x="0" y="372"/>
                        </a:cubicBezTo>
                        <a:lnTo>
                          <a:pt x="0" y="372"/>
                        </a:lnTo>
                        <a:cubicBezTo>
                          <a:pt x="0" y="403"/>
                          <a:pt x="0" y="403"/>
                          <a:pt x="0" y="403"/>
                        </a:cubicBezTo>
                        <a:cubicBezTo>
                          <a:pt x="31" y="403"/>
                          <a:pt x="31" y="403"/>
                          <a:pt x="31" y="403"/>
                        </a:cubicBezTo>
                        <a:cubicBezTo>
                          <a:pt x="31" y="434"/>
                          <a:pt x="62" y="434"/>
                          <a:pt x="62" y="434"/>
                        </a:cubicBezTo>
                        <a:cubicBezTo>
                          <a:pt x="62" y="466"/>
                          <a:pt x="62" y="466"/>
                          <a:pt x="62" y="496"/>
                        </a:cubicBezTo>
                        <a:lnTo>
                          <a:pt x="62" y="496"/>
                        </a:lnTo>
                        <a:cubicBezTo>
                          <a:pt x="93" y="496"/>
                          <a:pt x="93" y="496"/>
                          <a:pt x="93" y="527"/>
                        </a:cubicBezTo>
                        <a:lnTo>
                          <a:pt x="93" y="527"/>
                        </a:lnTo>
                        <a:lnTo>
                          <a:pt x="93" y="527"/>
                        </a:lnTo>
                        <a:lnTo>
                          <a:pt x="93" y="527"/>
                        </a:lnTo>
                        <a:cubicBezTo>
                          <a:pt x="124" y="527"/>
                          <a:pt x="124" y="558"/>
                          <a:pt x="124" y="558"/>
                        </a:cubicBezTo>
                        <a:lnTo>
                          <a:pt x="124" y="558"/>
                        </a:lnTo>
                        <a:lnTo>
                          <a:pt x="124" y="589"/>
                        </a:lnTo>
                        <a:lnTo>
                          <a:pt x="124" y="589"/>
                        </a:lnTo>
                        <a:lnTo>
                          <a:pt x="124" y="589"/>
                        </a:lnTo>
                        <a:cubicBezTo>
                          <a:pt x="155" y="589"/>
                          <a:pt x="186" y="589"/>
                          <a:pt x="186" y="589"/>
                        </a:cubicBezTo>
                        <a:cubicBezTo>
                          <a:pt x="186" y="620"/>
                          <a:pt x="217" y="620"/>
                          <a:pt x="217" y="620"/>
                        </a:cubicBezTo>
                        <a:lnTo>
                          <a:pt x="217" y="620"/>
                        </a:lnTo>
                        <a:cubicBezTo>
                          <a:pt x="217" y="651"/>
                          <a:pt x="248" y="651"/>
                          <a:pt x="248" y="651"/>
                        </a:cubicBezTo>
                        <a:cubicBezTo>
                          <a:pt x="248" y="651"/>
                          <a:pt x="248" y="651"/>
                          <a:pt x="279" y="651"/>
                        </a:cubicBezTo>
                        <a:lnTo>
                          <a:pt x="310" y="651"/>
                        </a:lnTo>
                        <a:cubicBezTo>
                          <a:pt x="340" y="620"/>
                          <a:pt x="340" y="620"/>
                          <a:pt x="340" y="620"/>
                        </a:cubicBezTo>
                        <a:lnTo>
                          <a:pt x="340" y="620"/>
                        </a:lnTo>
                        <a:lnTo>
                          <a:pt x="340" y="620"/>
                        </a:lnTo>
                        <a:cubicBezTo>
                          <a:pt x="372" y="589"/>
                          <a:pt x="372" y="589"/>
                          <a:pt x="372" y="589"/>
                        </a:cubicBezTo>
                        <a:lnTo>
                          <a:pt x="372" y="589"/>
                        </a:lnTo>
                        <a:cubicBezTo>
                          <a:pt x="403" y="589"/>
                          <a:pt x="403" y="620"/>
                          <a:pt x="403" y="620"/>
                        </a:cubicBezTo>
                        <a:lnTo>
                          <a:pt x="403" y="620"/>
                        </a:lnTo>
                        <a:lnTo>
                          <a:pt x="403" y="620"/>
                        </a:lnTo>
                        <a:lnTo>
                          <a:pt x="433" y="620"/>
                        </a:lnTo>
                        <a:cubicBezTo>
                          <a:pt x="433" y="589"/>
                          <a:pt x="433" y="589"/>
                          <a:pt x="433" y="589"/>
                        </a:cubicBezTo>
                        <a:cubicBezTo>
                          <a:pt x="465" y="589"/>
                          <a:pt x="465" y="589"/>
                          <a:pt x="465" y="589"/>
                        </a:cubicBezTo>
                        <a:lnTo>
                          <a:pt x="465" y="589"/>
                        </a:lnTo>
                        <a:lnTo>
                          <a:pt x="465" y="589"/>
                        </a:lnTo>
                        <a:cubicBezTo>
                          <a:pt x="496" y="589"/>
                          <a:pt x="496" y="589"/>
                          <a:pt x="496" y="589"/>
                        </a:cubicBezTo>
                        <a:lnTo>
                          <a:pt x="496" y="589"/>
                        </a:lnTo>
                        <a:cubicBezTo>
                          <a:pt x="496" y="558"/>
                          <a:pt x="527" y="558"/>
                          <a:pt x="557" y="558"/>
                        </a:cubicBezTo>
                        <a:lnTo>
                          <a:pt x="557" y="558"/>
                        </a:lnTo>
                        <a:cubicBezTo>
                          <a:pt x="557" y="558"/>
                          <a:pt x="589" y="558"/>
                          <a:pt x="620" y="558"/>
                        </a:cubicBezTo>
                        <a:cubicBezTo>
                          <a:pt x="713" y="403"/>
                          <a:pt x="713" y="403"/>
                          <a:pt x="713" y="403"/>
                        </a:cubicBezTo>
                        <a:lnTo>
                          <a:pt x="681" y="403"/>
                        </a:lnTo>
                        <a:cubicBezTo>
                          <a:pt x="651" y="403"/>
                          <a:pt x="620" y="372"/>
                          <a:pt x="620" y="372"/>
                        </a:cubicBezTo>
                        <a:lnTo>
                          <a:pt x="589" y="372"/>
                        </a:lnTo>
                        <a:cubicBezTo>
                          <a:pt x="557" y="372"/>
                          <a:pt x="557" y="372"/>
                          <a:pt x="527" y="342"/>
                        </a:cubicBezTo>
                        <a:lnTo>
                          <a:pt x="527" y="342"/>
                        </a:lnTo>
                        <a:cubicBezTo>
                          <a:pt x="496" y="310"/>
                          <a:pt x="465" y="248"/>
                          <a:pt x="465" y="21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8" name="Freeform 12">
                    <a:extLst>
                      <a:ext uri="{FF2B5EF4-FFF2-40B4-BE49-F238E27FC236}">
                        <a16:creationId xmlns:a16="http://schemas.microsoft.com/office/drawing/2014/main" id="{DA40FBFB-BB60-4026-8269-A25DB727673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37038" y="2851150"/>
                    <a:ext cx="88900" cy="134938"/>
                  </a:xfrm>
                  <a:custGeom>
                    <a:avLst/>
                    <a:gdLst>
                      <a:gd name="T0" fmla="*/ 217 w 249"/>
                      <a:gd name="T1" fmla="*/ 62 h 373"/>
                      <a:gd name="T2" fmla="*/ 217 w 249"/>
                      <a:gd name="T3" fmla="*/ 62 h 373"/>
                      <a:gd name="T4" fmla="*/ 217 w 249"/>
                      <a:gd name="T5" fmla="*/ 62 h 373"/>
                      <a:gd name="T6" fmla="*/ 186 w 249"/>
                      <a:gd name="T7" fmla="*/ 62 h 373"/>
                      <a:gd name="T8" fmla="*/ 155 w 249"/>
                      <a:gd name="T9" fmla="*/ 31 h 373"/>
                      <a:gd name="T10" fmla="*/ 155 w 249"/>
                      <a:gd name="T11" fmla="*/ 31 h 373"/>
                      <a:gd name="T12" fmla="*/ 124 w 249"/>
                      <a:gd name="T13" fmla="*/ 0 h 373"/>
                      <a:gd name="T14" fmla="*/ 124 w 249"/>
                      <a:gd name="T15" fmla="*/ 0 h 373"/>
                      <a:gd name="T16" fmla="*/ 93 w 249"/>
                      <a:gd name="T17" fmla="*/ 0 h 373"/>
                      <a:gd name="T18" fmla="*/ 93 w 249"/>
                      <a:gd name="T19" fmla="*/ 0 h 373"/>
                      <a:gd name="T20" fmla="*/ 93 w 249"/>
                      <a:gd name="T21" fmla="*/ 0 h 373"/>
                      <a:gd name="T22" fmla="*/ 93 w 249"/>
                      <a:gd name="T23" fmla="*/ 0 h 373"/>
                      <a:gd name="T24" fmla="*/ 93 w 249"/>
                      <a:gd name="T25" fmla="*/ 0 h 373"/>
                      <a:gd name="T26" fmla="*/ 93 w 249"/>
                      <a:gd name="T27" fmla="*/ 0 h 373"/>
                      <a:gd name="T28" fmla="*/ 62 w 249"/>
                      <a:gd name="T29" fmla="*/ 0 h 373"/>
                      <a:gd name="T30" fmla="*/ 31 w 249"/>
                      <a:gd name="T31" fmla="*/ 0 h 373"/>
                      <a:gd name="T32" fmla="*/ 31 w 249"/>
                      <a:gd name="T33" fmla="*/ 0 h 373"/>
                      <a:gd name="T34" fmla="*/ 31 w 249"/>
                      <a:gd name="T35" fmla="*/ 31 h 373"/>
                      <a:gd name="T36" fmla="*/ 0 w 249"/>
                      <a:gd name="T37" fmla="*/ 62 h 373"/>
                      <a:gd name="T38" fmla="*/ 0 w 249"/>
                      <a:gd name="T39" fmla="*/ 62 h 373"/>
                      <a:gd name="T40" fmla="*/ 0 w 249"/>
                      <a:gd name="T41" fmla="*/ 93 h 373"/>
                      <a:gd name="T42" fmla="*/ 0 w 249"/>
                      <a:gd name="T43" fmla="*/ 93 h 373"/>
                      <a:gd name="T44" fmla="*/ 0 w 249"/>
                      <a:gd name="T45" fmla="*/ 124 h 373"/>
                      <a:gd name="T46" fmla="*/ 0 w 249"/>
                      <a:gd name="T47" fmla="*/ 155 h 373"/>
                      <a:gd name="T48" fmla="*/ 0 w 249"/>
                      <a:gd name="T49" fmla="*/ 186 h 373"/>
                      <a:gd name="T50" fmla="*/ 0 w 249"/>
                      <a:gd name="T51" fmla="*/ 186 h 373"/>
                      <a:gd name="T52" fmla="*/ 31 w 249"/>
                      <a:gd name="T53" fmla="*/ 217 h 373"/>
                      <a:gd name="T54" fmla="*/ 31 w 249"/>
                      <a:gd name="T55" fmla="*/ 217 h 373"/>
                      <a:gd name="T56" fmla="*/ 31 w 249"/>
                      <a:gd name="T57" fmla="*/ 217 h 373"/>
                      <a:gd name="T58" fmla="*/ 31 w 249"/>
                      <a:gd name="T59" fmla="*/ 186 h 373"/>
                      <a:gd name="T60" fmla="*/ 93 w 249"/>
                      <a:gd name="T61" fmla="*/ 186 h 373"/>
                      <a:gd name="T62" fmla="*/ 93 w 249"/>
                      <a:gd name="T63" fmla="*/ 372 h 373"/>
                      <a:gd name="T64" fmla="*/ 93 w 249"/>
                      <a:gd name="T65" fmla="*/ 372 h 373"/>
                      <a:gd name="T66" fmla="*/ 186 w 249"/>
                      <a:gd name="T67" fmla="*/ 341 h 373"/>
                      <a:gd name="T68" fmla="*/ 186 w 249"/>
                      <a:gd name="T69" fmla="*/ 310 h 373"/>
                      <a:gd name="T70" fmla="*/ 186 w 249"/>
                      <a:gd name="T71" fmla="*/ 310 h 373"/>
                      <a:gd name="T72" fmla="*/ 186 w 249"/>
                      <a:gd name="T73" fmla="*/ 310 h 373"/>
                      <a:gd name="T74" fmla="*/ 186 w 249"/>
                      <a:gd name="T75" fmla="*/ 279 h 373"/>
                      <a:gd name="T76" fmla="*/ 217 w 249"/>
                      <a:gd name="T77" fmla="*/ 279 h 373"/>
                      <a:gd name="T78" fmla="*/ 217 w 249"/>
                      <a:gd name="T79" fmla="*/ 247 h 373"/>
                      <a:gd name="T80" fmla="*/ 217 w 249"/>
                      <a:gd name="T81" fmla="*/ 247 h 373"/>
                      <a:gd name="T82" fmla="*/ 217 w 249"/>
                      <a:gd name="T83" fmla="*/ 247 h 373"/>
                      <a:gd name="T84" fmla="*/ 217 w 249"/>
                      <a:gd name="T85" fmla="*/ 217 h 373"/>
                      <a:gd name="T86" fmla="*/ 217 w 249"/>
                      <a:gd name="T87" fmla="*/ 217 h 373"/>
                      <a:gd name="T88" fmla="*/ 217 w 249"/>
                      <a:gd name="T89" fmla="*/ 186 h 373"/>
                      <a:gd name="T90" fmla="*/ 217 w 249"/>
                      <a:gd name="T91" fmla="*/ 155 h 373"/>
                      <a:gd name="T92" fmla="*/ 217 w 249"/>
                      <a:gd name="T93" fmla="*/ 124 h 373"/>
                      <a:gd name="T94" fmla="*/ 217 w 249"/>
                      <a:gd name="T95" fmla="*/ 124 h 373"/>
                      <a:gd name="T96" fmla="*/ 248 w 249"/>
                      <a:gd name="T97" fmla="*/ 124 h 373"/>
                      <a:gd name="T98" fmla="*/ 217 w 249"/>
                      <a:gd name="T99" fmla="*/ 93 h 373"/>
                      <a:gd name="T100" fmla="*/ 217 w 249"/>
                      <a:gd name="T101" fmla="*/ 62 h 3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249" h="373">
                        <a:moveTo>
                          <a:pt x="217" y="62"/>
                        </a:moveTo>
                        <a:lnTo>
                          <a:pt x="217" y="62"/>
                        </a:lnTo>
                        <a:lnTo>
                          <a:pt x="217" y="62"/>
                        </a:lnTo>
                        <a:cubicBezTo>
                          <a:pt x="217" y="62"/>
                          <a:pt x="217" y="62"/>
                          <a:pt x="186" y="62"/>
                        </a:cubicBezTo>
                        <a:cubicBezTo>
                          <a:pt x="186" y="62"/>
                          <a:pt x="155" y="62"/>
                          <a:pt x="155" y="31"/>
                        </a:cubicBezTo>
                        <a:lnTo>
                          <a:pt x="155" y="31"/>
                        </a:lnTo>
                        <a:cubicBezTo>
                          <a:pt x="124" y="31"/>
                          <a:pt x="124" y="31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31" y="0"/>
                        </a:cubicBezTo>
                        <a:lnTo>
                          <a:pt x="31" y="0"/>
                        </a:lnTo>
                        <a:cubicBezTo>
                          <a:pt x="31" y="31"/>
                          <a:pt x="31" y="31"/>
                          <a:pt x="31" y="31"/>
                        </a:cubicBezTo>
                        <a:cubicBezTo>
                          <a:pt x="31" y="31"/>
                          <a:pt x="31" y="31"/>
                          <a:pt x="0" y="62"/>
                        </a:cubicBezTo>
                        <a:lnTo>
                          <a:pt x="0" y="62"/>
                        </a:lnTo>
                        <a:lnTo>
                          <a:pt x="0" y="93"/>
                        </a:lnTo>
                        <a:lnTo>
                          <a:pt x="0" y="93"/>
                        </a:ln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155"/>
                          <a:pt x="0" y="155"/>
                          <a:pt x="0" y="155"/>
                        </a:cubicBez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31" y="217"/>
                        </a:lnTo>
                        <a:lnTo>
                          <a:pt x="31" y="217"/>
                        </a:lnTo>
                        <a:lnTo>
                          <a:pt x="31" y="217"/>
                        </a:lnTo>
                        <a:cubicBezTo>
                          <a:pt x="31" y="186"/>
                          <a:pt x="31" y="186"/>
                          <a:pt x="31" y="186"/>
                        </a:cubicBezTo>
                        <a:cubicBezTo>
                          <a:pt x="93" y="186"/>
                          <a:pt x="93" y="186"/>
                          <a:pt x="93" y="186"/>
                        </a:cubicBezTo>
                        <a:cubicBezTo>
                          <a:pt x="93" y="372"/>
                          <a:pt x="93" y="372"/>
                          <a:pt x="93" y="372"/>
                        </a:cubicBezTo>
                        <a:lnTo>
                          <a:pt x="93" y="372"/>
                        </a:lnTo>
                        <a:cubicBezTo>
                          <a:pt x="93" y="372"/>
                          <a:pt x="155" y="341"/>
                          <a:pt x="186" y="341"/>
                        </a:cubicBezTo>
                        <a:cubicBezTo>
                          <a:pt x="186" y="341"/>
                          <a:pt x="186" y="341"/>
                          <a:pt x="186" y="310"/>
                        </a:cubicBezTo>
                        <a:lnTo>
                          <a:pt x="186" y="310"/>
                        </a:lnTo>
                        <a:lnTo>
                          <a:pt x="186" y="310"/>
                        </a:lnTo>
                        <a:lnTo>
                          <a:pt x="186" y="279"/>
                        </a:lnTo>
                        <a:cubicBezTo>
                          <a:pt x="217" y="279"/>
                          <a:pt x="217" y="279"/>
                          <a:pt x="217" y="279"/>
                        </a:cubicBezTo>
                        <a:cubicBezTo>
                          <a:pt x="217" y="279"/>
                          <a:pt x="217" y="279"/>
                          <a:pt x="217" y="247"/>
                        </a:cubicBezTo>
                        <a:lnTo>
                          <a:pt x="217" y="247"/>
                        </a:lnTo>
                        <a:lnTo>
                          <a:pt x="217" y="247"/>
                        </a:lnTo>
                        <a:lnTo>
                          <a:pt x="217" y="217"/>
                        </a:lnTo>
                        <a:lnTo>
                          <a:pt x="217" y="217"/>
                        </a:lnTo>
                        <a:cubicBezTo>
                          <a:pt x="217" y="217"/>
                          <a:pt x="217" y="217"/>
                          <a:pt x="217" y="186"/>
                        </a:cubicBezTo>
                        <a:lnTo>
                          <a:pt x="217" y="155"/>
                        </a:lnTo>
                        <a:lnTo>
                          <a:pt x="217" y="124"/>
                        </a:lnTo>
                        <a:lnTo>
                          <a:pt x="217" y="124"/>
                        </a:lnTo>
                        <a:cubicBezTo>
                          <a:pt x="217" y="124"/>
                          <a:pt x="217" y="124"/>
                          <a:pt x="248" y="124"/>
                        </a:cubicBezTo>
                        <a:cubicBezTo>
                          <a:pt x="217" y="93"/>
                          <a:pt x="217" y="93"/>
                          <a:pt x="217" y="93"/>
                        </a:cubicBezTo>
                        <a:lnTo>
                          <a:pt x="217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9" name="Freeform 13">
                    <a:extLst>
                      <a:ext uri="{FF2B5EF4-FFF2-40B4-BE49-F238E27FC236}">
                        <a16:creationId xmlns:a16="http://schemas.microsoft.com/office/drawing/2014/main" id="{FB86A5F2-9780-479E-B2DA-00F96F8529A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14800" y="2917825"/>
                    <a:ext cx="146050" cy="134938"/>
                  </a:xfrm>
                  <a:custGeom>
                    <a:avLst/>
                    <a:gdLst>
                      <a:gd name="T0" fmla="*/ 372 w 404"/>
                      <a:gd name="T1" fmla="*/ 155 h 373"/>
                      <a:gd name="T2" fmla="*/ 372 w 404"/>
                      <a:gd name="T3" fmla="*/ 155 h 373"/>
                      <a:gd name="T4" fmla="*/ 310 w 404"/>
                      <a:gd name="T5" fmla="*/ 124 h 373"/>
                      <a:gd name="T6" fmla="*/ 310 w 404"/>
                      <a:gd name="T7" fmla="*/ 93 h 373"/>
                      <a:gd name="T8" fmla="*/ 310 w 404"/>
                      <a:gd name="T9" fmla="*/ 93 h 373"/>
                      <a:gd name="T10" fmla="*/ 217 w 404"/>
                      <a:gd name="T11" fmla="*/ 61 h 373"/>
                      <a:gd name="T12" fmla="*/ 217 w 404"/>
                      <a:gd name="T13" fmla="*/ 61 h 373"/>
                      <a:gd name="T14" fmla="*/ 124 w 404"/>
                      <a:gd name="T15" fmla="*/ 31 h 373"/>
                      <a:gd name="T16" fmla="*/ 124 w 404"/>
                      <a:gd name="T17" fmla="*/ 0 h 373"/>
                      <a:gd name="T18" fmla="*/ 92 w 404"/>
                      <a:gd name="T19" fmla="*/ 31 h 373"/>
                      <a:gd name="T20" fmla="*/ 92 w 404"/>
                      <a:gd name="T21" fmla="*/ 124 h 373"/>
                      <a:gd name="T22" fmla="*/ 0 w 404"/>
                      <a:gd name="T23" fmla="*/ 278 h 373"/>
                      <a:gd name="T24" fmla="*/ 0 w 404"/>
                      <a:gd name="T25" fmla="*/ 310 h 373"/>
                      <a:gd name="T26" fmla="*/ 31 w 404"/>
                      <a:gd name="T27" fmla="*/ 341 h 373"/>
                      <a:gd name="T28" fmla="*/ 92 w 404"/>
                      <a:gd name="T29" fmla="*/ 341 h 373"/>
                      <a:gd name="T30" fmla="*/ 124 w 404"/>
                      <a:gd name="T31" fmla="*/ 341 h 373"/>
                      <a:gd name="T32" fmla="*/ 124 w 404"/>
                      <a:gd name="T33" fmla="*/ 341 h 373"/>
                      <a:gd name="T34" fmla="*/ 124 w 404"/>
                      <a:gd name="T35" fmla="*/ 341 h 373"/>
                      <a:gd name="T36" fmla="*/ 155 w 404"/>
                      <a:gd name="T37" fmla="*/ 372 h 373"/>
                      <a:gd name="T38" fmla="*/ 155 w 404"/>
                      <a:gd name="T39" fmla="*/ 372 h 373"/>
                      <a:gd name="T40" fmla="*/ 186 w 404"/>
                      <a:gd name="T41" fmla="*/ 372 h 373"/>
                      <a:gd name="T42" fmla="*/ 186 w 404"/>
                      <a:gd name="T43" fmla="*/ 372 h 373"/>
                      <a:gd name="T44" fmla="*/ 217 w 404"/>
                      <a:gd name="T45" fmla="*/ 372 h 373"/>
                      <a:gd name="T46" fmla="*/ 217 w 404"/>
                      <a:gd name="T47" fmla="*/ 372 h 373"/>
                      <a:gd name="T48" fmla="*/ 248 w 404"/>
                      <a:gd name="T49" fmla="*/ 372 h 373"/>
                      <a:gd name="T50" fmla="*/ 248 w 404"/>
                      <a:gd name="T51" fmla="*/ 372 h 373"/>
                      <a:gd name="T52" fmla="*/ 279 w 404"/>
                      <a:gd name="T53" fmla="*/ 310 h 373"/>
                      <a:gd name="T54" fmla="*/ 310 w 404"/>
                      <a:gd name="T55" fmla="*/ 278 h 373"/>
                      <a:gd name="T56" fmla="*/ 372 w 404"/>
                      <a:gd name="T57" fmla="*/ 217 h 373"/>
                      <a:gd name="T58" fmla="*/ 403 w 404"/>
                      <a:gd name="T59" fmla="*/ 248 h 373"/>
                      <a:gd name="T60" fmla="*/ 403 w 404"/>
                      <a:gd name="T61" fmla="*/ 217 h 373"/>
                      <a:gd name="T62" fmla="*/ 403 w 404"/>
                      <a:gd name="T63" fmla="*/ 186 h 3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404" h="373">
                        <a:moveTo>
                          <a:pt x="372" y="155"/>
                        </a:moveTo>
                        <a:lnTo>
                          <a:pt x="372" y="155"/>
                        </a:lnTo>
                        <a:lnTo>
                          <a:pt x="372" y="155"/>
                        </a:lnTo>
                        <a:lnTo>
                          <a:pt x="372" y="155"/>
                        </a:lnTo>
                        <a:lnTo>
                          <a:pt x="372" y="155"/>
                        </a:lnTo>
                        <a:cubicBezTo>
                          <a:pt x="341" y="155"/>
                          <a:pt x="341" y="124"/>
                          <a:pt x="310" y="124"/>
                        </a:cubicBezTo>
                        <a:lnTo>
                          <a:pt x="310" y="124"/>
                        </a:lnTo>
                        <a:cubicBezTo>
                          <a:pt x="310" y="93"/>
                          <a:pt x="310" y="93"/>
                          <a:pt x="310" y="93"/>
                        </a:cubicBezTo>
                        <a:lnTo>
                          <a:pt x="310" y="93"/>
                        </a:lnTo>
                        <a:lnTo>
                          <a:pt x="310" y="93"/>
                        </a:lnTo>
                        <a:cubicBezTo>
                          <a:pt x="279" y="61"/>
                          <a:pt x="248" y="61"/>
                          <a:pt x="248" y="61"/>
                        </a:cubicBezTo>
                        <a:cubicBezTo>
                          <a:pt x="248" y="61"/>
                          <a:pt x="248" y="61"/>
                          <a:pt x="217" y="61"/>
                        </a:cubicBezTo>
                        <a:lnTo>
                          <a:pt x="217" y="61"/>
                        </a:lnTo>
                        <a:lnTo>
                          <a:pt x="217" y="61"/>
                        </a:lnTo>
                        <a:cubicBezTo>
                          <a:pt x="186" y="61"/>
                          <a:pt x="186" y="61"/>
                          <a:pt x="186" y="61"/>
                        </a:cubicBezTo>
                        <a:cubicBezTo>
                          <a:pt x="155" y="61"/>
                          <a:pt x="155" y="31"/>
                          <a:pt x="124" y="31"/>
                        </a:cubicBezTo>
                        <a:lnTo>
                          <a:pt x="124" y="31"/>
                        </a:lnTo>
                        <a:cubicBezTo>
                          <a:pt x="124" y="31"/>
                          <a:pt x="124" y="31"/>
                          <a:pt x="124" y="0"/>
                        </a:cubicBezTo>
                        <a:cubicBezTo>
                          <a:pt x="124" y="0"/>
                          <a:pt x="124" y="0"/>
                          <a:pt x="124" y="31"/>
                        </a:cubicBezTo>
                        <a:cubicBezTo>
                          <a:pt x="124" y="31"/>
                          <a:pt x="124" y="31"/>
                          <a:pt x="92" y="31"/>
                        </a:cubicBezTo>
                        <a:lnTo>
                          <a:pt x="92" y="31"/>
                        </a:lnTo>
                        <a:cubicBezTo>
                          <a:pt x="92" y="124"/>
                          <a:pt x="92" y="124"/>
                          <a:pt x="92" y="124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278"/>
                          <a:pt x="0" y="278"/>
                          <a:pt x="0" y="278"/>
                        </a:cubicBezTo>
                        <a:cubicBezTo>
                          <a:pt x="0" y="278"/>
                          <a:pt x="0" y="278"/>
                          <a:pt x="0" y="310"/>
                        </a:cubicBezTo>
                        <a:lnTo>
                          <a:pt x="0" y="310"/>
                        </a:lnTo>
                        <a:lnTo>
                          <a:pt x="31" y="341"/>
                        </a:lnTo>
                        <a:lnTo>
                          <a:pt x="31" y="341"/>
                        </a:lnTo>
                        <a:cubicBezTo>
                          <a:pt x="62" y="341"/>
                          <a:pt x="92" y="341"/>
                          <a:pt x="92" y="341"/>
                        </a:cubicBezTo>
                        <a:lnTo>
                          <a:pt x="92" y="341"/>
                        </a:lnTo>
                        <a:cubicBezTo>
                          <a:pt x="92" y="341"/>
                          <a:pt x="92" y="341"/>
                          <a:pt x="124" y="341"/>
                        </a:cubicBezTo>
                        <a:lnTo>
                          <a:pt x="124" y="341"/>
                        </a:lnTo>
                        <a:lnTo>
                          <a:pt x="124" y="341"/>
                        </a:lnTo>
                        <a:lnTo>
                          <a:pt x="124" y="341"/>
                        </a:lnTo>
                        <a:lnTo>
                          <a:pt x="124" y="341"/>
                        </a:lnTo>
                        <a:lnTo>
                          <a:pt x="124" y="341"/>
                        </a:lnTo>
                        <a:cubicBezTo>
                          <a:pt x="124" y="341"/>
                          <a:pt x="124" y="341"/>
                          <a:pt x="155" y="341"/>
                        </a:cubicBezTo>
                        <a:cubicBezTo>
                          <a:pt x="155" y="372"/>
                          <a:pt x="155" y="372"/>
                          <a:pt x="155" y="372"/>
                        </a:cubicBezTo>
                        <a:lnTo>
                          <a:pt x="155" y="372"/>
                        </a:lnTo>
                        <a:lnTo>
                          <a:pt x="155" y="372"/>
                        </a:lnTo>
                        <a:lnTo>
                          <a:pt x="155" y="372"/>
                        </a:lnTo>
                        <a:lnTo>
                          <a:pt x="186" y="372"/>
                        </a:lnTo>
                        <a:lnTo>
                          <a:pt x="186" y="372"/>
                        </a:lnTo>
                        <a:lnTo>
                          <a:pt x="186" y="372"/>
                        </a:lnTo>
                        <a:cubicBezTo>
                          <a:pt x="186" y="372"/>
                          <a:pt x="186" y="372"/>
                          <a:pt x="217" y="372"/>
                        </a:cubicBezTo>
                        <a:lnTo>
                          <a:pt x="217" y="372"/>
                        </a:lnTo>
                        <a:lnTo>
                          <a:pt x="217" y="372"/>
                        </a:lnTo>
                        <a:lnTo>
                          <a:pt x="217" y="372"/>
                        </a:lnTo>
                        <a:lnTo>
                          <a:pt x="217" y="372"/>
                        </a:lnTo>
                        <a:cubicBezTo>
                          <a:pt x="217" y="372"/>
                          <a:pt x="217" y="372"/>
                          <a:pt x="248" y="372"/>
                        </a:cubicBezTo>
                        <a:lnTo>
                          <a:pt x="248" y="372"/>
                        </a:lnTo>
                        <a:lnTo>
                          <a:pt x="248" y="372"/>
                        </a:lnTo>
                        <a:lnTo>
                          <a:pt x="248" y="372"/>
                        </a:lnTo>
                        <a:cubicBezTo>
                          <a:pt x="248" y="341"/>
                          <a:pt x="248" y="341"/>
                          <a:pt x="279" y="310"/>
                        </a:cubicBezTo>
                        <a:lnTo>
                          <a:pt x="310" y="310"/>
                        </a:lnTo>
                        <a:lnTo>
                          <a:pt x="310" y="278"/>
                        </a:lnTo>
                        <a:lnTo>
                          <a:pt x="310" y="278"/>
                        </a:lnTo>
                        <a:cubicBezTo>
                          <a:pt x="372" y="217"/>
                          <a:pt x="372" y="217"/>
                          <a:pt x="372" y="217"/>
                        </a:cubicBezTo>
                        <a:lnTo>
                          <a:pt x="372" y="217"/>
                        </a:lnTo>
                        <a:cubicBezTo>
                          <a:pt x="372" y="217"/>
                          <a:pt x="372" y="217"/>
                          <a:pt x="403" y="248"/>
                        </a:cubicBezTo>
                        <a:cubicBezTo>
                          <a:pt x="403" y="248"/>
                          <a:pt x="403" y="248"/>
                          <a:pt x="403" y="217"/>
                        </a:cubicBezTo>
                        <a:lnTo>
                          <a:pt x="403" y="217"/>
                        </a:lnTo>
                        <a:lnTo>
                          <a:pt x="403" y="186"/>
                        </a:lnTo>
                        <a:lnTo>
                          <a:pt x="403" y="186"/>
                        </a:lnTo>
                        <a:cubicBezTo>
                          <a:pt x="372" y="155"/>
                          <a:pt x="372" y="155"/>
                          <a:pt x="372" y="15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0" name="Freeform 14">
                    <a:extLst>
                      <a:ext uri="{FF2B5EF4-FFF2-40B4-BE49-F238E27FC236}">
                        <a16:creationId xmlns:a16="http://schemas.microsoft.com/office/drawing/2014/main" id="{FF9B8F6B-5D81-4E21-9389-E43C3D595A0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349750" y="2549525"/>
                    <a:ext cx="134938" cy="190500"/>
                  </a:xfrm>
                  <a:custGeom>
                    <a:avLst/>
                    <a:gdLst>
                      <a:gd name="T0" fmla="*/ 341 w 373"/>
                      <a:gd name="T1" fmla="*/ 341 h 528"/>
                      <a:gd name="T2" fmla="*/ 341 w 373"/>
                      <a:gd name="T3" fmla="*/ 341 h 528"/>
                      <a:gd name="T4" fmla="*/ 341 w 373"/>
                      <a:gd name="T5" fmla="*/ 341 h 528"/>
                      <a:gd name="T6" fmla="*/ 341 w 373"/>
                      <a:gd name="T7" fmla="*/ 341 h 528"/>
                      <a:gd name="T8" fmla="*/ 341 w 373"/>
                      <a:gd name="T9" fmla="*/ 155 h 528"/>
                      <a:gd name="T10" fmla="*/ 341 w 373"/>
                      <a:gd name="T11" fmla="*/ 124 h 528"/>
                      <a:gd name="T12" fmla="*/ 372 w 373"/>
                      <a:gd name="T13" fmla="*/ 62 h 528"/>
                      <a:gd name="T14" fmla="*/ 372 w 373"/>
                      <a:gd name="T15" fmla="*/ 62 h 528"/>
                      <a:gd name="T16" fmla="*/ 372 w 373"/>
                      <a:gd name="T17" fmla="*/ 62 h 528"/>
                      <a:gd name="T18" fmla="*/ 372 w 373"/>
                      <a:gd name="T19" fmla="*/ 62 h 528"/>
                      <a:gd name="T20" fmla="*/ 372 w 373"/>
                      <a:gd name="T21" fmla="*/ 62 h 528"/>
                      <a:gd name="T22" fmla="*/ 372 w 373"/>
                      <a:gd name="T23" fmla="*/ 62 h 528"/>
                      <a:gd name="T24" fmla="*/ 341 w 373"/>
                      <a:gd name="T25" fmla="*/ 31 h 528"/>
                      <a:gd name="T26" fmla="*/ 341 w 373"/>
                      <a:gd name="T27" fmla="*/ 31 h 528"/>
                      <a:gd name="T28" fmla="*/ 341 w 373"/>
                      <a:gd name="T29" fmla="*/ 62 h 528"/>
                      <a:gd name="T30" fmla="*/ 309 w 373"/>
                      <a:gd name="T31" fmla="*/ 93 h 528"/>
                      <a:gd name="T32" fmla="*/ 279 w 373"/>
                      <a:gd name="T33" fmla="*/ 93 h 528"/>
                      <a:gd name="T34" fmla="*/ 186 w 373"/>
                      <a:gd name="T35" fmla="*/ 93 h 528"/>
                      <a:gd name="T36" fmla="*/ 186 w 373"/>
                      <a:gd name="T37" fmla="*/ 93 h 528"/>
                      <a:gd name="T38" fmla="*/ 155 w 373"/>
                      <a:gd name="T39" fmla="*/ 62 h 528"/>
                      <a:gd name="T40" fmla="*/ 155 w 373"/>
                      <a:gd name="T41" fmla="*/ 62 h 528"/>
                      <a:gd name="T42" fmla="*/ 124 w 373"/>
                      <a:gd name="T43" fmla="*/ 31 h 528"/>
                      <a:gd name="T44" fmla="*/ 93 w 373"/>
                      <a:gd name="T45" fmla="*/ 31 h 528"/>
                      <a:gd name="T46" fmla="*/ 93 w 373"/>
                      <a:gd name="T47" fmla="*/ 31 h 528"/>
                      <a:gd name="T48" fmla="*/ 93 w 373"/>
                      <a:gd name="T49" fmla="*/ 31 h 528"/>
                      <a:gd name="T50" fmla="*/ 93 w 373"/>
                      <a:gd name="T51" fmla="*/ 31 h 528"/>
                      <a:gd name="T52" fmla="*/ 93 w 373"/>
                      <a:gd name="T53" fmla="*/ 62 h 528"/>
                      <a:gd name="T54" fmla="*/ 62 w 373"/>
                      <a:gd name="T55" fmla="*/ 0 h 528"/>
                      <a:gd name="T56" fmla="*/ 62 w 373"/>
                      <a:gd name="T57" fmla="*/ 0 h 528"/>
                      <a:gd name="T58" fmla="*/ 62 w 373"/>
                      <a:gd name="T59" fmla="*/ 0 h 528"/>
                      <a:gd name="T60" fmla="*/ 31 w 373"/>
                      <a:gd name="T61" fmla="*/ 0 h 528"/>
                      <a:gd name="T62" fmla="*/ 0 w 373"/>
                      <a:gd name="T63" fmla="*/ 0 h 528"/>
                      <a:gd name="T64" fmla="*/ 0 w 373"/>
                      <a:gd name="T65" fmla="*/ 0 h 528"/>
                      <a:gd name="T66" fmla="*/ 0 w 373"/>
                      <a:gd name="T67" fmla="*/ 0 h 528"/>
                      <a:gd name="T68" fmla="*/ 31 w 373"/>
                      <a:gd name="T69" fmla="*/ 31 h 528"/>
                      <a:gd name="T70" fmla="*/ 31 w 373"/>
                      <a:gd name="T71" fmla="*/ 31 h 528"/>
                      <a:gd name="T72" fmla="*/ 31 w 373"/>
                      <a:gd name="T73" fmla="*/ 62 h 528"/>
                      <a:gd name="T74" fmla="*/ 31 w 373"/>
                      <a:gd name="T75" fmla="*/ 93 h 528"/>
                      <a:gd name="T76" fmla="*/ 31 w 373"/>
                      <a:gd name="T77" fmla="*/ 93 h 528"/>
                      <a:gd name="T78" fmla="*/ 62 w 373"/>
                      <a:gd name="T79" fmla="*/ 155 h 528"/>
                      <a:gd name="T80" fmla="*/ 62 w 373"/>
                      <a:gd name="T81" fmla="*/ 155 h 528"/>
                      <a:gd name="T82" fmla="*/ 62 w 373"/>
                      <a:gd name="T83" fmla="*/ 186 h 528"/>
                      <a:gd name="T84" fmla="*/ 62 w 373"/>
                      <a:gd name="T85" fmla="*/ 186 h 528"/>
                      <a:gd name="T86" fmla="*/ 31 w 373"/>
                      <a:gd name="T87" fmla="*/ 217 h 528"/>
                      <a:gd name="T88" fmla="*/ 31 w 373"/>
                      <a:gd name="T89" fmla="*/ 248 h 528"/>
                      <a:gd name="T90" fmla="*/ 0 w 373"/>
                      <a:gd name="T91" fmla="*/ 279 h 528"/>
                      <a:gd name="T92" fmla="*/ 0 w 373"/>
                      <a:gd name="T93" fmla="*/ 341 h 528"/>
                      <a:gd name="T94" fmla="*/ 217 w 373"/>
                      <a:gd name="T95" fmla="*/ 465 h 528"/>
                      <a:gd name="T96" fmla="*/ 217 w 373"/>
                      <a:gd name="T97" fmla="*/ 496 h 528"/>
                      <a:gd name="T98" fmla="*/ 248 w 373"/>
                      <a:gd name="T99" fmla="*/ 527 h 528"/>
                      <a:gd name="T100" fmla="*/ 279 w 373"/>
                      <a:gd name="T101" fmla="*/ 527 h 528"/>
                      <a:gd name="T102" fmla="*/ 279 w 373"/>
                      <a:gd name="T103" fmla="*/ 465 h 528"/>
                      <a:gd name="T104" fmla="*/ 309 w 373"/>
                      <a:gd name="T105" fmla="*/ 465 h 528"/>
                      <a:gd name="T106" fmla="*/ 309 w 373"/>
                      <a:gd name="T107" fmla="*/ 465 h 528"/>
                      <a:gd name="T108" fmla="*/ 309 w 373"/>
                      <a:gd name="T109" fmla="*/ 465 h 528"/>
                      <a:gd name="T110" fmla="*/ 341 w 373"/>
                      <a:gd name="T111" fmla="*/ 434 h 528"/>
                      <a:gd name="T112" fmla="*/ 341 w 373"/>
                      <a:gd name="T113" fmla="*/ 434 h 528"/>
                      <a:gd name="T114" fmla="*/ 372 w 373"/>
                      <a:gd name="T115" fmla="*/ 403 h 528"/>
                      <a:gd name="T116" fmla="*/ 372 w 373"/>
                      <a:gd name="T117" fmla="*/ 372 h 528"/>
                      <a:gd name="T118" fmla="*/ 372 w 373"/>
                      <a:gd name="T119" fmla="*/ 372 h 528"/>
                      <a:gd name="T120" fmla="*/ 341 w 373"/>
                      <a:gd name="T121" fmla="*/ 341 h 5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73" h="528">
                        <a:moveTo>
                          <a:pt x="341" y="341"/>
                        </a:moveTo>
                        <a:lnTo>
                          <a:pt x="341" y="341"/>
                        </a:lnTo>
                        <a:lnTo>
                          <a:pt x="341" y="341"/>
                        </a:lnTo>
                        <a:lnTo>
                          <a:pt x="341" y="341"/>
                        </a:lnTo>
                        <a:cubicBezTo>
                          <a:pt x="341" y="341"/>
                          <a:pt x="341" y="217"/>
                          <a:pt x="341" y="155"/>
                        </a:cubicBezTo>
                        <a:cubicBezTo>
                          <a:pt x="341" y="124"/>
                          <a:pt x="341" y="124"/>
                          <a:pt x="341" y="124"/>
                        </a:cubicBezTo>
                        <a:cubicBezTo>
                          <a:pt x="341" y="93"/>
                          <a:pt x="341" y="62"/>
                          <a:pt x="372" y="62"/>
                        </a:cubicBezTo>
                        <a:lnTo>
                          <a:pt x="372" y="62"/>
                        </a:lnTo>
                        <a:lnTo>
                          <a:pt x="372" y="62"/>
                        </a:lnTo>
                        <a:lnTo>
                          <a:pt x="372" y="62"/>
                        </a:lnTo>
                        <a:lnTo>
                          <a:pt x="372" y="62"/>
                        </a:lnTo>
                        <a:lnTo>
                          <a:pt x="372" y="62"/>
                        </a:lnTo>
                        <a:cubicBezTo>
                          <a:pt x="341" y="62"/>
                          <a:pt x="341" y="62"/>
                          <a:pt x="341" y="31"/>
                        </a:cubicBezTo>
                        <a:lnTo>
                          <a:pt x="341" y="31"/>
                        </a:lnTo>
                        <a:cubicBezTo>
                          <a:pt x="341" y="31"/>
                          <a:pt x="341" y="31"/>
                          <a:pt x="341" y="62"/>
                        </a:cubicBezTo>
                        <a:cubicBezTo>
                          <a:pt x="309" y="93"/>
                          <a:pt x="309" y="93"/>
                          <a:pt x="309" y="93"/>
                        </a:cubicBezTo>
                        <a:cubicBezTo>
                          <a:pt x="279" y="93"/>
                          <a:pt x="279" y="93"/>
                          <a:pt x="279" y="93"/>
                        </a:cubicBezTo>
                        <a:cubicBezTo>
                          <a:pt x="248" y="93"/>
                          <a:pt x="217" y="93"/>
                          <a:pt x="186" y="93"/>
                        </a:cubicBezTo>
                        <a:lnTo>
                          <a:pt x="186" y="93"/>
                        </a:lnTo>
                        <a:cubicBezTo>
                          <a:pt x="186" y="93"/>
                          <a:pt x="186" y="62"/>
                          <a:pt x="155" y="62"/>
                        </a:cubicBezTo>
                        <a:lnTo>
                          <a:pt x="155" y="62"/>
                        </a:lnTo>
                        <a:cubicBezTo>
                          <a:pt x="155" y="31"/>
                          <a:pt x="155" y="31"/>
                          <a:pt x="124" y="31"/>
                        </a:cubicBezTo>
                        <a:cubicBezTo>
                          <a:pt x="124" y="31"/>
                          <a:pt x="124" y="31"/>
                          <a:pt x="93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93" y="62"/>
                          <a:pt x="93" y="62"/>
                          <a:pt x="93" y="62"/>
                        </a:cubicBez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31" y="0"/>
                        </a:cubicBezTo>
                        <a:cubicBezTo>
                          <a:pt x="31" y="0"/>
                          <a:pt x="31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1"/>
                          <a:pt x="31" y="31"/>
                          <a:pt x="31" y="31"/>
                        </a:cubicBezTo>
                        <a:lnTo>
                          <a:pt x="31" y="31"/>
                        </a:lnTo>
                        <a:cubicBezTo>
                          <a:pt x="31" y="62"/>
                          <a:pt x="31" y="62"/>
                          <a:pt x="31" y="62"/>
                        </a:cubicBezTo>
                        <a:cubicBezTo>
                          <a:pt x="31" y="62"/>
                          <a:pt x="31" y="62"/>
                          <a:pt x="31" y="93"/>
                        </a:cubicBezTo>
                        <a:lnTo>
                          <a:pt x="31" y="93"/>
                        </a:lnTo>
                        <a:lnTo>
                          <a:pt x="62" y="155"/>
                        </a:lnTo>
                        <a:lnTo>
                          <a:pt x="62" y="155"/>
                        </a:lnTo>
                        <a:cubicBezTo>
                          <a:pt x="62" y="186"/>
                          <a:pt x="62" y="186"/>
                          <a:pt x="62" y="186"/>
                        </a:cubicBezTo>
                        <a:lnTo>
                          <a:pt x="62" y="186"/>
                        </a:lnTo>
                        <a:cubicBezTo>
                          <a:pt x="31" y="217"/>
                          <a:pt x="31" y="217"/>
                          <a:pt x="31" y="217"/>
                        </a:cubicBezTo>
                        <a:cubicBezTo>
                          <a:pt x="31" y="217"/>
                          <a:pt x="31" y="217"/>
                          <a:pt x="31" y="248"/>
                        </a:cubicBezTo>
                        <a:cubicBezTo>
                          <a:pt x="0" y="248"/>
                          <a:pt x="0" y="248"/>
                          <a:pt x="0" y="279"/>
                        </a:cubicBezTo>
                        <a:cubicBezTo>
                          <a:pt x="0" y="279"/>
                          <a:pt x="0" y="310"/>
                          <a:pt x="0" y="341"/>
                        </a:cubicBezTo>
                        <a:cubicBezTo>
                          <a:pt x="217" y="465"/>
                          <a:pt x="217" y="465"/>
                          <a:pt x="217" y="465"/>
                        </a:cubicBezTo>
                        <a:cubicBezTo>
                          <a:pt x="217" y="496"/>
                          <a:pt x="217" y="496"/>
                          <a:pt x="217" y="496"/>
                        </a:cubicBezTo>
                        <a:cubicBezTo>
                          <a:pt x="248" y="527"/>
                          <a:pt x="248" y="527"/>
                          <a:pt x="248" y="527"/>
                        </a:cubicBezTo>
                        <a:cubicBezTo>
                          <a:pt x="279" y="527"/>
                          <a:pt x="279" y="527"/>
                          <a:pt x="279" y="527"/>
                        </a:cubicBezTo>
                        <a:cubicBezTo>
                          <a:pt x="279" y="496"/>
                          <a:pt x="279" y="496"/>
                          <a:pt x="279" y="465"/>
                        </a:cubicBezTo>
                        <a:cubicBezTo>
                          <a:pt x="279" y="465"/>
                          <a:pt x="279" y="465"/>
                          <a:pt x="309" y="465"/>
                        </a:cubicBezTo>
                        <a:lnTo>
                          <a:pt x="309" y="465"/>
                        </a:lnTo>
                        <a:lnTo>
                          <a:pt x="309" y="465"/>
                        </a:lnTo>
                        <a:cubicBezTo>
                          <a:pt x="309" y="434"/>
                          <a:pt x="309" y="434"/>
                          <a:pt x="341" y="434"/>
                        </a:cubicBezTo>
                        <a:lnTo>
                          <a:pt x="341" y="434"/>
                        </a:lnTo>
                        <a:cubicBezTo>
                          <a:pt x="341" y="403"/>
                          <a:pt x="341" y="403"/>
                          <a:pt x="372" y="403"/>
                        </a:cubicBezTo>
                        <a:cubicBezTo>
                          <a:pt x="372" y="372"/>
                          <a:pt x="372" y="372"/>
                          <a:pt x="372" y="372"/>
                        </a:cubicBezTo>
                        <a:lnTo>
                          <a:pt x="372" y="372"/>
                        </a:lnTo>
                        <a:cubicBezTo>
                          <a:pt x="372" y="372"/>
                          <a:pt x="341" y="372"/>
                          <a:pt x="341" y="34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1" name="Freeform 15">
                    <a:extLst>
                      <a:ext uri="{FF2B5EF4-FFF2-40B4-BE49-F238E27FC236}">
                        <a16:creationId xmlns:a16="http://schemas.microsoft.com/office/drawing/2014/main" id="{21D9C9C2-8546-4311-A98C-F519AB6CFF3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81475" y="3017838"/>
                    <a:ext cx="134938" cy="134937"/>
                  </a:xfrm>
                  <a:custGeom>
                    <a:avLst/>
                    <a:gdLst>
                      <a:gd name="T0" fmla="*/ 341 w 373"/>
                      <a:gd name="T1" fmla="*/ 218 h 373"/>
                      <a:gd name="T2" fmla="*/ 341 w 373"/>
                      <a:gd name="T3" fmla="*/ 187 h 373"/>
                      <a:gd name="T4" fmla="*/ 372 w 373"/>
                      <a:gd name="T5" fmla="*/ 156 h 373"/>
                      <a:gd name="T6" fmla="*/ 372 w 373"/>
                      <a:gd name="T7" fmla="*/ 156 h 373"/>
                      <a:gd name="T8" fmla="*/ 341 w 373"/>
                      <a:gd name="T9" fmla="*/ 94 h 373"/>
                      <a:gd name="T10" fmla="*/ 341 w 373"/>
                      <a:gd name="T11" fmla="*/ 63 h 373"/>
                      <a:gd name="T12" fmla="*/ 279 w 373"/>
                      <a:gd name="T13" fmla="*/ 32 h 373"/>
                      <a:gd name="T14" fmla="*/ 248 w 373"/>
                      <a:gd name="T15" fmla="*/ 32 h 373"/>
                      <a:gd name="T16" fmla="*/ 248 w 373"/>
                      <a:gd name="T17" fmla="*/ 32 h 373"/>
                      <a:gd name="T18" fmla="*/ 248 w 373"/>
                      <a:gd name="T19" fmla="*/ 32 h 373"/>
                      <a:gd name="T20" fmla="*/ 217 w 373"/>
                      <a:gd name="T21" fmla="*/ 0 h 373"/>
                      <a:gd name="T22" fmla="*/ 186 w 373"/>
                      <a:gd name="T23" fmla="*/ 0 h 373"/>
                      <a:gd name="T24" fmla="*/ 155 w 373"/>
                      <a:gd name="T25" fmla="*/ 63 h 373"/>
                      <a:gd name="T26" fmla="*/ 124 w 373"/>
                      <a:gd name="T27" fmla="*/ 94 h 373"/>
                      <a:gd name="T28" fmla="*/ 93 w 373"/>
                      <a:gd name="T29" fmla="*/ 124 h 373"/>
                      <a:gd name="T30" fmla="*/ 62 w 373"/>
                      <a:gd name="T31" fmla="*/ 156 h 373"/>
                      <a:gd name="T32" fmla="*/ 62 w 373"/>
                      <a:gd name="T33" fmla="*/ 156 h 373"/>
                      <a:gd name="T34" fmla="*/ 31 w 373"/>
                      <a:gd name="T35" fmla="*/ 156 h 373"/>
                      <a:gd name="T36" fmla="*/ 0 w 373"/>
                      <a:gd name="T37" fmla="*/ 156 h 373"/>
                      <a:gd name="T38" fmla="*/ 0 w 373"/>
                      <a:gd name="T39" fmla="*/ 187 h 373"/>
                      <a:gd name="T40" fmla="*/ 31 w 373"/>
                      <a:gd name="T41" fmla="*/ 187 h 373"/>
                      <a:gd name="T42" fmla="*/ 62 w 373"/>
                      <a:gd name="T43" fmla="*/ 218 h 373"/>
                      <a:gd name="T44" fmla="*/ 93 w 373"/>
                      <a:gd name="T45" fmla="*/ 280 h 373"/>
                      <a:gd name="T46" fmla="*/ 124 w 373"/>
                      <a:gd name="T47" fmla="*/ 342 h 373"/>
                      <a:gd name="T48" fmla="*/ 124 w 373"/>
                      <a:gd name="T49" fmla="*/ 342 h 373"/>
                      <a:gd name="T50" fmla="*/ 155 w 373"/>
                      <a:gd name="T51" fmla="*/ 342 h 373"/>
                      <a:gd name="T52" fmla="*/ 186 w 373"/>
                      <a:gd name="T53" fmla="*/ 372 h 373"/>
                      <a:gd name="T54" fmla="*/ 217 w 373"/>
                      <a:gd name="T55" fmla="*/ 372 h 373"/>
                      <a:gd name="T56" fmla="*/ 217 w 373"/>
                      <a:gd name="T57" fmla="*/ 372 h 373"/>
                      <a:gd name="T58" fmla="*/ 248 w 373"/>
                      <a:gd name="T59" fmla="*/ 372 h 373"/>
                      <a:gd name="T60" fmla="*/ 279 w 373"/>
                      <a:gd name="T61" fmla="*/ 372 h 373"/>
                      <a:gd name="T62" fmla="*/ 279 w 373"/>
                      <a:gd name="T63" fmla="*/ 372 h 373"/>
                      <a:gd name="T64" fmla="*/ 341 w 373"/>
                      <a:gd name="T65" fmla="*/ 342 h 373"/>
                      <a:gd name="T66" fmla="*/ 341 w 373"/>
                      <a:gd name="T67" fmla="*/ 311 h 373"/>
                      <a:gd name="T68" fmla="*/ 341 w 373"/>
                      <a:gd name="T69" fmla="*/ 248 h 373"/>
                      <a:gd name="T70" fmla="*/ 341 w 373"/>
                      <a:gd name="T71" fmla="*/ 218 h 3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73" h="373">
                        <a:moveTo>
                          <a:pt x="341" y="218"/>
                        </a:moveTo>
                        <a:lnTo>
                          <a:pt x="341" y="218"/>
                        </a:lnTo>
                        <a:lnTo>
                          <a:pt x="341" y="187"/>
                        </a:lnTo>
                        <a:lnTo>
                          <a:pt x="341" y="187"/>
                        </a:lnTo>
                        <a:lnTo>
                          <a:pt x="341" y="156"/>
                        </a:lnTo>
                        <a:lnTo>
                          <a:pt x="372" y="156"/>
                        </a:lnTo>
                        <a:lnTo>
                          <a:pt x="372" y="156"/>
                        </a:lnTo>
                        <a:lnTo>
                          <a:pt x="372" y="156"/>
                        </a:lnTo>
                        <a:cubicBezTo>
                          <a:pt x="341" y="124"/>
                          <a:pt x="341" y="124"/>
                          <a:pt x="341" y="94"/>
                        </a:cubicBezTo>
                        <a:lnTo>
                          <a:pt x="341" y="94"/>
                        </a:lnTo>
                        <a:lnTo>
                          <a:pt x="341" y="63"/>
                        </a:lnTo>
                        <a:lnTo>
                          <a:pt x="341" y="63"/>
                        </a:lnTo>
                        <a:cubicBezTo>
                          <a:pt x="341" y="63"/>
                          <a:pt x="341" y="63"/>
                          <a:pt x="310" y="63"/>
                        </a:cubicBezTo>
                        <a:cubicBezTo>
                          <a:pt x="310" y="63"/>
                          <a:pt x="310" y="32"/>
                          <a:pt x="279" y="32"/>
                        </a:cubicBezTo>
                        <a:lnTo>
                          <a:pt x="279" y="32"/>
                        </a:lnTo>
                        <a:cubicBezTo>
                          <a:pt x="279" y="32"/>
                          <a:pt x="279" y="32"/>
                          <a:pt x="248" y="32"/>
                        </a:cubicBezTo>
                        <a:lnTo>
                          <a:pt x="248" y="32"/>
                        </a:lnTo>
                        <a:lnTo>
                          <a:pt x="248" y="32"/>
                        </a:lnTo>
                        <a:lnTo>
                          <a:pt x="248" y="32"/>
                        </a:lnTo>
                        <a:lnTo>
                          <a:pt x="248" y="32"/>
                        </a:lnTo>
                        <a:cubicBezTo>
                          <a:pt x="248" y="32"/>
                          <a:pt x="217" y="32"/>
                          <a:pt x="217" y="0"/>
                        </a:cubicBezTo>
                        <a:lnTo>
                          <a:pt x="217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86" y="32"/>
                        </a:lnTo>
                        <a:cubicBezTo>
                          <a:pt x="186" y="32"/>
                          <a:pt x="186" y="63"/>
                          <a:pt x="155" y="63"/>
                        </a:cubicBezTo>
                        <a:lnTo>
                          <a:pt x="155" y="63"/>
                        </a:lnTo>
                        <a:lnTo>
                          <a:pt x="124" y="94"/>
                        </a:lnTo>
                        <a:cubicBezTo>
                          <a:pt x="93" y="94"/>
                          <a:pt x="93" y="94"/>
                          <a:pt x="93" y="94"/>
                        </a:cubicBezTo>
                        <a:lnTo>
                          <a:pt x="93" y="124"/>
                        </a:lnTo>
                        <a:lnTo>
                          <a:pt x="93" y="124"/>
                        </a:lnTo>
                        <a:cubicBezTo>
                          <a:pt x="93" y="124"/>
                          <a:pt x="93" y="156"/>
                          <a:pt x="62" y="156"/>
                        </a:cubicBezTo>
                        <a:lnTo>
                          <a:pt x="62" y="156"/>
                        </a:lnTo>
                        <a:lnTo>
                          <a:pt x="62" y="156"/>
                        </a:lnTo>
                        <a:cubicBezTo>
                          <a:pt x="31" y="156"/>
                          <a:pt x="31" y="156"/>
                          <a:pt x="31" y="156"/>
                        </a:cubicBezTo>
                        <a:lnTo>
                          <a:pt x="31" y="156"/>
                        </a:lnTo>
                        <a:lnTo>
                          <a:pt x="31" y="156"/>
                        </a:lnTo>
                        <a:cubicBezTo>
                          <a:pt x="0" y="156"/>
                          <a:pt x="0" y="156"/>
                          <a:pt x="0" y="156"/>
                        </a:cubicBezTo>
                        <a:lnTo>
                          <a:pt x="0" y="156"/>
                        </a:lnTo>
                        <a:cubicBezTo>
                          <a:pt x="0" y="156"/>
                          <a:pt x="0" y="156"/>
                          <a:pt x="0" y="187"/>
                        </a:cubicBezTo>
                        <a:lnTo>
                          <a:pt x="0" y="187"/>
                        </a:lnTo>
                        <a:cubicBezTo>
                          <a:pt x="0" y="187"/>
                          <a:pt x="0" y="187"/>
                          <a:pt x="31" y="187"/>
                        </a:cubicBezTo>
                        <a:cubicBezTo>
                          <a:pt x="31" y="218"/>
                          <a:pt x="31" y="218"/>
                          <a:pt x="31" y="218"/>
                        </a:cubicBezTo>
                        <a:lnTo>
                          <a:pt x="62" y="218"/>
                        </a:lnTo>
                        <a:cubicBezTo>
                          <a:pt x="62" y="218"/>
                          <a:pt x="93" y="248"/>
                          <a:pt x="93" y="280"/>
                        </a:cubicBezTo>
                        <a:lnTo>
                          <a:pt x="93" y="280"/>
                        </a:lnTo>
                        <a:cubicBezTo>
                          <a:pt x="124" y="280"/>
                          <a:pt x="124" y="311"/>
                          <a:pt x="124" y="311"/>
                        </a:cubicBezTo>
                        <a:lnTo>
                          <a:pt x="124" y="342"/>
                        </a:lnTo>
                        <a:lnTo>
                          <a:pt x="124" y="342"/>
                        </a:lnTo>
                        <a:lnTo>
                          <a:pt x="124" y="342"/>
                        </a:lnTo>
                        <a:lnTo>
                          <a:pt x="124" y="342"/>
                        </a:lnTo>
                        <a:cubicBezTo>
                          <a:pt x="155" y="342"/>
                          <a:pt x="155" y="342"/>
                          <a:pt x="155" y="342"/>
                        </a:cubicBezTo>
                        <a:cubicBezTo>
                          <a:pt x="186" y="342"/>
                          <a:pt x="186" y="342"/>
                          <a:pt x="186" y="342"/>
                        </a:cubicBezTo>
                        <a:cubicBezTo>
                          <a:pt x="186" y="372"/>
                          <a:pt x="186" y="372"/>
                          <a:pt x="186" y="372"/>
                        </a:cubicBezTo>
                        <a:lnTo>
                          <a:pt x="186" y="372"/>
                        </a:lnTo>
                        <a:cubicBezTo>
                          <a:pt x="186" y="372"/>
                          <a:pt x="186" y="372"/>
                          <a:pt x="217" y="372"/>
                        </a:cubicBezTo>
                        <a:lnTo>
                          <a:pt x="217" y="372"/>
                        </a:lnTo>
                        <a:lnTo>
                          <a:pt x="217" y="372"/>
                        </a:lnTo>
                        <a:lnTo>
                          <a:pt x="217" y="372"/>
                        </a:lnTo>
                        <a:lnTo>
                          <a:pt x="248" y="372"/>
                        </a:lnTo>
                        <a:lnTo>
                          <a:pt x="248" y="372"/>
                        </a:lnTo>
                        <a:lnTo>
                          <a:pt x="279" y="372"/>
                        </a:lnTo>
                        <a:lnTo>
                          <a:pt x="279" y="372"/>
                        </a:lnTo>
                        <a:lnTo>
                          <a:pt x="279" y="372"/>
                        </a:lnTo>
                        <a:lnTo>
                          <a:pt x="279" y="372"/>
                        </a:lnTo>
                        <a:cubicBezTo>
                          <a:pt x="310" y="342"/>
                          <a:pt x="310" y="342"/>
                          <a:pt x="341" y="342"/>
                        </a:cubicBezTo>
                        <a:lnTo>
                          <a:pt x="341" y="342"/>
                        </a:lnTo>
                        <a:cubicBezTo>
                          <a:pt x="341" y="311"/>
                          <a:pt x="341" y="311"/>
                          <a:pt x="341" y="311"/>
                        </a:cubicBezTo>
                        <a:lnTo>
                          <a:pt x="341" y="311"/>
                        </a:lnTo>
                        <a:cubicBezTo>
                          <a:pt x="341" y="280"/>
                          <a:pt x="341" y="280"/>
                          <a:pt x="341" y="248"/>
                        </a:cubicBezTo>
                        <a:lnTo>
                          <a:pt x="372" y="248"/>
                        </a:lnTo>
                        <a:lnTo>
                          <a:pt x="341" y="218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2" name="Freeform 16">
                    <a:extLst>
                      <a:ext uri="{FF2B5EF4-FFF2-40B4-BE49-F238E27FC236}">
                        <a16:creationId xmlns:a16="http://schemas.microsoft.com/office/drawing/2014/main" id="{5B2A5F0F-8DDF-42DE-913C-8D770C01BFD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327525" y="2884488"/>
                    <a:ext cx="44450" cy="133350"/>
                  </a:xfrm>
                  <a:custGeom>
                    <a:avLst/>
                    <a:gdLst>
                      <a:gd name="T0" fmla="*/ 31 w 125"/>
                      <a:gd name="T1" fmla="*/ 186 h 372"/>
                      <a:gd name="T2" fmla="*/ 31 w 125"/>
                      <a:gd name="T3" fmla="*/ 186 h 372"/>
                      <a:gd name="T4" fmla="*/ 31 w 125"/>
                      <a:gd name="T5" fmla="*/ 154 h 372"/>
                      <a:gd name="T6" fmla="*/ 31 w 125"/>
                      <a:gd name="T7" fmla="*/ 154 h 372"/>
                      <a:gd name="T8" fmla="*/ 31 w 125"/>
                      <a:gd name="T9" fmla="*/ 154 h 372"/>
                      <a:gd name="T10" fmla="*/ 31 w 125"/>
                      <a:gd name="T11" fmla="*/ 154 h 372"/>
                      <a:gd name="T12" fmla="*/ 31 w 125"/>
                      <a:gd name="T13" fmla="*/ 124 h 372"/>
                      <a:gd name="T14" fmla="*/ 62 w 125"/>
                      <a:gd name="T15" fmla="*/ 93 h 372"/>
                      <a:gd name="T16" fmla="*/ 62 w 125"/>
                      <a:gd name="T17" fmla="*/ 93 h 372"/>
                      <a:gd name="T18" fmla="*/ 62 w 125"/>
                      <a:gd name="T19" fmla="*/ 93 h 372"/>
                      <a:gd name="T20" fmla="*/ 62 w 125"/>
                      <a:gd name="T21" fmla="*/ 31 h 372"/>
                      <a:gd name="T22" fmla="*/ 31 w 125"/>
                      <a:gd name="T23" fmla="*/ 0 h 372"/>
                      <a:gd name="T24" fmla="*/ 31 w 125"/>
                      <a:gd name="T25" fmla="*/ 0 h 372"/>
                      <a:gd name="T26" fmla="*/ 31 w 125"/>
                      <a:gd name="T27" fmla="*/ 0 h 372"/>
                      <a:gd name="T28" fmla="*/ 31 w 125"/>
                      <a:gd name="T29" fmla="*/ 0 h 372"/>
                      <a:gd name="T30" fmla="*/ 31 w 125"/>
                      <a:gd name="T31" fmla="*/ 31 h 372"/>
                      <a:gd name="T32" fmla="*/ 31 w 125"/>
                      <a:gd name="T33" fmla="*/ 62 h 372"/>
                      <a:gd name="T34" fmla="*/ 31 w 125"/>
                      <a:gd name="T35" fmla="*/ 62 h 372"/>
                      <a:gd name="T36" fmla="*/ 31 w 125"/>
                      <a:gd name="T37" fmla="*/ 93 h 372"/>
                      <a:gd name="T38" fmla="*/ 31 w 125"/>
                      <a:gd name="T39" fmla="*/ 124 h 372"/>
                      <a:gd name="T40" fmla="*/ 0 w 125"/>
                      <a:gd name="T41" fmla="*/ 186 h 372"/>
                      <a:gd name="T42" fmla="*/ 0 w 125"/>
                      <a:gd name="T43" fmla="*/ 186 h 372"/>
                      <a:gd name="T44" fmla="*/ 0 w 125"/>
                      <a:gd name="T45" fmla="*/ 186 h 372"/>
                      <a:gd name="T46" fmla="*/ 0 w 125"/>
                      <a:gd name="T47" fmla="*/ 186 h 372"/>
                      <a:gd name="T48" fmla="*/ 0 w 125"/>
                      <a:gd name="T49" fmla="*/ 186 h 372"/>
                      <a:gd name="T50" fmla="*/ 0 w 125"/>
                      <a:gd name="T51" fmla="*/ 186 h 372"/>
                      <a:gd name="T52" fmla="*/ 0 w 125"/>
                      <a:gd name="T53" fmla="*/ 217 h 372"/>
                      <a:gd name="T54" fmla="*/ 0 w 125"/>
                      <a:gd name="T55" fmla="*/ 217 h 372"/>
                      <a:gd name="T56" fmla="*/ 31 w 125"/>
                      <a:gd name="T57" fmla="*/ 248 h 372"/>
                      <a:gd name="T58" fmla="*/ 31 w 125"/>
                      <a:gd name="T59" fmla="*/ 248 h 372"/>
                      <a:gd name="T60" fmla="*/ 31 w 125"/>
                      <a:gd name="T61" fmla="*/ 248 h 372"/>
                      <a:gd name="T62" fmla="*/ 31 w 125"/>
                      <a:gd name="T63" fmla="*/ 248 h 372"/>
                      <a:gd name="T64" fmla="*/ 62 w 125"/>
                      <a:gd name="T65" fmla="*/ 248 h 372"/>
                      <a:gd name="T66" fmla="*/ 62 w 125"/>
                      <a:gd name="T67" fmla="*/ 248 h 372"/>
                      <a:gd name="T68" fmla="*/ 93 w 125"/>
                      <a:gd name="T69" fmla="*/ 279 h 372"/>
                      <a:gd name="T70" fmla="*/ 93 w 125"/>
                      <a:gd name="T71" fmla="*/ 310 h 372"/>
                      <a:gd name="T72" fmla="*/ 93 w 125"/>
                      <a:gd name="T73" fmla="*/ 310 h 372"/>
                      <a:gd name="T74" fmla="*/ 93 w 125"/>
                      <a:gd name="T75" fmla="*/ 310 h 372"/>
                      <a:gd name="T76" fmla="*/ 93 w 125"/>
                      <a:gd name="T77" fmla="*/ 371 h 372"/>
                      <a:gd name="T78" fmla="*/ 93 w 125"/>
                      <a:gd name="T79" fmla="*/ 371 h 372"/>
                      <a:gd name="T80" fmla="*/ 93 w 125"/>
                      <a:gd name="T81" fmla="*/ 371 h 372"/>
                      <a:gd name="T82" fmla="*/ 93 w 125"/>
                      <a:gd name="T83" fmla="*/ 371 h 372"/>
                      <a:gd name="T84" fmla="*/ 93 w 125"/>
                      <a:gd name="T85" fmla="*/ 371 h 372"/>
                      <a:gd name="T86" fmla="*/ 124 w 125"/>
                      <a:gd name="T87" fmla="*/ 371 h 372"/>
                      <a:gd name="T88" fmla="*/ 124 w 125"/>
                      <a:gd name="T89" fmla="*/ 371 h 372"/>
                      <a:gd name="T90" fmla="*/ 124 w 125"/>
                      <a:gd name="T91" fmla="*/ 341 h 372"/>
                      <a:gd name="T92" fmla="*/ 124 w 125"/>
                      <a:gd name="T93" fmla="*/ 341 h 372"/>
                      <a:gd name="T94" fmla="*/ 124 w 125"/>
                      <a:gd name="T95" fmla="*/ 310 h 372"/>
                      <a:gd name="T96" fmla="*/ 124 w 125"/>
                      <a:gd name="T97" fmla="*/ 279 h 372"/>
                      <a:gd name="T98" fmla="*/ 124 w 125"/>
                      <a:gd name="T99" fmla="*/ 279 h 372"/>
                      <a:gd name="T100" fmla="*/ 93 w 125"/>
                      <a:gd name="T101" fmla="*/ 279 h 372"/>
                      <a:gd name="T102" fmla="*/ 62 w 125"/>
                      <a:gd name="T103" fmla="*/ 248 h 372"/>
                      <a:gd name="T104" fmla="*/ 62 w 125"/>
                      <a:gd name="T105" fmla="*/ 217 h 372"/>
                      <a:gd name="T106" fmla="*/ 62 w 125"/>
                      <a:gd name="T107" fmla="*/ 217 h 372"/>
                      <a:gd name="T108" fmla="*/ 31 w 125"/>
                      <a:gd name="T109" fmla="*/ 186 h 3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125" h="372">
                        <a:moveTo>
                          <a:pt x="31" y="186"/>
                        </a:moveTo>
                        <a:lnTo>
                          <a:pt x="31" y="186"/>
                        </a:lnTo>
                        <a:cubicBezTo>
                          <a:pt x="31" y="186"/>
                          <a:pt x="31" y="186"/>
                          <a:pt x="31" y="154"/>
                        </a:cubicBezTo>
                        <a:lnTo>
                          <a:pt x="31" y="154"/>
                        </a:lnTo>
                        <a:lnTo>
                          <a:pt x="31" y="154"/>
                        </a:lnTo>
                        <a:lnTo>
                          <a:pt x="31" y="154"/>
                        </a:lnTo>
                        <a:cubicBezTo>
                          <a:pt x="31" y="154"/>
                          <a:pt x="31" y="154"/>
                          <a:pt x="31" y="124"/>
                        </a:cubicBezTo>
                        <a:cubicBezTo>
                          <a:pt x="31" y="124"/>
                          <a:pt x="31" y="124"/>
                          <a:pt x="62" y="93"/>
                        </a:cubicBezTo>
                        <a:lnTo>
                          <a:pt x="62" y="93"/>
                        </a:lnTo>
                        <a:lnTo>
                          <a:pt x="62" y="93"/>
                        </a:lnTo>
                        <a:cubicBezTo>
                          <a:pt x="62" y="62"/>
                          <a:pt x="62" y="31"/>
                          <a:pt x="62" y="31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31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31" y="93"/>
                        </a:lnTo>
                        <a:lnTo>
                          <a:pt x="31" y="124"/>
                        </a:lnTo>
                        <a:cubicBezTo>
                          <a:pt x="31" y="154"/>
                          <a:pt x="31" y="154"/>
                          <a:pt x="0" y="186"/>
                        </a:cubicBez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0" y="186"/>
                        </a:lnTo>
                        <a:cubicBezTo>
                          <a:pt x="0" y="217"/>
                          <a:pt x="0" y="217"/>
                          <a:pt x="0" y="217"/>
                        </a:cubicBezTo>
                        <a:lnTo>
                          <a:pt x="0" y="217"/>
                        </a:lnTo>
                        <a:cubicBezTo>
                          <a:pt x="0" y="248"/>
                          <a:pt x="31" y="248"/>
                          <a:pt x="31" y="248"/>
                        </a:cubicBezTo>
                        <a:lnTo>
                          <a:pt x="31" y="248"/>
                        </a:lnTo>
                        <a:lnTo>
                          <a:pt x="31" y="248"/>
                        </a:lnTo>
                        <a:lnTo>
                          <a:pt x="31" y="248"/>
                        </a:lnTo>
                        <a:lnTo>
                          <a:pt x="62" y="248"/>
                        </a:lnTo>
                        <a:lnTo>
                          <a:pt x="62" y="248"/>
                        </a:lnTo>
                        <a:cubicBezTo>
                          <a:pt x="62" y="248"/>
                          <a:pt x="93" y="248"/>
                          <a:pt x="93" y="279"/>
                        </a:cubicBezTo>
                        <a:lnTo>
                          <a:pt x="93" y="310"/>
                        </a:lnTo>
                        <a:lnTo>
                          <a:pt x="93" y="310"/>
                        </a:lnTo>
                        <a:lnTo>
                          <a:pt x="93" y="310"/>
                        </a:lnTo>
                        <a:cubicBezTo>
                          <a:pt x="93" y="341"/>
                          <a:pt x="93" y="341"/>
                          <a:pt x="93" y="371"/>
                        </a:cubicBezTo>
                        <a:lnTo>
                          <a:pt x="93" y="371"/>
                        </a:lnTo>
                        <a:lnTo>
                          <a:pt x="93" y="371"/>
                        </a:lnTo>
                        <a:lnTo>
                          <a:pt x="93" y="371"/>
                        </a:lnTo>
                        <a:lnTo>
                          <a:pt x="93" y="371"/>
                        </a:lnTo>
                        <a:cubicBezTo>
                          <a:pt x="93" y="371"/>
                          <a:pt x="93" y="371"/>
                          <a:pt x="124" y="371"/>
                        </a:cubicBezTo>
                        <a:lnTo>
                          <a:pt x="124" y="371"/>
                        </a:lnTo>
                        <a:lnTo>
                          <a:pt x="124" y="341"/>
                        </a:lnTo>
                        <a:lnTo>
                          <a:pt x="124" y="341"/>
                        </a:lnTo>
                        <a:lnTo>
                          <a:pt x="124" y="310"/>
                        </a:lnTo>
                        <a:cubicBezTo>
                          <a:pt x="124" y="310"/>
                          <a:pt x="124" y="310"/>
                          <a:pt x="124" y="279"/>
                        </a:cubicBezTo>
                        <a:lnTo>
                          <a:pt x="124" y="279"/>
                        </a:lnTo>
                        <a:cubicBezTo>
                          <a:pt x="93" y="279"/>
                          <a:pt x="93" y="279"/>
                          <a:pt x="93" y="279"/>
                        </a:cubicBezTo>
                        <a:cubicBezTo>
                          <a:pt x="93" y="248"/>
                          <a:pt x="93" y="248"/>
                          <a:pt x="62" y="248"/>
                        </a:cubicBezTo>
                        <a:cubicBezTo>
                          <a:pt x="62" y="217"/>
                          <a:pt x="62" y="217"/>
                          <a:pt x="62" y="217"/>
                        </a:cubicBezTo>
                        <a:lnTo>
                          <a:pt x="62" y="217"/>
                        </a:lnTo>
                        <a:cubicBezTo>
                          <a:pt x="62" y="217"/>
                          <a:pt x="31" y="217"/>
                          <a:pt x="31" y="186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3" name="Freeform 17">
                    <a:extLst>
                      <a:ext uri="{FF2B5EF4-FFF2-40B4-BE49-F238E27FC236}">
                        <a16:creationId xmlns:a16="http://schemas.microsoft.com/office/drawing/2014/main" id="{9C5B7F92-0BDA-4C3C-AD2C-46996561148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333750" y="2025650"/>
                    <a:ext cx="146050" cy="123825"/>
                  </a:xfrm>
                  <a:custGeom>
                    <a:avLst/>
                    <a:gdLst>
                      <a:gd name="T0" fmla="*/ 217 w 405"/>
                      <a:gd name="T1" fmla="*/ 217 h 342"/>
                      <a:gd name="T2" fmla="*/ 217 w 405"/>
                      <a:gd name="T3" fmla="*/ 217 h 342"/>
                      <a:gd name="T4" fmla="*/ 217 w 405"/>
                      <a:gd name="T5" fmla="*/ 31 h 342"/>
                      <a:gd name="T6" fmla="*/ 404 w 405"/>
                      <a:gd name="T7" fmla="*/ 31 h 342"/>
                      <a:gd name="T8" fmla="*/ 404 w 405"/>
                      <a:gd name="T9" fmla="*/ 0 h 342"/>
                      <a:gd name="T10" fmla="*/ 217 w 405"/>
                      <a:gd name="T11" fmla="*/ 0 h 342"/>
                      <a:gd name="T12" fmla="*/ 186 w 405"/>
                      <a:gd name="T13" fmla="*/ 31 h 342"/>
                      <a:gd name="T14" fmla="*/ 156 w 405"/>
                      <a:gd name="T15" fmla="*/ 63 h 342"/>
                      <a:gd name="T16" fmla="*/ 124 w 405"/>
                      <a:gd name="T17" fmla="*/ 94 h 342"/>
                      <a:gd name="T18" fmla="*/ 124 w 405"/>
                      <a:gd name="T19" fmla="*/ 94 h 342"/>
                      <a:gd name="T20" fmla="*/ 124 w 405"/>
                      <a:gd name="T21" fmla="*/ 155 h 342"/>
                      <a:gd name="T22" fmla="*/ 124 w 405"/>
                      <a:gd name="T23" fmla="*/ 155 h 342"/>
                      <a:gd name="T24" fmla="*/ 93 w 405"/>
                      <a:gd name="T25" fmla="*/ 187 h 342"/>
                      <a:gd name="T26" fmla="*/ 62 w 405"/>
                      <a:gd name="T27" fmla="*/ 217 h 342"/>
                      <a:gd name="T28" fmla="*/ 62 w 405"/>
                      <a:gd name="T29" fmla="*/ 217 h 342"/>
                      <a:gd name="T30" fmla="*/ 32 w 405"/>
                      <a:gd name="T31" fmla="*/ 248 h 342"/>
                      <a:gd name="T32" fmla="*/ 32 w 405"/>
                      <a:gd name="T33" fmla="*/ 311 h 342"/>
                      <a:gd name="T34" fmla="*/ 0 w 405"/>
                      <a:gd name="T35" fmla="*/ 311 h 342"/>
                      <a:gd name="T36" fmla="*/ 0 w 405"/>
                      <a:gd name="T37" fmla="*/ 341 h 342"/>
                      <a:gd name="T38" fmla="*/ 0 w 405"/>
                      <a:gd name="T39" fmla="*/ 341 h 342"/>
                      <a:gd name="T40" fmla="*/ 156 w 405"/>
                      <a:gd name="T41" fmla="*/ 341 h 342"/>
                      <a:gd name="T42" fmla="*/ 156 w 405"/>
                      <a:gd name="T43" fmla="*/ 341 h 342"/>
                      <a:gd name="T44" fmla="*/ 156 w 405"/>
                      <a:gd name="T45" fmla="*/ 311 h 342"/>
                      <a:gd name="T46" fmla="*/ 186 w 405"/>
                      <a:gd name="T47" fmla="*/ 248 h 342"/>
                      <a:gd name="T48" fmla="*/ 217 w 405"/>
                      <a:gd name="T49" fmla="*/ 217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405" h="342">
                        <a:moveTo>
                          <a:pt x="217" y="217"/>
                        </a:moveTo>
                        <a:lnTo>
                          <a:pt x="217" y="217"/>
                        </a:lnTo>
                        <a:cubicBezTo>
                          <a:pt x="217" y="31"/>
                          <a:pt x="217" y="31"/>
                          <a:pt x="217" y="31"/>
                        </a:cubicBezTo>
                        <a:cubicBezTo>
                          <a:pt x="404" y="31"/>
                          <a:pt x="404" y="31"/>
                          <a:pt x="404" y="31"/>
                        </a:cubicBezTo>
                        <a:cubicBezTo>
                          <a:pt x="404" y="0"/>
                          <a:pt x="404" y="0"/>
                          <a:pt x="404" y="0"/>
                        </a:cubicBezTo>
                        <a:cubicBezTo>
                          <a:pt x="217" y="0"/>
                          <a:pt x="217" y="0"/>
                          <a:pt x="217" y="0"/>
                        </a:cubicBezTo>
                        <a:cubicBezTo>
                          <a:pt x="217" y="0"/>
                          <a:pt x="186" y="0"/>
                          <a:pt x="186" y="31"/>
                        </a:cubicBezTo>
                        <a:cubicBezTo>
                          <a:pt x="186" y="31"/>
                          <a:pt x="186" y="63"/>
                          <a:pt x="156" y="63"/>
                        </a:cubicBezTo>
                        <a:lnTo>
                          <a:pt x="124" y="94"/>
                        </a:lnTo>
                        <a:lnTo>
                          <a:pt x="124" y="94"/>
                        </a:lnTo>
                        <a:cubicBezTo>
                          <a:pt x="124" y="124"/>
                          <a:pt x="124" y="124"/>
                          <a:pt x="124" y="155"/>
                        </a:cubicBezTo>
                        <a:lnTo>
                          <a:pt x="124" y="155"/>
                        </a:lnTo>
                        <a:cubicBezTo>
                          <a:pt x="124" y="155"/>
                          <a:pt x="124" y="187"/>
                          <a:pt x="93" y="187"/>
                        </a:cubicBezTo>
                        <a:cubicBezTo>
                          <a:pt x="93" y="187"/>
                          <a:pt x="93" y="217"/>
                          <a:pt x="62" y="217"/>
                        </a:cubicBezTo>
                        <a:lnTo>
                          <a:pt x="62" y="217"/>
                        </a:lnTo>
                        <a:lnTo>
                          <a:pt x="32" y="248"/>
                        </a:lnTo>
                        <a:cubicBezTo>
                          <a:pt x="32" y="279"/>
                          <a:pt x="32" y="279"/>
                          <a:pt x="32" y="311"/>
                        </a:cubicBezTo>
                        <a:lnTo>
                          <a:pt x="0" y="311"/>
                        </a:lnTo>
                        <a:cubicBezTo>
                          <a:pt x="0" y="341"/>
                          <a:pt x="0" y="341"/>
                          <a:pt x="0" y="341"/>
                        </a:cubicBezTo>
                        <a:lnTo>
                          <a:pt x="0" y="341"/>
                        </a:lnTo>
                        <a:cubicBezTo>
                          <a:pt x="156" y="341"/>
                          <a:pt x="156" y="341"/>
                          <a:pt x="156" y="341"/>
                        </a:cubicBezTo>
                        <a:lnTo>
                          <a:pt x="156" y="341"/>
                        </a:lnTo>
                        <a:lnTo>
                          <a:pt x="156" y="311"/>
                        </a:lnTo>
                        <a:cubicBezTo>
                          <a:pt x="156" y="279"/>
                          <a:pt x="156" y="279"/>
                          <a:pt x="186" y="248"/>
                        </a:cubicBezTo>
                        <a:cubicBezTo>
                          <a:pt x="186" y="217"/>
                          <a:pt x="217" y="217"/>
                          <a:pt x="217" y="217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4" name="Freeform 18">
                    <a:extLst>
                      <a:ext uri="{FF2B5EF4-FFF2-40B4-BE49-F238E27FC236}">
                        <a16:creationId xmlns:a16="http://schemas.microsoft.com/office/drawing/2014/main" id="{517749AF-121A-485A-86D4-5B74910DFFA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502025" y="1801813"/>
                    <a:ext cx="390525" cy="401637"/>
                  </a:xfrm>
                  <a:custGeom>
                    <a:avLst/>
                    <a:gdLst>
                      <a:gd name="T0" fmla="*/ 0 w 1085"/>
                      <a:gd name="T1" fmla="*/ 590 h 1117"/>
                      <a:gd name="T2" fmla="*/ 559 w 1085"/>
                      <a:gd name="T3" fmla="*/ 1023 h 1117"/>
                      <a:gd name="T4" fmla="*/ 559 w 1085"/>
                      <a:gd name="T5" fmla="*/ 1023 h 1117"/>
                      <a:gd name="T6" fmla="*/ 651 w 1085"/>
                      <a:gd name="T7" fmla="*/ 1085 h 1117"/>
                      <a:gd name="T8" fmla="*/ 651 w 1085"/>
                      <a:gd name="T9" fmla="*/ 1085 h 1117"/>
                      <a:gd name="T10" fmla="*/ 744 w 1085"/>
                      <a:gd name="T11" fmla="*/ 1085 h 1117"/>
                      <a:gd name="T12" fmla="*/ 868 w 1085"/>
                      <a:gd name="T13" fmla="*/ 992 h 1117"/>
                      <a:gd name="T14" fmla="*/ 1055 w 1085"/>
                      <a:gd name="T15" fmla="*/ 868 h 1117"/>
                      <a:gd name="T16" fmla="*/ 1084 w 1085"/>
                      <a:gd name="T17" fmla="*/ 837 h 1117"/>
                      <a:gd name="T18" fmla="*/ 992 w 1085"/>
                      <a:gd name="T19" fmla="*/ 775 h 1117"/>
                      <a:gd name="T20" fmla="*/ 992 w 1085"/>
                      <a:gd name="T21" fmla="*/ 744 h 1117"/>
                      <a:gd name="T22" fmla="*/ 961 w 1085"/>
                      <a:gd name="T23" fmla="*/ 714 h 1117"/>
                      <a:gd name="T24" fmla="*/ 931 w 1085"/>
                      <a:gd name="T25" fmla="*/ 683 h 1117"/>
                      <a:gd name="T26" fmla="*/ 961 w 1085"/>
                      <a:gd name="T27" fmla="*/ 651 h 1117"/>
                      <a:gd name="T28" fmla="*/ 961 w 1085"/>
                      <a:gd name="T29" fmla="*/ 590 h 1117"/>
                      <a:gd name="T30" fmla="*/ 961 w 1085"/>
                      <a:gd name="T31" fmla="*/ 496 h 1117"/>
                      <a:gd name="T32" fmla="*/ 961 w 1085"/>
                      <a:gd name="T33" fmla="*/ 466 h 1117"/>
                      <a:gd name="T34" fmla="*/ 931 w 1085"/>
                      <a:gd name="T35" fmla="*/ 435 h 1117"/>
                      <a:gd name="T36" fmla="*/ 931 w 1085"/>
                      <a:gd name="T37" fmla="*/ 372 h 1117"/>
                      <a:gd name="T38" fmla="*/ 899 w 1085"/>
                      <a:gd name="T39" fmla="*/ 311 h 1117"/>
                      <a:gd name="T40" fmla="*/ 899 w 1085"/>
                      <a:gd name="T41" fmla="*/ 279 h 1117"/>
                      <a:gd name="T42" fmla="*/ 837 w 1085"/>
                      <a:gd name="T43" fmla="*/ 218 h 1117"/>
                      <a:gd name="T44" fmla="*/ 837 w 1085"/>
                      <a:gd name="T45" fmla="*/ 187 h 1117"/>
                      <a:gd name="T46" fmla="*/ 868 w 1085"/>
                      <a:gd name="T47" fmla="*/ 124 h 1117"/>
                      <a:gd name="T48" fmla="*/ 899 w 1085"/>
                      <a:gd name="T49" fmla="*/ 94 h 1117"/>
                      <a:gd name="T50" fmla="*/ 899 w 1085"/>
                      <a:gd name="T51" fmla="*/ 31 h 1117"/>
                      <a:gd name="T52" fmla="*/ 868 w 1085"/>
                      <a:gd name="T53" fmla="*/ 0 h 1117"/>
                      <a:gd name="T54" fmla="*/ 868 w 1085"/>
                      <a:gd name="T55" fmla="*/ 0 h 1117"/>
                      <a:gd name="T56" fmla="*/ 775 w 1085"/>
                      <a:gd name="T57" fmla="*/ 31 h 1117"/>
                      <a:gd name="T58" fmla="*/ 713 w 1085"/>
                      <a:gd name="T59" fmla="*/ 0 h 1117"/>
                      <a:gd name="T60" fmla="*/ 683 w 1085"/>
                      <a:gd name="T61" fmla="*/ 0 h 1117"/>
                      <a:gd name="T62" fmla="*/ 620 w 1085"/>
                      <a:gd name="T63" fmla="*/ 31 h 1117"/>
                      <a:gd name="T64" fmla="*/ 527 w 1085"/>
                      <a:gd name="T65" fmla="*/ 31 h 1117"/>
                      <a:gd name="T66" fmla="*/ 403 w 1085"/>
                      <a:gd name="T67" fmla="*/ 94 h 1117"/>
                      <a:gd name="T68" fmla="*/ 372 w 1085"/>
                      <a:gd name="T69" fmla="*/ 124 h 1117"/>
                      <a:gd name="T70" fmla="*/ 372 w 1085"/>
                      <a:gd name="T71" fmla="*/ 187 h 1117"/>
                      <a:gd name="T72" fmla="*/ 403 w 1085"/>
                      <a:gd name="T73" fmla="*/ 311 h 1117"/>
                      <a:gd name="T74" fmla="*/ 372 w 1085"/>
                      <a:gd name="T75" fmla="*/ 342 h 1117"/>
                      <a:gd name="T76" fmla="*/ 311 w 1085"/>
                      <a:gd name="T77" fmla="*/ 342 h 1117"/>
                      <a:gd name="T78" fmla="*/ 279 w 1085"/>
                      <a:gd name="T79" fmla="*/ 372 h 1117"/>
                      <a:gd name="T80" fmla="*/ 248 w 1085"/>
                      <a:gd name="T81" fmla="*/ 372 h 1117"/>
                      <a:gd name="T82" fmla="*/ 217 w 1085"/>
                      <a:gd name="T83" fmla="*/ 435 h 1117"/>
                      <a:gd name="T84" fmla="*/ 186 w 1085"/>
                      <a:gd name="T85" fmla="*/ 435 h 1117"/>
                      <a:gd name="T86" fmla="*/ 124 w 1085"/>
                      <a:gd name="T87" fmla="*/ 466 h 1117"/>
                      <a:gd name="T88" fmla="*/ 93 w 1085"/>
                      <a:gd name="T89" fmla="*/ 496 h 1117"/>
                      <a:gd name="T90" fmla="*/ 63 w 1085"/>
                      <a:gd name="T91" fmla="*/ 496 h 1117"/>
                      <a:gd name="T92" fmla="*/ 31 w 1085"/>
                      <a:gd name="T93" fmla="*/ 496 h 1117"/>
                      <a:gd name="T94" fmla="*/ 0 w 1085"/>
                      <a:gd name="T95" fmla="*/ 559 h 1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085" h="1117">
                        <a:moveTo>
                          <a:pt x="0" y="590"/>
                        </a:moveTo>
                        <a:lnTo>
                          <a:pt x="0" y="590"/>
                        </a:lnTo>
                        <a:lnTo>
                          <a:pt x="0" y="590"/>
                        </a:lnTo>
                        <a:cubicBezTo>
                          <a:pt x="527" y="992"/>
                          <a:pt x="527" y="992"/>
                          <a:pt x="527" y="992"/>
                        </a:cubicBezTo>
                        <a:lnTo>
                          <a:pt x="527" y="992"/>
                        </a:lnTo>
                        <a:cubicBezTo>
                          <a:pt x="559" y="1023"/>
                          <a:pt x="559" y="1023"/>
                          <a:pt x="559" y="1023"/>
                        </a:cubicBezTo>
                        <a:lnTo>
                          <a:pt x="559" y="1023"/>
                        </a:lnTo>
                        <a:lnTo>
                          <a:pt x="559" y="1023"/>
                        </a:lnTo>
                        <a:lnTo>
                          <a:pt x="559" y="1023"/>
                        </a:lnTo>
                        <a:cubicBezTo>
                          <a:pt x="589" y="1023"/>
                          <a:pt x="589" y="1023"/>
                          <a:pt x="589" y="1055"/>
                        </a:cubicBezTo>
                        <a:cubicBezTo>
                          <a:pt x="620" y="1055"/>
                          <a:pt x="620" y="1055"/>
                          <a:pt x="620" y="1055"/>
                        </a:cubicBezTo>
                        <a:cubicBezTo>
                          <a:pt x="651" y="1055"/>
                          <a:pt x="651" y="1085"/>
                          <a:pt x="651" y="1085"/>
                        </a:cubicBezTo>
                        <a:cubicBezTo>
                          <a:pt x="651" y="1116"/>
                          <a:pt x="651" y="1116"/>
                          <a:pt x="651" y="1116"/>
                        </a:cubicBezTo>
                        <a:lnTo>
                          <a:pt x="651" y="1116"/>
                        </a:lnTo>
                        <a:cubicBezTo>
                          <a:pt x="651" y="1085"/>
                          <a:pt x="651" y="1085"/>
                          <a:pt x="651" y="1085"/>
                        </a:cubicBezTo>
                        <a:cubicBezTo>
                          <a:pt x="683" y="1085"/>
                          <a:pt x="683" y="1085"/>
                          <a:pt x="683" y="1085"/>
                        </a:cubicBezTo>
                        <a:cubicBezTo>
                          <a:pt x="683" y="1085"/>
                          <a:pt x="683" y="1085"/>
                          <a:pt x="713" y="1085"/>
                        </a:cubicBezTo>
                        <a:cubicBezTo>
                          <a:pt x="744" y="1085"/>
                          <a:pt x="744" y="1085"/>
                          <a:pt x="744" y="1085"/>
                        </a:cubicBezTo>
                        <a:cubicBezTo>
                          <a:pt x="775" y="1085"/>
                          <a:pt x="775" y="1055"/>
                          <a:pt x="807" y="1055"/>
                        </a:cubicBezTo>
                        <a:lnTo>
                          <a:pt x="807" y="1055"/>
                        </a:lnTo>
                        <a:cubicBezTo>
                          <a:pt x="837" y="1023"/>
                          <a:pt x="837" y="992"/>
                          <a:pt x="868" y="992"/>
                        </a:cubicBezTo>
                        <a:cubicBezTo>
                          <a:pt x="899" y="961"/>
                          <a:pt x="961" y="899"/>
                          <a:pt x="1023" y="868"/>
                        </a:cubicBezTo>
                        <a:cubicBezTo>
                          <a:pt x="1055" y="868"/>
                          <a:pt x="1055" y="868"/>
                          <a:pt x="1055" y="868"/>
                        </a:cubicBezTo>
                        <a:lnTo>
                          <a:pt x="1055" y="868"/>
                        </a:lnTo>
                        <a:lnTo>
                          <a:pt x="1055" y="868"/>
                        </a:lnTo>
                        <a:cubicBezTo>
                          <a:pt x="1084" y="837"/>
                          <a:pt x="1084" y="837"/>
                          <a:pt x="1084" y="837"/>
                        </a:cubicBezTo>
                        <a:lnTo>
                          <a:pt x="1084" y="837"/>
                        </a:lnTo>
                        <a:cubicBezTo>
                          <a:pt x="1054" y="807"/>
                          <a:pt x="1055" y="807"/>
                          <a:pt x="1055" y="807"/>
                        </a:cubicBezTo>
                        <a:lnTo>
                          <a:pt x="1023" y="807"/>
                        </a:lnTo>
                        <a:cubicBezTo>
                          <a:pt x="992" y="807"/>
                          <a:pt x="992" y="775"/>
                          <a:pt x="992" y="775"/>
                        </a:cubicBezTo>
                        <a:lnTo>
                          <a:pt x="992" y="775"/>
                        </a:lnTo>
                        <a:cubicBezTo>
                          <a:pt x="992" y="775"/>
                          <a:pt x="992" y="775"/>
                          <a:pt x="992" y="744"/>
                        </a:cubicBezTo>
                        <a:lnTo>
                          <a:pt x="992" y="744"/>
                        </a:lnTo>
                        <a:lnTo>
                          <a:pt x="992" y="744"/>
                        </a:lnTo>
                        <a:lnTo>
                          <a:pt x="961" y="714"/>
                        </a:lnTo>
                        <a:lnTo>
                          <a:pt x="961" y="714"/>
                        </a:lnTo>
                        <a:lnTo>
                          <a:pt x="961" y="714"/>
                        </a:lnTo>
                        <a:lnTo>
                          <a:pt x="931" y="683"/>
                        </a:lnTo>
                        <a:lnTo>
                          <a:pt x="931" y="683"/>
                        </a:lnTo>
                        <a:lnTo>
                          <a:pt x="961" y="651"/>
                        </a:lnTo>
                        <a:lnTo>
                          <a:pt x="961" y="651"/>
                        </a:lnTo>
                        <a:lnTo>
                          <a:pt x="961" y="651"/>
                        </a:lnTo>
                        <a:cubicBezTo>
                          <a:pt x="961" y="620"/>
                          <a:pt x="961" y="620"/>
                          <a:pt x="961" y="620"/>
                        </a:cubicBezTo>
                        <a:lnTo>
                          <a:pt x="961" y="590"/>
                        </a:lnTo>
                        <a:lnTo>
                          <a:pt x="961" y="590"/>
                        </a:lnTo>
                        <a:lnTo>
                          <a:pt x="961" y="559"/>
                        </a:lnTo>
                        <a:cubicBezTo>
                          <a:pt x="961" y="559"/>
                          <a:pt x="961" y="559"/>
                          <a:pt x="961" y="527"/>
                        </a:cubicBezTo>
                        <a:lnTo>
                          <a:pt x="961" y="496"/>
                        </a:lnTo>
                        <a:cubicBezTo>
                          <a:pt x="961" y="496"/>
                          <a:pt x="961" y="496"/>
                          <a:pt x="961" y="466"/>
                        </a:cubicBezTo>
                        <a:lnTo>
                          <a:pt x="961" y="466"/>
                        </a:lnTo>
                        <a:lnTo>
                          <a:pt x="961" y="466"/>
                        </a:lnTo>
                        <a:cubicBezTo>
                          <a:pt x="961" y="466"/>
                          <a:pt x="931" y="466"/>
                          <a:pt x="931" y="435"/>
                        </a:cubicBezTo>
                        <a:lnTo>
                          <a:pt x="931" y="435"/>
                        </a:lnTo>
                        <a:lnTo>
                          <a:pt x="931" y="435"/>
                        </a:lnTo>
                        <a:cubicBezTo>
                          <a:pt x="931" y="435"/>
                          <a:pt x="931" y="403"/>
                          <a:pt x="961" y="403"/>
                        </a:cubicBezTo>
                        <a:cubicBezTo>
                          <a:pt x="931" y="403"/>
                          <a:pt x="931" y="372"/>
                          <a:pt x="931" y="372"/>
                        </a:cubicBezTo>
                        <a:lnTo>
                          <a:pt x="931" y="372"/>
                        </a:lnTo>
                        <a:cubicBezTo>
                          <a:pt x="931" y="342"/>
                          <a:pt x="931" y="342"/>
                          <a:pt x="931" y="342"/>
                        </a:cubicBezTo>
                        <a:cubicBezTo>
                          <a:pt x="931" y="311"/>
                          <a:pt x="931" y="311"/>
                          <a:pt x="931" y="311"/>
                        </a:cubicBezTo>
                        <a:cubicBezTo>
                          <a:pt x="931" y="311"/>
                          <a:pt x="931" y="311"/>
                          <a:pt x="899" y="311"/>
                        </a:cubicBezTo>
                        <a:cubicBezTo>
                          <a:pt x="899" y="311"/>
                          <a:pt x="899" y="311"/>
                          <a:pt x="899" y="279"/>
                        </a:cubicBezTo>
                        <a:lnTo>
                          <a:pt x="899" y="279"/>
                        </a:lnTo>
                        <a:lnTo>
                          <a:pt x="899" y="279"/>
                        </a:lnTo>
                        <a:lnTo>
                          <a:pt x="899" y="279"/>
                        </a:lnTo>
                        <a:cubicBezTo>
                          <a:pt x="868" y="248"/>
                          <a:pt x="868" y="248"/>
                          <a:pt x="837" y="218"/>
                        </a:cubicBezTo>
                        <a:lnTo>
                          <a:pt x="837" y="218"/>
                        </a:lnTo>
                        <a:lnTo>
                          <a:pt x="837" y="218"/>
                        </a:lnTo>
                        <a:lnTo>
                          <a:pt x="837" y="187"/>
                        </a:lnTo>
                        <a:lnTo>
                          <a:pt x="837" y="187"/>
                        </a:lnTo>
                        <a:lnTo>
                          <a:pt x="837" y="187"/>
                        </a:lnTo>
                        <a:cubicBezTo>
                          <a:pt x="837" y="155"/>
                          <a:pt x="837" y="155"/>
                          <a:pt x="868" y="124"/>
                        </a:cubicBezTo>
                        <a:lnTo>
                          <a:pt x="868" y="124"/>
                        </a:lnTo>
                        <a:cubicBezTo>
                          <a:pt x="868" y="124"/>
                          <a:pt x="868" y="124"/>
                          <a:pt x="899" y="94"/>
                        </a:cubicBezTo>
                        <a:lnTo>
                          <a:pt x="899" y="94"/>
                        </a:lnTo>
                        <a:lnTo>
                          <a:pt x="899" y="94"/>
                        </a:lnTo>
                        <a:lnTo>
                          <a:pt x="899" y="63"/>
                        </a:lnTo>
                        <a:lnTo>
                          <a:pt x="899" y="63"/>
                        </a:lnTo>
                        <a:lnTo>
                          <a:pt x="899" y="31"/>
                        </a:lnTo>
                        <a:lnTo>
                          <a:pt x="899" y="31"/>
                        </a:lnTo>
                        <a:cubicBezTo>
                          <a:pt x="899" y="31"/>
                          <a:pt x="899" y="31"/>
                          <a:pt x="899" y="0"/>
                        </a:cubicBezTo>
                        <a:lnTo>
                          <a:pt x="868" y="0"/>
                        </a:lnTo>
                        <a:lnTo>
                          <a:pt x="868" y="0"/>
                        </a:lnTo>
                        <a:lnTo>
                          <a:pt x="868" y="0"/>
                        </a:lnTo>
                        <a:lnTo>
                          <a:pt x="868" y="0"/>
                        </a:lnTo>
                        <a:cubicBezTo>
                          <a:pt x="807" y="0"/>
                          <a:pt x="807" y="0"/>
                          <a:pt x="807" y="0"/>
                        </a:cubicBezTo>
                        <a:lnTo>
                          <a:pt x="807" y="0"/>
                        </a:lnTo>
                        <a:lnTo>
                          <a:pt x="775" y="31"/>
                        </a:lnTo>
                        <a:cubicBezTo>
                          <a:pt x="744" y="31"/>
                          <a:pt x="744" y="31"/>
                          <a:pt x="744" y="31"/>
                        </a:cubicBezTo>
                        <a:cubicBezTo>
                          <a:pt x="713" y="31"/>
                          <a:pt x="713" y="31"/>
                          <a:pt x="713" y="31"/>
                        </a:cubicBezTo>
                        <a:lnTo>
                          <a:pt x="713" y="0"/>
                        </a:lnTo>
                        <a:lnTo>
                          <a:pt x="713" y="0"/>
                        </a:lnTo>
                        <a:lnTo>
                          <a:pt x="713" y="0"/>
                        </a:lnTo>
                        <a:cubicBezTo>
                          <a:pt x="683" y="0"/>
                          <a:pt x="683" y="0"/>
                          <a:pt x="683" y="0"/>
                        </a:cubicBezTo>
                        <a:lnTo>
                          <a:pt x="683" y="0"/>
                        </a:lnTo>
                        <a:cubicBezTo>
                          <a:pt x="683" y="0"/>
                          <a:pt x="683" y="0"/>
                          <a:pt x="651" y="0"/>
                        </a:cubicBezTo>
                        <a:lnTo>
                          <a:pt x="620" y="31"/>
                        </a:lnTo>
                        <a:cubicBezTo>
                          <a:pt x="589" y="31"/>
                          <a:pt x="589" y="31"/>
                          <a:pt x="559" y="31"/>
                        </a:cubicBezTo>
                        <a:lnTo>
                          <a:pt x="559" y="31"/>
                        </a:lnTo>
                        <a:cubicBezTo>
                          <a:pt x="559" y="31"/>
                          <a:pt x="559" y="31"/>
                          <a:pt x="527" y="31"/>
                        </a:cubicBezTo>
                        <a:lnTo>
                          <a:pt x="496" y="63"/>
                        </a:lnTo>
                        <a:cubicBezTo>
                          <a:pt x="496" y="63"/>
                          <a:pt x="496" y="63"/>
                          <a:pt x="465" y="63"/>
                        </a:cubicBezTo>
                        <a:cubicBezTo>
                          <a:pt x="465" y="94"/>
                          <a:pt x="435" y="94"/>
                          <a:pt x="403" y="94"/>
                        </a:cubicBezTo>
                        <a:lnTo>
                          <a:pt x="403" y="94"/>
                        </a:lnTo>
                        <a:cubicBezTo>
                          <a:pt x="403" y="94"/>
                          <a:pt x="403" y="94"/>
                          <a:pt x="372" y="124"/>
                        </a:cubicBezTo>
                        <a:lnTo>
                          <a:pt x="372" y="124"/>
                        </a:lnTo>
                        <a:lnTo>
                          <a:pt x="372" y="124"/>
                        </a:lnTo>
                        <a:cubicBezTo>
                          <a:pt x="372" y="155"/>
                          <a:pt x="372" y="155"/>
                          <a:pt x="372" y="187"/>
                        </a:cubicBezTo>
                        <a:lnTo>
                          <a:pt x="372" y="187"/>
                        </a:lnTo>
                        <a:cubicBezTo>
                          <a:pt x="372" y="187"/>
                          <a:pt x="372" y="218"/>
                          <a:pt x="403" y="218"/>
                        </a:cubicBezTo>
                        <a:cubicBezTo>
                          <a:pt x="403" y="248"/>
                          <a:pt x="403" y="248"/>
                          <a:pt x="403" y="279"/>
                        </a:cubicBezTo>
                        <a:lnTo>
                          <a:pt x="403" y="311"/>
                        </a:lnTo>
                        <a:lnTo>
                          <a:pt x="403" y="311"/>
                        </a:lnTo>
                        <a:lnTo>
                          <a:pt x="403" y="311"/>
                        </a:lnTo>
                        <a:cubicBezTo>
                          <a:pt x="403" y="311"/>
                          <a:pt x="372" y="311"/>
                          <a:pt x="372" y="342"/>
                        </a:cubicBezTo>
                        <a:lnTo>
                          <a:pt x="372" y="342"/>
                        </a:lnTo>
                        <a:cubicBezTo>
                          <a:pt x="372" y="342"/>
                          <a:pt x="372" y="342"/>
                          <a:pt x="341" y="342"/>
                        </a:cubicBezTo>
                        <a:cubicBezTo>
                          <a:pt x="341" y="342"/>
                          <a:pt x="341" y="342"/>
                          <a:pt x="311" y="342"/>
                        </a:cubicBezTo>
                        <a:lnTo>
                          <a:pt x="311" y="342"/>
                        </a:lnTo>
                        <a:lnTo>
                          <a:pt x="279" y="372"/>
                        </a:lnTo>
                        <a:lnTo>
                          <a:pt x="279" y="372"/>
                        </a:lnTo>
                        <a:lnTo>
                          <a:pt x="279" y="372"/>
                        </a:lnTo>
                        <a:lnTo>
                          <a:pt x="279" y="372"/>
                        </a:lnTo>
                        <a:cubicBezTo>
                          <a:pt x="279" y="372"/>
                          <a:pt x="279" y="372"/>
                          <a:pt x="248" y="372"/>
                        </a:cubicBezTo>
                        <a:cubicBezTo>
                          <a:pt x="248" y="403"/>
                          <a:pt x="248" y="403"/>
                          <a:pt x="248" y="403"/>
                        </a:cubicBezTo>
                        <a:cubicBezTo>
                          <a:pt x="248" y="403"/>
                          <a:pt x="248" y="435"/>
                          <a:pt x="217" y="435"/>
                        </a:cubicBezTo>
                        <a:lnTo>
                          <a:pt x="217" y="435"/>
                        </a:lnTo>
                        <a:lnTo>
                          <a:pt x="217" y="435"/>
                        </a:lnTo>
                        <a:cubicBezTo>
                          <a:pt x="186" y="435"/>
                          <a:pt x="186" y="435"/>
                          <a:pt x="186" y="435"/>
                        </a:cubicBezTo>
                        <a:lnTo>
                          <a:pt x="186" y="435"/>
                        </a:lnTo>
                        <a:lnTo>
                          <a:pt x="186" y="435"/>
                        </a:lnTo>
                        <a:cubicBezTo>
                          <a:pt x="186" y="466"/>
                          <a:pt x="155" y="466"/>
                          <a:pt x="155" y="466"/>
                        </a:cubicBezTo>
                        <a:cubicBezTo>
                          <a:pt x="124" y="466"/>
                          <a:pt x="124" y="466"/>
                          <a:pt x="124" y="466"/>
                        </a:cubicBezTo>
                        <a:lnTo>
                          <a:pt x="124" y="466"/>
                        </a:lnTo>
                        <a:lnTo>
                          <a:pt x="124" y="466"/>
                        </a:lnTo>
                        <a:lnTo>
                          <a:pt x="93" y="496"/>
                        </a:lnTo>
                        <a:cubicBezTo>
                          <a:pt x="93" y="496"/>
                          <a:pt x="93" y="496"/>
                          <a:pt x="63" y="496"/>
                        </a:cubicBezTo>
                        <a:lnTo>
                          <a:pt x="63" y="496"/>
                        </a:lnTo>
                        <a:lnTo>
                          <a:pt x="63" y="496"/>
                        </a:lnTo>
                        <a:cubicBezTo>
                          <a:pt x="31" y="496"/>
                          <a:pt x="31" y="496"/>
                          <a:pt x="31" y="496"/>
                        </a:cubicBezTo>
                        <a:lnTo>
                          <a:pt x="31" y="496"/>
                        </a:lnTo>
                        <a:lnTo>
                          <a:pt x="31" y="496"/>
                        </a:lnTo>
                        <a:cubicBezTo>
                          <a:pt x="0" y="527"/>
                          <a:pt x="0" y="527"/>
                          <a:pt x="0" y="527"/>
                        </a:cubicBezTo>
                        <a:lnTo>
                          <a:pt x="0" y="527"/>
                        </a:lnTo>
                        <a:cubicBezTo>
                          <a:pt x="0" y="559"/>
                          <a:pt x="0" y="559"/>
                          <a:pt x="0" y="559"/>
                        </a:cubicBezTo>
                        <a:lnTo>
                          <a:pt x="0" y="59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5" name="Freeform 19">
                    <a:extLst>
                      <a:ext uri="{FF2B5EF4-FFF2-40B4-BE49-F238E27FC236}">
                        <a16:creationId xmlns:a16="http://schemas.microsoft.com/office/drawing/2014/main" id="{EE96F937-3269-43E0-8F98-1511F9D0AD5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48100" y="2427288"/>
                    <a:ext cx="133350" cy="168275"/>
                  </a:xfrm>
                  <a:custGeom>
                    <a:avLst/>
                    <a:gdLst>
                      <a:gd name="T0" fmla="*/ 0 w 372"/>
                      <a:gd name="T1" fmla="*/ 310 h 466"/>
                      <a:gd name="T2" fmla="*/ 62 w 372"/>
                      <a:gd name="T3" fmla="*/ 372 h 466"/>
                      <a:gd name="T4" fmla="*/ 62 w 372"/>
                      <a:gd name="T5" fmla="*/ 465 h 466"/>
                      <a:gd name="T6" fmla="*/ 123 w 372"/>
                      <a:gd name="T7" fmla="*/ 434 h 466"/>
                      <a:gd name="T8" fmla="*/ 154 w 372"/>
                      <a:gd name="T9" fmla="*/ 434 h 466"/>
                      <a:gd name="T10" fmla="*/ 216 w 372"/>
                      <a:gd name="T11" fmla="*/ 465 h 466"/>
                      <a:gd name="T12" fmla="*/ 216 w 372"/>
                      <a:gd name="T13" fmla="*/ 465 h 466"/>
                      <a:gd name="T14" fmla="*/ 371 w 372"/>
                      <a:gd name="T15" fmla="*/ 465 h 466"/>
                      <a:gd name="T16" fmla="*/ 371 w 372"/>
                      <a:gd name="T17" fmla="*/ 434 h 466"/>
                      <a:gd name="T18" fmla="*/ 340 w 372"/>
                      <a:gd name="T19" fmla="*/ 434 h 466"/>
                      <a:gd name="T20" fmla="*/ 340 w 372"/>
                      <a:gd name="T21" fmla="*/ 434 h 466"/>
                      <a:gd name="T22" fmla="*/ 309 w 372"/>
                      <a:gd name="T23" fmla="*/ 372 h 466"/>
                      <a:gd name="T24" fmla="*/ 278 w 372"/>
                      <a:gd name="T25" fmla="*/ 341 h 466"/>
                      <a:gd name="T26" fmla="*/ 278 w 372"/>
                      <a:gd name="T27" fmla="*/ 279 h 466"/>
                      <a:gd name="T28" fmla="*/ 278 w 372"/>
                      <a:gd name="T29" fmla="*/ 279 h 466"/>
                      <a:gd name="T30" fmla="*/ 278 w 372"/>
                      <a:gd name="T31" fmla="*/ 248 h 466"/>
                      <a:gd name="T32" fmla="*/ 278 w 372"/>
                      <a:gd name="T33" fmla="*/ 187 h 466"/>
                      <a:gd name="T34" fmla="*/ 309 w 372"/>
                      <a:gd name="T35" fmla="*/ 155 h 466"/>
                      <a:gd name="T36" fmla="*/ 309 w 372"/>
                      <a:gd name="T37" fmla="*/ 93 h 466"/>
                      <a:gd name="T38" fmla="*/ 247 w 372"/>
                      <a:gd name="T39" fmla="*/ 31 h 466"/>
                      <a:gd name="T40" fmla="*/ 216 w 372"/>
                      <a:gd name="T41" fmla="*/ 31 h 466"/>
                      <a:gd name="T42" fmla="*/ 247 w 372"/>
                      <a:gd name="T43" fmla="*/ 0 h 466"/>
                      <a:gd name="T44" fmla="*/ 247 w 372"/>
                      <a:gd name="T45" fmla="*/ 0 h 466"/>
                      <a:gd name="T46" fmla="*/ 216 w 372"/>
                      <a:gd name="T47" fmla="*/ 31 h 466"/>
                      <a:gd name="T48" fmla="*/ 216 w 372"/>
                      <a:gd name="T49" fmla="*/ 93 h 466"/>
                      <a:gd name="T50" fmla="*/ 185 w 372"/>
                      <a:gd name="T51" fmla="*/ 124 h 466"/>
                      <a:gd name="T52" fmla="*/ 154 w 372"/>
                      <a:gd name="T53" fmla="*/ 187 h 466"/>
                      <a:gd name="T54" fmla="*/ 154 w 372"/>
                      <a:gd name="T55" fmla="*/ 187 h 466"/>
                      <a:gd name="T56" fmla="*/ 123 w 372"/>
                      <a:gd name="T57" fmla="*/ 217 h 466"/>
                      <a:gd name="T58" fmla="*/ 94 w 372"/>
                      <a:gd name="T59" fmla="*/ 217 h 466"/>
                      <a:gd name="T60" fmla="*/ 62 w 372"/>
                      <a:gd name="T61" fmla="*/ 217 h 466"/>
                      <a:gd name="T62" fmla="*/ 0 w 372"/>
                      <a:gd name="T63" fmla="*/ 248 h 466"/>
                      <a:gd name="T64" fmla="*/ 0 w 372"/>
                      <a:gd name="T65" fmla="*/ 279 h 4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372" h="466">
                        <a:moveTo>
                          <a:pt x="0" y="310"/>
                        </a:moveTo>
                        <a:lnTo>
                          <a:pt x="0" y="310"/>
                        </a:lnTo>
                        <a:lnTo>
                          <a:pt x="31" y="310"/>
                        </a:lnTo>
                        <a:cubicBezTo>
                          <a:pt x="62" y="341"/>
                          <a:pt x="62" y="341"/>
                          <a:pt x="62" y="372"/>
                        </a:cubicBezTo>
                        <a:lnTo>
                          <a:pt x="62" y="372"/>
                        </a:lnTo>
                        <a:cubicBezTo>
                          <a:pt x="62" y="403"/>
                          <a:pt x="62" y="434"/>
                          <a:pt x="62" y="465"/>
                        </a:cubicBezTo>
                        <a:cubicBezTo>
                          <a:pt x="94" y="465"/>
                          <a:pt x="94" y="465"/>
                          <a:pt x="94" y="465"/>
                        </a:cubicBezTo>
                        <a:cubicBezTo>
                          <a:pt x="123" y="434"/>
                          <a:pt x="123" y="434"/>
                          <a:pt x="123" y="434"/>
                        </a:cubicBezTo>
                        <a:cubicBezTo>
                          <a:pt x="154" y="434"/>
                          <a:pt x="154" y="434"/>
                          <a:pt x="154" y="434"/>
                        </a:cubicBezTo>
                        <a:lnTo>
                          <a:pt x="154" y="434"/>
                        </a:lnTo>
                        <a:cubicBezTo>
                          <a:pt x="154" y="434"/>
                          <a:pt x="185" y="434"/>
                          <a:pt x="216" y="465"/>
                        </a:cubicBezTo>
                        <a:lnTo>
                          <a:pt x="216" y="465"/>
                        </a:lnTo>
                        <a:lnTo>
                          <a:pt x="216" y="465"/>
                        </a:lnTo>
                        <a:lnTo>
                          <a:pt x="216" y="465"/>
                        </a:lnTo>
                        <a:cubicBezTo>
                          <a:pt x="340" y="465"/>
                          <a:pt x="340" y="465"/>
                          <a:pt x="340" y="465"/>
                        </a:cubicBezTo>
                        <a:cubicBezTo>
                          <a:pt x="340" y="465"/>
                          <a:pt x="340" y="465"/>
                          <a:pt x="371" y="465"/>
                        </a:cubicBezTo>
                        <a:lnTo>
                          <a:pt x="371" y="465"/>
                        </a:lnTo>
                        <a:lnTo>
                          <a:pt x="371" y="434"/>
                        </a:lnTo>
                        <a:lnTo>
                          <a:pt x="340" y="434"/>
                        </a:lnTo>
                        <a:lnTo>
                          <a:pt x="340" y="434"/>
                        </a:lnTo>
                        <a:lnTo>
                          <a:pt x="340" y="434"/>
                        </a:lnTo>
                        <a:lnTo>
                          <a:pt x="340" y="434"/>
                        </a:lnTo>
                        <a:cubicBezTo>
                          <a:pt x="340" y="403"/>
                          <a:pt x="309" y="403"/>
                          <a:pt x="309" y="403"/>
                        </a:cubicBezTo>
                        <a:lnTo>
                          <a:pt x="309" y="372"/>
                        </a:lnTo>
                        <a:cubicBezTo>
                          <a:pt x="309" y="341"/>
                          <a:pt x="309" y="341"/>
                          <a:pt x="309" y="341"/>
                        </a:cubicBezTo>
                        <a:lnTo>
                          <a:pt x="278" y="341"/>
                        </a:lnTo>
                        <a:cubicBezTo>
                          <a:pt x="278" y="310"/>
                          <a:pt x="278" y="310"/>
                          <a:pt x="278" y="310"/>
                        </a:cubicBezTo>
                        <a:cubicBezTo>
                          <a:pt x="278" y="310"/>
                          <a:pt x="278" y="310"/>
                          <a:pt x="278" y="279"/>
                        </a:cubicBezTo>
                        <a:lnTo>
                          <a:pt x="278" y="279"/>
                        </a:lnTo>
                        <a:lnTo>
                          <a:pt x="278" y="279"/>
                        </a:lnTo>
                        <a:cubicBezTo>
                          <a:pt x="278" y="248"/>
                          <a:pt x="278" y="248"/>
                          <a:pt x="278" y="248"/>
                        </a:cubicBezTo>
                        <a:lnTo>
                          <a:pt x="278" y="248"/>
                        </a:lnTo>
                        <a:lnTo>
                          <a:pt x="278" y="248"/>
                        </a:lnTo>
                        <a:cubicBezTo>
                          <a:pt x="278" y="217"/>
                          <a:pt x="278" y="187"/>
                          <a:pt x="278" y="187"/>
                        </a:cubicBezTo>
                        <a:lnTo>
                          <a:pt x="278" y="187"/>
                        </a:lnTo>
                        <a:lnTo>
                          <a:pt x="309" y="155"/>
                        </a:lnTo>
                        <a:lnTo>
                          <a:pt x="309" y="124"/>
                        </a:lnTo>
                        <a:cubicBezTo>
                          <a:pt x="309" y="93"/>
                          <a:pt x="309" y="93"/>
                          <a:pt x="309" y="93"/>
                        </a:cubicBezTo>
                        <a:cubicBezTo>
                          <a:pt x="309" y="63"/>
                          <a:pt x="278" y="63"/>
                          <a:pt x="278" y="63"/>
                        </a:cubicBezTo>
                        <a:cubicBezTo>
                          <a:pt x="278" y="63"/>
                          <a:pt x="278" y="63"/>
                          <a:pt x="247" y="31"/>
                        </a:cubicBezTo>
                        <a:lnTo>
                          <a:pt x="247" y="31"/>
                        </a:lnTo>
                        <a:cubicBezTo>
                          <a:pt x="216" y="31"/>
                          <a:pt x="216" y="31"/>
                          <a:pt x="216" y="31"/>
                        </a:cubicBezTo>
                        <a:cubicBezTo>
                          <a:pt x="247" y="31"/>
                          <a:pt x="247" y="31"/>
                          <a:pt x="247" y="31"/>
                        </a:cubicBezTo>
                        <a:cubicBezTo>
                          <a:pt x="247" y="0"/>
                          <a:pt x="247" y="0"/>
                          <a:pt x="247" y="0"/>
                        </a:cubicBezTo>
                        <a:lnTo>
                          <a:pt x="247" y="0"/>
                        </a:lnTo>
                        <a:lnTo>
                          <a:pt x="247" y="0"/>
                        </a:lnTo>
                        <a:cubicBezTo>
                          <a:pt x="247" y="0"/>
                          <a:pt x="247" y="0"/>
                          <a:pt x="247" y="31"/>
                        </a:cubicBezTo>
                        <a:lnTo>
                          <a:pt x="216" y="31"/>
                        </a:lnTo>
                        <a:cubicBezTo>
                          <a:pt x="216" y="31"/>
                          <a:pt x="216" y="31"/>
                          <a:pt x="216" y="63"/>
                        </a:cubicBezTo>
                        <a:cubicBezTo>
                          <a:pt x="216" y="63"/>
                          <a:pt x="216" y="63"/>
                          <a:pt x="216" y="93"/>
                        </a:cubicBezTo>
                        <a:lnTo>
                          <a:pt x="185" y="93"/>
                        </a:lnTo>
                        <a:lnTo>
                          <a:pt x="185" y="124"/>
                        </a:lnTo>
                        <a:cubicBezTo>
                          <a:pt x="185" y="155"/>
                          <a:pt x="154" y="187"/>
                          <a:pt x="154" y="187"/>
                        </a:cubicBezTo>
                        <a:lnTo>
                          <a:pt x="154" y="187"/>
                        </a:lnTo>
                        <a:lnTo>
                          <a:pt x="154" y="187"/>
                        </a:lnTo>
                        <a:lnTo>
                          <a:pt x="154" y="187"/>
                        </a:lnTo>
                        <a:cubicBezTo>
                          <a:pt x="154" y="187"/>
                          <a:pt x="154" y="217"/>
                          <a:pt x="123" y="217"/>
                        </a:cubicBezTo>
                        <a:lnTo>
                          <a:pt x="123" y="217"/>
                        </a:lnTo>
                        <a:cubicBezTo>
                          <a:pt x="93" y="217"/>
                          <a:pt x="94" y="217"/>
                          <a:pt x="94" y="217"/>
                        </a:cubicBezTo>
                        <a:lnTo>
                          <a:pt x="94" y="217"/>
                        </a:lnTo>
                        <a:lnTo>
                          <a:pt x="94" y="217"/>
                        </a:lnTo>
                        <a:lnTo>
                          <a:pt x="62" y="217"/>
                        </a:lnTo>
                        <a:lnTo>
                          <a:pt x="62" y="217"/>
                        </a:lnTo>
                        <a:cubicBezTo>
                          <a:pt x="31" y="217"/>
                          <a:pt x="0" y="248"/>
                          <a:pt x="0" y="248"/>
                        </a:cubicBezTo>
                        <a:lnTo>
                          <a:pt x="0" y="279"/>
                        </a:lnTo>
                        <a:lnTo>
                          <a:pt x="0" y="279"/>
                        </a:lnTo>
                        <a:cubicBezTo>
                          <a:pt x="0" y="310"/>
                          <a:pt x="0" y="310"/>
                          <a:pt x="0" y="31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6" name="Freeform 20">
                    <a:extLst>
                      <a:ext uri="{FF2B5EF4-FFF2-40B4-BE49-F238E27FC236}">
                        <a16:creationId xmlns:a16="http://schemas.microsoft.com/office/drawing/2014/main" id="{73E63054-4164-4C72-83C2-8DEC56A6985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59263" y="2684463"/>
                    <a:ext cx="190500" cy="223837"/>
                  </a:xfrm>
                  <a:custGeom>
                    <a:avLst/>
                    <a:gdLst>
                      <a:gd name="T0" fmla="*/ 465 w 528"/>
                      <a:gd name="T1" fmla="*/ 310 h 621"/>
                      <a:gd name="T2" fmla="*/ 465 w 528"/>
                      <a:gd name="T3" fmla="*/ 248 h 621"/>
                      <a:gd name="T4" fmla="*/ 465 w 528"/>
                      <a:gd name="T5" fmla="*/ 217 h 621"/>
                      <a:gd name="T6" fmla="*/ 403 w 528"/>
                      <a:gd name="T7" fmla="*/ 124 h 621"/>
                      <a:gd name="T8" fmla="*/ 62 w 528"/>
                      <a:gd name="T9" fmla="*/ 0 h 621"/>
                      <a:gd name="T10" fmla="*/ 62 w 528"/>
                      <a:gd name="T11" fmla="*/ 62 h 621"/>
                      <a:gd name="T12" fmla="*/ 62 w 528"/>
                      <a:gd name="T13" fmla="*/ 93 h 621"/>
                      <a:gd name="T14" fmla="*/ 62 w 528"/>
                      <a:gd name="T15" fmla="*/ 124 h 621"/>
                      <a:gd name="T16" fmla="*/ 62 w 528"/>
                      <a:gd name="T17" fmla="*/ 155 h 621"/>
                      <a:gd name="T18" fmla="*/ 31 w 528"/>
                      <a:gd name="T19" fmla="*/ 155 h 621"/>
                      <a:gd name="T20" fmla="*/ 31 w 528"/>
                      <a:gd name="T21" fmla="*/ 186 h 621"/>
                      <a:gd name="T22" fmla="*/ 0 w 528"/>
                      <a:gd name="T23" fmla="*/ 217 h 621"/>
                      <a:gd name="T24" fmla="*/ 0 w 528"/>
                      <a:gd name="T25" fmla="*/ 248 h 621"/>
                      <a:gd name="T26" fmla="*/ 0 w 528"/>
                      <a:gd name="T27" fmla="*/ 279 h 621"/>
                      <a:gd name="T28" fmla="*/ 31 w 528"/>
                      <a:gd name="T29" fmla="*/ 341 h 621"/>
                      <a:gd name="T30" fmla="*/ 62 w 528"/>
                      <a:gd name="T31" fmla="*/ 403 h 621"/>
                      <a:gd name="T32" fmla="*/ 62 w 528"/>
                      <a:gd name="T33" fmla="*/ 434 h 621"/>
                      <a:gd name="T34" fmla="*/ 124 w 528"/>
                      <a:gd name="T35" fmla="*/ 465 h 621"/>
                      <a:gd name="T36" fmla="*/ 186 w 528"/>
                      <a:gd name="T37" fmla="*/ 496 h 621"/>
                      <a:gd name="T38" fmla="*/ 186 w 528"/>
                      <a:gd name="T39" fmla="*/ 496 h 621"/>
                      <a:gd name="T40" fmla="*/ 217 w 528"/>
                      <a:gd name="T41" fmla="*/ 496 h 621"/>
                      <a:gd name="T42" fmla="*/ 217 w 528"/>
                      <a:gd name="T43" fmla="*/ 496 h 621"/>
                      <a:gd name="T44" fmla="*/ 248 w 528"/>
                      <a:gd name="T45" fmla="*/ 496 h 621"/>
                      <a:gd name="T46" fmla="*/ 248 w 528"/>
                      <a:gd name="T47" fmla="*/ 496 h 621"/>
                      <a:gd name="T48" fmla="*/ 248 w 528"/>
                      <a:gd name="T49" fmla="*/ 496 h 621"/>
                      <a:gd name="T50" fmla="*/ 279 w 528"/>
                      <a:gd name="T51" fmla="*/ 527 h 621"/>
                      <a:gd name="T52" fmla="*/ 279 w 528"/>
                      <a:gd name="T53" fmla="*/ 558 h 621"/>
                      <a:gd name="T54" fmla="*/ 279 w 528"/>
                      <a:gd name="T55" fmla="*/ 620 h 621"/>
                      <a:gd name="T56" fmla="*/ 279 w 528"/>
                      <a:gd name="T57" fmla="*/ 620 h 621"/>
                      <a:gd name="T58" fmla="*/ 310 w 528"/>
                      <a:gd name="T59" fmla="*/ 620 h 621"/>
                      <a:gd name="T60" fmla="*/ 341 w 528"/>
                      <a:gd name="T61" fmla="*/ 620 h 621"/>
                      <a:gd name="T62" fmla="*/ 372 w 528"/>
                      <a:gd name="T63" fmla="*/ 620 h 621"/>
                      <a:gd name="T64" fmla="*/ 403 w 528"/>
                      <a:gd name="T65" fmla="*/ 620 h 621"/>
                      <a:gd name="T66" fmla="*/ 434 w 528"/>
                      <a:gd name="T67" fmla="*/ 589 h 621"/>
                      <a:gd name="T68" fmla="*/ 465 w 528"/>
                      <a:gd name="T69" fmla="*/ 589 h 621"/>
                      <a:gd name="T70" fmla="*/ 496 w 528"/>
                      <a:gd name="T71" fmla="*/ 589 h 621"/>
                      <a:gd name="T72" fmla="*/ 496 w 528"/>
                      <a:gd name="T73" fmla="*/ 589 h 621"/>
                      <a:gd name="T74" fmla="*/ 496 w 528"/>
                      <a:gd name="T75" fmla="*/ 589 h 621"/>
                      <a:gd name="T76" fmla="*/ 527 w 528"/>
                      <a:gd name="T77" fmla="*/ 589 h 621"/>
                      <a:gd name="T78" fmla="*/ 527 w 528"/>
                      <a:gd name="T79" fmla="*/ 589 h 621"/>
                      <a:gd name="T80" fmla="*/ 527 w 528"/>
                      <a:gd name="T81" fmla="*/ 589 h 621"/>
                      <a:gd name="T82" fmla="*/ 496 w 528"/>
                      <a:gd name="T83" fmla="*/ 527 h 621"/>
                      <a:gd name="T84" fmla="*/ 496 w 528"/>
                      <a:gd name="T85" fmla="*/ 496 h 621"/>
                      <a:gd name="T86" fmla="*/ 496 w 528"/>
                      <a:gd name="T87" fmla="*/ 403 h 621"/>
                      <a:gd name="T88" fmla="*/ 465 w 528"/>
                      <a:gd name="T89" fmla="*/ 341 h 6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528" h="621">
                        <a:moveTo>
                          <a:pt x="465" y="310"/>
                        </a:moveTo>
                        <a:lnTo>
                          <a:pt x="465" y="310"/>
                        </a:lnTo>
                        <a:cubicBezTo>
                          <a:pt x="465" y="310"/>
                          <a:pt x="465" y="279"/>
                          <a:pt x="465" y="248"/>
                        </a:cubicBezTo>
                        <a:lnTo>
                          <a:pt x="465" y="248"/>
                        </a:lnTo>
                        <a:cubicBezTo>
                          <a:pt x="465" y="217"/>
                          <a:pt x="465" y="217"/>
                          <a:pt x="465" y="217"/>
                        </a:cubicBezTo>
                        <a:lnTo>
                          <a:pt x="465" y="217"/>
                        </a:lnTo>
                        <a:cubicBezTo>
                          <a:pt x="403" y="155"/>
                          <a:pt x="403" y="155"/>
                          <a:pt x="403" y="155"/>
                        </a:cubicBezTo>
                        <a:cubicBezTo>
                          <a:pt x="403" y="124"/>
                          <a:pt x="403" y="124"/>
                          <a:pt x="403" y="124"/>
                        </a:cubicBezTo>
                        <a:cubicBezTo>
                          <a:pt x="217" y="0"/>
                          <a:pt x="217" y="0"/>
                          <a:pt x="217" y="0"/>
                        </a:cubicBez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93" y="31"/>
                        </a:lnTo>
                        <a:lnTo>
                          <a:pt x="62" y="62"/>
                        </a:lnTo>
                        <a:cubicBezTo>
                          <a:pt x="62" y="62"/>
                          <a:pt x="62" y="62"/>
                          <a:pt x="62" y="93"/>
                        </a:cubicBezTo>
                        <a:lnTo>
                          <a:pt x="62" y="93"/>
                        </a:lnTo>
                        <a:cubicBezTo>
                          <a:pt x="62" y="124"/>
                          <a:pt x="62" y="124"/>
                          <a:pt x="62" y="124"/>
                        </a:cubicBezTo>
                        <a:lnTo>
                          <a:pt x="62" y="124"/>
                        </a:lnTo>
                        <a:lnTo>
                          <a:pt x="62" y="155"/>
                        </a:lnTo>
                        <a:lnTo>
                          <a:pt x="62" y="155"/>
                        </a:lnTo>
                        <a:lnTo>
                          <a:pt x="31" y="155"/>
                        </a:lnTo>
                        <a:lnTo>
                          <a:pt x="31" y="155"/>
                        </a:lnTo>
                        <a:cubicBezTo>
                          <a:pt x="31" y="186"/>
                          <a:pt x="31" y="186"/>
                          <a:pt x="31" y="186"/>
                        </a:cubicBezTo>
                        <a:lnTo>
                          <a:pt x="31" y="186"/>
                        </a:lnTo>
                        <a:cubicBezTo>
                          <a:pt x="31" y="217"/>
                          <a:pt x="0" y="217"/>
                          <a:pt x="0" y="217"/>
                        </a:cubicBezTo>
                        <a:lnTo>
                          <a:pt x="0" y="217"/>
                        </a:lnTo>
                        <a:cubicBezTo>
                          <a:pt x="0" y="217"/>
                          <a:pt x="0" y="217"/>
                          <a:pt x="0" y="248"/>
                        </a:cubicBezTo>
                        <a:lnTo>
                          <a:pt x="0" y="248"/>
                        </a:lnTo>
                        <a:lnTo>
                          <a:pt x="0" y="279"/>
                        </a:lnTo>
                        <a:lnTo>
                          <a:pt x="0" y="279"/>
                        </a:lnTo>
                        <a:cubicBezTo>
                          <a:pt x="0" y="279"/>
                          <a:pt x="0" y="279"/>
                          <a:pt x="0" y="310"/>
                        </a:cubicBezTo>
                        <a:cubicBezTo>
                          <a:pt x="0" y="310"/>
                          <a:pt x="31" y="310"/>
                          <a:pt x="31" y="341"/>
                        </a:cubicBezTo>
                        <a:cubicBezTo>
                          <a:pt x="31" y="341"/>
                          <a:pt x="31" y="341"/>
                          <a:pt x="31" y="372"/>
                        </a:cubicBezTo>
                        <a:cubicBezTo>
                          <a:pt x="62" y="372"/>
                          <a:pt x="62" y="403"/>
                          <a:pt x="62" y="403"/>
                        </a:cubicBezTo>
                        <a:lnTo>
                          <a:pt x="62" y="403"/>
                        </a:lnTo>
                        <a:cubicBezTo>
                          <a:pt x="62" y="434"/>
                          <a:pt x="62" y="434"/>
                          <a:pt x="62" y="434"/>
                        </a:cubicBezTo>
                        <a:cubicBezTo>
                          <a:pt x="93" y="434"/>
                          <a:pt x="93" y="434"/>
                          <a:pt x="124" y="465"/>
                        </a:cubicBezTo>
                        <a:lnTo>
                          <a:pt x="124" y="465"/>
                        </a:lnTo>
                        <a:cubicBezTo>
                          <a:pt x="124" y="465"/>
                          <a:pt x="124" y="465"/>
                          <a:pt x="155" y="465"/>
                        </a:cubicBezTo>
                        <a:cubicBezTo>
                          <a:pt x="155" y="465"/>
                          <a:pt x="155" y="465"/>
                          <a:pt x="186" y="496"/>
                        </a:cubicBezTo>
                        <a:lnTo>
                          <a:pt x="186" y="496"/>
                        </a:lnTo>
                        <a:lnTo>
                          <a:pt x="186" y="496"/>
                        </a:lnTo>
                        <a:lnTo>
                          <a:pt x="186" y="496"/>
                        </a:lnTo>
                        <a:cubicBezTo>
                          <a:pt x="186" y="496"/>
                          <a:pt x="186" y="496"/>
                          <a:pt x="217" y="496"/>
                        </a:cubicBezTo>
                        <a:lnTo>
                          <a:pt x="217" y="496"/>
                        </a:lnTo>
                        <a:lnTo>
                          <a:pt x="217" y="496"/>
                        </a:lnTo>
                        <a:lnTo>
                          <a:pt x="248" y="496"/>
                        </a:lnTo>
                        <a:lnTo>
                          <a:pt x="248" y="496"/>
                        </a:lnTo>
                        <a:lnTo>
                          <a:pt x="248" y="496"/>
                        </a:lnTo>
                        <a:lnTo>
                          <a:pt x="248" y="496"/>
                        </a:lnTo>
                        <a:lnTo>
                          <a:pt x="248" y="496"/>
                        </a:lnTo>
                        <a:lnTo>
                          <a:pt x="248" y="496"/>
                        </a:lnTo>
                        <a:cubicBezTo>
                          <a:pt x="248" y="496"/>
                          <a:pt x="279" y="496"/>
                          <a:pt x="279" y="527"/>
                        </a:cubicBezTo>
                        <a:lnTo>
                          <a:pt x="279" y="527"/>
                        </a:lnTo>
                        <a:lnTo>
                          <a:pt x="279" y="527"/>
                        </a:lnTo>
                        <a:cubicBezTo>
                          <a:pt x="279" y="527"/>
                          <a:pt x="279" y="527"/>
                          <a:pt x="279" y="558"/>
                        </a:cubicBezTo>
                        <a:lnTo>
                          <a:pt x="279" y="589"/>
                        </a:lnTo>
                        <a:cubicBezTo>
                          <a:pt x="279" y="589"/>
                          <a:pt x="279" y="589"/>
                          <a:pt x="279" y="620"/>
                        </a:cubicBezTo>
                        <a:lnTo>
                          <a:pt x="279" y="620"/>
                        </a:lnTo>
                        <a:lnTo>
                          <a:pt x="279" y="620"/>
                        </a:lnTo>
                        <a:lnTo>
                          <a:pt x="310" y="620"/>
                        </a:lnTo>
                        <a:lnTo>
                          <a:pt x="310" y="620"/>
                        </a:lnTo>
                        <a:lnTo>
                          <a:pt x="310" y="620"/>
                        </a:lnTo>
                        <a:cubicBezTo>
                          <a:pt x="341" y="620"/>
                          <a:pt x="341" y="620"/>
                          <a:pt x="341" y="620"/>
                        </a:cubicBezTo>
                        <a:cubicBezTo>
                          <a:pt x="341" y="620"/>
                          <a:pt x="341" y="620"/>
                          <a:pt x="372" y="620"/>
                        </a:cubicBezTo>
                        <a:lnTo>
                          <a:pt x="372" y="620"/>
                        </a:lnTo>
                        <a:cubicBezTo>
                          <a:pt x="372" y="620"/>
                          <a:pt x="372" y="620"/>
                          <a:pt x="403" y="620"/>
                        </a:cubicBezTo>
                        <a:lnTo>
                          <a:pt x="403" y="620"/>
                        </a:lnTo>
                        <a:lnTo>
                          <a:pt x="403" y="620"/>
                        </a:lnTo>
                        <a:lnTo>
                          <a:pt x="434" y="589"/>
                        </a:lnTo>
                        <a:lnTo>
                          <a:pt x="465" y="589"/>
                        </a:lnTo>
                        <a:lnTo>
                          <a:pt x="465" y="589"/>
                        </a:lnTo>
                        <a:lnTo>
                          <a:pt x="465" y="589"/>
                        </a:lnTo>
                        <a:lnTo>
                          <a:pt x="496" y="589"/>
                        </a:lnTo>
                        <a:lnTo>
                          <a:pt x="496" y="589"/>
                        </a:lnTo>
                        <a:lnTo>
                          <a:pt x="496" y="589"/>
                        </a:lnTo>
                        <a:lnTo>
                          <a:pt x="496" y="589"/>
                        </a:lnTo>
                        <a:lnTo>
                          <a:pt x="496" y="589"/>
                        </a:lnTo>
                        <a:lnTo>
                          <a:pt x="496" y="589"/>
                        </a:lnTo>
                        <a:cubicBezTo>
                          <a:pt x="527" y="589"/>
                          <a:pt x="527" y="589"/>
                          <a:pt x="527" y="589"/>
                        </a:cubicBezTo>
                        <a:lnTo>
                          <a:pt x="527" y="589"/>
                        </a:lnTo>
                        <a:lnTo>
                          <a:pt x="527" y="589"/>
                        </a:lnTo>
                        <a:lnTo>
                          <a:pt x="527" y="589"/>
                        </a:lnTo>
                        <a:lnTo>
                          <a:pt x="527" y="589"/>
                        </a:lnTo>
                        <a:lnTo>
                          <a:pt x="527" y="558"/>
                        </a:lnTo>
                        <a:lnTo>
                          <a:pt x="496" y="527"/>
                        </a:lnTo>
                        <a:lnTo>
                          <a:pt x="496" y="527"/>
                        </a:lnTo>
                        <a:cubicBezTo>
                          <a:pt x="496" y="496"/>
                          <a:pt x="496" y="496"/>
                          <a:pt x="496" y="496"/>
                        </a:cubicBezTo>
                        <a:cubicBezTo>
                          <a:pt x="496" y="465"/>
                          <a:pt x="496" y="434"/>
                          <a:pt x="496" y="434"/>
                        </a:cubicBezTo>
                        <a:cubicBezTo>
                          <a:pt x="496" y="403"/>
                          <a:pt x="496" y="403"/>
                          <a:pt x="496" y="403"/>
                        </a:cubicBezTo>
                        <a:lnTo>
                          <a:pt x="496" y="372"/>
                        </a:lnTo>
                        <a:cubicBezTo>
                          <a:pt x="496" y="341"/>
                          <a:pt x="496" y="341"/>
                          <a:pt x="465" y="341"/>
                        </a:cubicBezTo>
                        <a:lnTo>
                          <a:pt x="465" y="31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7" name="Freeform 21">
                    <a:extLst>
                      <a:ext uri="{FF2B5EF4-FFF2-40B4-BE49-F238E27FC236}">
                        <a16:creationId xmlns:a16="http://schemas.microsoft.com/office/drawing/2014/main" id="{7771C942-13C2-483B-A001-485755AC362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02075" y="2795588"/>
                    <a:ext cx="234950" cy="257175"/>
                  </a:xfrm>
                  <a:custGeom>
                    <a:avLst/>
                    <a:gdLst>
                      <a:gd name="T0" fmla="*/ 31 w 652"/>
                      <a:gd name="T1" fmla="*/ 682 h 714"/>
                      <a:gd name="T2" fmla="*/ 31 w 652"/>
                      <a:gd name="T3" fmla="*/ 682 h 714"/>
                      <a:gd name="T4" fmla="*/ 62 w 652"/>
                      <a:gd name="T5" fmla="*/ 651 h 714"/>
                      <a:gd name="T6" fmla="*/ 93 w 652"/>
                      <a:gd name="T7" fmla="*/ 651 h 714"/>
                      <a:gd name="T8" fmla="*/ 124 w 652"/>
                      <a:gd name="T9" fmla="*/ 682 h 714"/>
                      <a:gd name="T10" fmla="*/ 279 w 652"/>
                      <a:gd name="T11" fmla="*/ 682 h 714"/>
                      <a:gd name="T12" fmla="*/ 279 w 652"/>
                      <a:gd name="T13" fmla="*/ 682 h 714"/>
                      <a:gd name="T14" fmla="*/ 372 w 652"/>
                      <a:gd name="T15" fmla="*/ 682 h 714"/>
                      <a:gd name="T16" fmla="*/ 496 w 652"/>
                      <a:gd name="T17" fmla="*/ 713 h 714"/>
                      <a:gd name="T18" fmla="*/ 589 w 652"/>
                      <a:gd name="T19" fmla="*/ 713 h 714"/>
                      <a:gd name="T20" fmla="*/ 527 w 652"/>
                      <a:gd name="T21" fmla="*/ 651 h 714"/>
                      <a:gd name="T22" fmla="*/ 527 w 652"/>
                      <a:gd name="T23" fmla="*/ 651 h 714"/>
                      <a:gd name="T24" fmla="*/ 651 w 652"/>
                      <a:gd name="T25" fmla="*/ 402 h 714"/>
                      <a:gd name="T26" fmla="*/ 589 w 652"/>
                      <a:gd name="T27" fmla="*/ 341 h 714"/>
                      <a:gd name="T28" fmla="*/ 589 w 652"/>
                      <a:gd name="T29" fmla="*/ 341 h 714"/>
                      <a:gd name="T30" fmla="*/ 527 w 652"/>
                      <a:gd name="T31" fmla="*/ 310 h 714"/>
                      <a:gd name="T32" fmla="*/ 527 w 652"/>
                      <a:gd name="T33" fmla="*/ 248 h 714"/>
                      <a:gd name="T34" fmla="*/ 527 w 652"/>
                      <a:gd name="T35" fmla="*/ 248 h 714"/>
                      <a:gd name="T36" fmla="*/ 527 w 652"/>
                      <a:gd name="T37" fmla="*/ 248 h 714"/>
                      <a:gd name="T38" fmla="*/ 527 w 652"/>
                      <a:gd name="T39" fmla="*/ 186 h 714"/>
                      <a:gd name="T40" fmla="*/ 527 w 652"/>
                      <a:gd name="T41" fmla="*/ 124 h 714"/>
                      <a:gd name="T42" fmla="*/ 527 w 652"/>
                      <a:gd name="T43" fmla="*/ 93 h 714"/>
                      <a:gd name="T44" fmla="*/ 434 w 652"/>
                      <a:gd name="T45" fmla="*/ 93 h 714"/>
                      <a:gd name="T46" fmla="*/ 434 w 652"/>
                      <a:gd name="T47" fmla="*/ 62 h 714"/>
                      <a:gd name="T48" fmla="*/ 434 w 652"/>
                      <a:gd name="T49" fmla="*/ 124 h 714"/>
                      <a:gd name="T50" fmla="*/ 403 w 652"/>
                      <a:gd name="T51" fmla="*/ 155 h 714"/>
                      <a:gd name="T52" fmla="*/ 372 w 652"/>
                      <a:gd name="T53" fmla="*/ 124 h 714"/>
                      <a:gd name="T54" fmla="*/ 341 w 652"/>
                      <a:gd name="T55" fmla="*/ 155 h 714"/>
                      <a:gd name="T56" fmla="*/ 279 w 652"/>
                      <a:gd name="T57" fmla="*/ 155 h 714"/>
                      <a:gd name="T58" fmla="*/ 279 w 652"/>
                      <a:gd name="T59" fmla="*/ 93 h 714"/>
                      <a:gd name="T60" fmla="*/ 248 w 652"/>
                      <a:gd name="T61" fmla="*/ 62 h 714"/>
                      <a:gd name="T62" fmla="*/ 31 w 652"/>
                      <a:gd name="T63" fmla="*/ 0 h 714"/>
                      <a:gd name="T64" fmla="*/ 93 w 652"/>
                      <a:gd name="T65" fmla="*/ 155 h 714"/>
                      <a:gd name="T66" fmla="*/ 93 w 652"/>
                      <a:gd name="T67" fmla="*/ 186 h 714"/>
                      <a:gd name="T68" fmla="*/ 124 w 652"/>
                      <a:gd name="T69" fmla="*/ 279 h 714"/>
                      <a:gd name="T70" fmla="*/ 124 w 652"/>
                      <a:gd name="T71" fmla="*/ 372 h 714"/>
                      <a:gd name="T72" fmla="*/ 93 w 652"/>
                      <a:gd name="T73" fmla="*/ 434 h 714"/>
                      <a:gd name="T74" fmla="*/ 31 w 652"/>
                      <a:gd name="T75" fmla="*/ 465 h 714"/>
                      <a:gd name="T76" fmla="*/ 0 w 652"/>
                      <a:gd name="T77" fmla="*/ 619 h 714"/>
                      <a:gd name="T78" fmla="*/ 0 w 652"/>
                      <a:gd name="T79" fmla="*/ 682 h 7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652" h="714">
                        <a:moveTo>
                          <a:pt x="31" y="682"/>
                        </a:moveTo>
                        <a:lnTo>
                          <a:pt x="31" y="682"/>
                        </a:lnTo>
                        <a:lnTo>
                          <a:pt x="31" y="682"/>
                        </a:lnTo>
                        <a:lnTo>
                          <a:pt x="31" y="682"/>
                        </a:lnTo>
                        <a:cubicBezTo>
                          <a:pt x="31" y="682"/>
                          <a:pt x="31" y="682"/>
                          <a:pt x="31" y="651"/>
                        </a:cubicBezTo>
                        <a:lnTo>
                          <a:pt x="62" y="651"/>
                        </a:lnTo>
                        <a:lnTo>
                          <a:pt x="93" y="651"/>
                        </a:lnTo>
                        <a:lnTo>
                          <a:pt x="93" y="651"/>
                        </a:lnTo>
                        <a:lnTo>
                          <a:pt x="93" y="651"/>
                        </a:lnTo>
                        <a:cubicBezTo>
                          <a:pt x="93" y="682"/>
                          <a:pt x="124" y="682"/>
                          <a:pt x="124" y="682"/>
                        </a:cubicBezTo>
                        <a:cubicBezTo>
                          <a:pt x="124" y="682"/>
                          <a:pt x="124" y="682"/>
                          <a:pt x="155" y="682"/>
                        </a:cubicBezTo>
                        <a:cubicBezTo>
                          <a:pt x="155" y="682"/>
                          <a:pt x="248" y="682"/>
                          <a:pt x="279" y="682"/>
                        </a:cubicBezTo>
                        <a:lnTo>
                          <a:pt x="279" y="682"/>
                        </a:lnTo>
                        <a:lnTo>
                          <a:pt x="279" y="682"/>
                        </a:lnTo>
                        <a:cubicBezTo>
                          <a:pt x="310" y="682"/>
                          <a:pt x="341" y="682"/>
                          <a:pt x="341" y="682"/>
                        </a:cubicBezTo>
                        <a:cubicBezTo>
                          <a:pt x="372" y="682"/>
                          <a:pt x="372" y="682"/>
                          <a:pt x="372" y="682"/>
                        </a:cubicBezTo>
                        <a:cubicBezTo>
                          <a:pt x="372" y="713"/>
                          <a:pt x="372" y="713"/>
                          <a:pt x="372" y="713"/>
                        </a:cubicBezTo>
                        <a:cubicBezTo>
                          <a:pt x="496" y="713"/>
                          <a:pt x="496" y="713"/>
                          <a:pt x="496" y="713"/>
                        </a:cubicBezTo>
                        <a:cubicBezTo>
                          <a:pt x="496" y="713"/>
                          <a:pt x="496" y="713"/>
                          <a:pt x="527" y="713"/>
                        </a:cubicBezTo>
                        <a:cubicBezTo>
                          <a:pt x="527" y="713"/>
                          <a:pt x="558" y="713"/>
                          <a:pt x="589" y="713"/>
                        </a:cubicBezTo>
                        <a:cubicBezTo>
                          <a:pt x="558" y="713"/>
                          <a:pt x="558" y="682"/>
                          <a:pt x="558" y="682"/>
                        </a:cubicBezTo>
                        <a:lnTo>
                          <a:pt x="527" y="651"/>
                        </a:lnTo>
                        <a:lnTo>
                          <a:pt x="527" y="651"/>
                        </a:lnTo>
                        <a:lnTo>
                          <a:pt x="527" y="651"/>
                        </a:lnTo>
                        <a:cubicBezTo>
                          <a:pt x="527" y="402"/>
                          <a:pt x="527" y="402"/>
                          <a:pt x="527" y="402"/>
                        </a:cubicBezTo>
                        <a:cubicBezTo>
                          <a:pt x="651" y="402"/>
                          <a:pt x="651" y="402"/>
                          <a:pt x="651" y="402"/>
                        </a:cubicBezTo>
                        <a:cubicBezTo>
                          <a:pt x="651" y="341"/>
                          <a:pt x="651" y="341"/>
                          <a:pt x="651" y="341"/>
                        </a:cubicBezTo>
                        <a:cubicBezTo>
                          <a:pt x="620" y="341"/>
                          <a:pt x="589" y="341"/>
                          <a:pt x="589" y="341"/>
                        </a:cubicBezTo>
                        <a:lnTo>
                          <a:pt x="589" y="341"/>
                        </a:lnTo>
                        <a:lnTo>
                          <a:pt x="589" y="341"/>
                        </a:lnTo>
                        <a:cubicBezTo>
                          <a:pt x="558" y="341"/>
                          <a:pt x="558" y="341"/>
                          <a:pt x="558" y="310"/>
                        </a:cubicBezTo>
                        <a:cubicBezTo>
                          <a:pt x="527" y="310"/>
                          <a:pt x="527" y="310"/>
                          <a:pt x="527" y="310"/>
                        </a:cubicBezTo>
                        <a:cubicBezTo>
                          <a:pt x="527" y="310"/>
                          <a:pt x="527" y="310"/>
                          <a:pt x="527" y="279"/>
                        </a:cubicBezTo>
                        <a:cubicBezTo>
                          <a:pt x="527" y="279"/>
                          <a:pt x="527" y="279"/>
                          <a:pt x="527" y="248"/>
                        </a:cubicBezTo>
                        <a:lnTo>
                          <a:pt x="527" y="248"/>
                        </a:lnTo>
                        <a:lnTo>
                          <a:pt x="527" y="248"/>
                        </a:lnTo>
                        <a:lnTo>
                          <a:pt x="527" y="248"/>
                        </a:lnTo>
                        <a:lnTo>
                          <a:pt x="527" y="248"/>
                        </a:lnTo>
                        <a:cubicBezTo>
                          <a:pt x="527" y="217"/>
                          <a:pt x="527" y="217"/>
                          <a:pt x="527" y="217"/>
                        </a:cubicBezTo>
                        <a:cubicBezTo>
                          <a:pt x="527" y="186"/>
                          <a:pt x="527" y="186"/>
                          <a:pt x="527" y="186"/>
                        </a:cubicBezTo>
                        <a:lnTo>
                          <a:pt x="527" y="155"/>
                        </a:lnTo>
                        <a:cubicBezTo>
                          <a:pt x="527" y="124"/>
                          <a:pt x="527" y="124"/>
                          <a:pt x="527" y="124"/>
                        </a:cubicBezTo>
                        <a:lnTo>
                          <a:pt x="527" y="124"/>
                        </a:lnTo>
                        <a:lnTo>
                          <a:pt x="527" y="93"/>
                        </a:lnTo>
                        <a:lnTo>
                          <a:pt x="527" y="93"/>
                        </a:lnTo>
                        <a:cubicBezTo>
                          <a:pt x="434" y="93"/>
                          <a:pt x="434" y="93"/>
                          <a:pt x="434" y="93"/>
                        </a:cubicBezTo>
                        <a:cubicBezTo>
                          <a:pt x="434" y="62"/>
                          <a:pt x="434" y="62"/>
                          <a:pt x="434" y="62"/>
                        </a:cubicBezTo>
                        <a:lnTo>
                          <a:pt x="434" y="62"/>
                        </a:lnTo>
                        <a:cubicBezTo>
                          <a:pt x="434" y="93"/>
                          <a:pt x="434" y="93"/>
                          <a:pt x="434" y="124"/>
                        </a:cubicBezTo>
                        <a:lnTo>
                          <a:pt x="434" y="124"/>
                        </a:lnTo>
                        <a:lnTo>
                          <a:pt x="434" y="124"/>
                        </a:lnTo>
                        <a:cubicBezTo>
                          <a:pt x="434" y="124"/>
                          <a:pt x="434" y="155"/>
                          <a:pt x="403" y="155"/>
                        </a:cubicBezTo>
                        <a:cubicBezTo>
                          <a:pt x="403" y="155"/>
                          <a:pt x="372" y="155"/>
                          <a:pt x="372" y="124"/>
                        </a:cubicBezTo>
                        <a:lnTo>
                          <a:pt x="372" y="124"/>
                        </a:lnTo>
                        <a:lnTo>
                          <a:pt x="372" y="124"/>
                        </a:lnTo>
                        <a:cubicBezTo>
                          <a:pt x="341" y="124"/>
                          <a:pt x="341" y="155"/>
                          <a:pt x="341" y="155"/>
                        </a:cubicBezTo>
                        <a:cubicBezTo>
                          <a:pt x="310" y="155"/>
                          <a:pt x="310" y="155"/>
                          <a:pt x="310" y="155"/>
                        </a:cubicBezTo>
                        <a:cubicBezTo>
                          <a:pt x="310" y="155"/>
                          <a:pt x="310" y="155"/>
                          <a:pt x="279" y="155"/>
                        </a:cubicBezTo>
                        <a:cubicBezTo>
                          <a:pt x="279" y="124"/>
                          <a:pt x="279" y="124"/>
                          <a:pt x="279" y="124"/>
                        </a:cubicBezTo>
                        <a:cubicBezTo>
                          <a:pt x="279" y="124"/>
                          <a:pt x="279" y="124"/>
                          <a:pt x="279" y="93"/>
                        </a:cubicBezTo>
                        <a:lnTo>
                          <a:pt x="248" y="93"/>
                        </a:lnTo>
                        <a:cubicBezTo>
                          <a:pt x="248" y="62"/>
                          <a:pt x="248" y="62"/>
                          <a:pt x="248" y="62"/>
                        </a:cubicBezTo>
                        <a:cubicBezTo>
                          <a:pt x="248" y="62"/>
                          <a:pt x="248" y="31"/>
                          <a:pt x="217" y="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62" y="31"/>
                          <a:pt x="93" y="93"/>
                          <a:pt x="93" y="93"/>
                        </a:cubicBezTo>
                        <a:cubicBezTo>
                          <a:pt x="93" y="124"/>
                          <a:pt x="93" y="124"/>
                          <a:pt x="93" y="155"/>
                        </a:cubicBezTo>
                        <a:lnTo>
                          <a:pt x="93" y="155"/>
                        </a:lnTo>
                        <a:lnTo>
                          <a:pt x="93" y="186"/>
                        </a:lnTo>
                        <a:cubicBezTo>
                          <a:pt x="93" y="217"/>
                          <a:pt x="93" y="248"/>
                          <a:pt x="93" y="248"/>
                        </a:cubicBezTo>
                        <a:cubicBezTo>
                          <a:pt x="124" y="248"/>
                          <a:pt x="124" y="279"/>
                          <a:pt x="124" y="279"/>
                        </a:cubicBezTo>
                        <a:cubicBezTo>
                          <a:pt x="124" y="279"/>
                          <a:pt x="124" y="310"/>
                          <a:pt x="124" y="341"/>
                        </a:cubicBezTo>
                        <a:cubicBezTo>
                          <a:pt x="124" y="341"/>
                          <a:pt x="124" y="341"/>
                          <a:pt x="124" y="372"/>
                        </a:cubicBezTo>
                        <a:cubicBezTo>
                          <a:pt x="124" y="372"/>
                          <a:pt x="93" y="402"/>
                          <a:pt x="93" y="434"/>
                        </a:cubicBezTo>
                        <a:lnTo>
                          <a:pt x="93" y="434"/>
                        </a:lnTo>
                        <a:cubicBezTo>
                          <a:pt x="93" y="434"/>
                          <a:pt x="62" y="434"/>
                          <a:pt x="62" y="465"/>
                        </a:cubicBezTo>
                        <a:cubicBezTo>
                          <a:pt x="62" y="465"/>
                          <a:pt x="62" y="465"/>
                          <a:pt x="31" y="465"/>
                        </a:cubicBezTo>
                        <a:cubicBezTo>
                          <a:pt x="31" y="496"/>
                          <a:pt x="31" y="527"/>
                          <a:pt x="31" y="558"/>
                        </a:cubicBezTo>
                        <a:cubicBezTo>
                          <a:pt x="31" y="589"/>
                          <a:pt x="31" y="619"/>
                          <a:pt x="0" y="619"/>
                        </a:cubicBezTo>
                        <a:lnTo>
                          <a:pt x="0" y="619"/>
                        </a:lnTo>
                        <a:cubicBezTo>
                          <a:pt x="0" y="619"/>
                          <a:pt x="0" y="651"/>
                          <a:pt x="0" y="682"/>
                        </a:cubicBezTo>
                        <a:lnTo>
                          <a:pt x="31" y="68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8" name="Freeform 22">
                    <a:extLst>
                      <a:ext uri="{FF2B5EF4-FFF2-40B4-BE49-F238E27FC236}">
                        <a16:creationId xmlns:a16="http://schemas.microsoft.com/office/drawing/2014/main" id="{357A896B-1694-42E2-9684-0019F675640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37000" y="2114550"/>
                    <a:ext cx="190500" cy="346075"/>
                  </a:xfrm>
                  <a:custGeom>
                    <a:avLst/>
                    <a:gdLst>
                      <a:gd name="T0" fmla="*/ 93 w 528"/>
                      <a:gd name="T1" fmla="*/ 898 h 961"/>
                      <a:gd name="T2" fmla="*/ 124 w 528"/>
                      <a:gd name="T3" fmla="*/ 960 h 961"/>
                      <a:gd name="T4" fmla="*/ 155 w 528"/>
                      <a:gd name="T5" fmla="*/ 960 h 961"/>
                      <a:gd name="T6" fmla="*/ 186 w 528"/>
                      <a:gd name="T7" fmla="*/ 960 h 961"/>
                      <a:gd name="T8" fmla="*/ 186 w 528"/>
                      <a:gd name="T9" fmla="*/ 960 h 961"/>
                      <a:gd name="T10" fmla="*/ 217 w 528"/>
                      <a:gd name="T11" fmla="*/ 930 h 961"/>
                      <a:gd name="T12" fmla="*/ 248 w 528"/>
                      <a:gd name="T13" fmla="*/ 930 h 961"/>
                      <a:gd name="T14" fmla="*/ 248 w 528"/>
                      <a:gd name="T15" fmla="*/ 930 h 961"/>
                      <a:gd name="T16" fmla="*/ 279 w 528"/>
                      <a:gd name="T17" fmla="*/ 930 h 961"/>
                      <a:gd name="T18" fmla="*/ 279 w 528"/>
                      <a:gd name="T19" fmla="*/ 930 h 961"/>
                      <a:gd name="T20" fmla="*/ 279 w 528"/>
                      <a:gd name="T21" fmla="*/ 898 h 961"/>
                      <a:gd name="T22" fmla="*/ 310 w 528"/>
                      <a:gd name="T23" fmla="*/ 867 h 961"/>
                      <a:gd name="T24" fmla="*/ 310 w 528"/>
                      <a:gd name="T25" fmla="*/ 867 h 961"/>
                      <a:gd name="T26" fmla="*/ 341 w 528"/>
                      <a:gd name="T27" fmla="*/ 867 h 961"/>
                      <a:gd name="T28" fmla="*/ 372 w 528"/>
                      <a:gd name="T29" fmla="*/ 867 h 961"/>
                      <a:gd name="T30" fmla="*/ 403 w 528"/>
                      <a:gd name="T31" fmla="*/ 836 h 961"/>
                      <a:gd name="T32" fmla="*/ 434 w 528"/>
                      <a:gd name="T33" fmla="*/ 806 h 961"/>
                      <a:gd name="T34" fmla="*/ 434 w 528"/>
                      <a:gd name="T35" fmla="*/ 774 h 961"/>
                      <a:gd name="T36" fmla="*/ 465 w 528"/>
                      <a:gd name="T37" fmla="*/ 743 h 961"/>
                      <a:gd name="T38" fmla="*/ 465 w 528"/>
                      <a:gd name="T39" fmla="*/ 712 h 961"/>
                      <a:gd name="T40" fmla="*/ 465 w 528"/>
                      <a:gd name="T41" fmla="*/ 712 h 961"/>
                      <a:gd name="T42" fmla="*/ 434 w 528"/>
                      <a:gd name="T43" fmla="*/ 650 h 961"/>
                      <a:gd name="T44" fmla="*/ 434 w 528"/>
                      <a:gd name="T45" fmla="*/ 619 h 961"/>
                      <a:gd name="T46" fmla="*/ 465 w 528"/>
                      <a:gd name="T47" fmla="*/ 558 h 961"/>
                      <a:gd name="T48" fmla="*/ 465 w 528"/>
                      <a:gd name="T49" fmla="*/ 558 h 961"/>
                      <a:gd name="T50" fmla="*/ 496 w 528"/>
                      <a:gd name="T51" fmla="*/ 496 h 961"/>
                      <a:gd name="T52" fmla="*/ 496 w 528"/>
                      <a:gd name="T53" fmla="*/ 496 h 961"/>
                      <a:gd name="T54" fmla="*/ 527 w 528"/>
                      <a:gd name="T55" fmla="*/ 465 h 961"/>
                      <a:gd name="T56" fmla="*/ 124 w 528"/>
                      <a:gd name="T57" fmla="*/ 0 h 961"/>
                      <a:gd name="T58" fmla="*/ 93 w 528"/>
                      <a:gd name="T59" fmla="*/ 31 h 961"/>
                      <a:gd name="T60" fmla="*/ 93 w 528"/>
                      <a:gd name="T61" fmla="*/ 93 h 961"/>
                      <a:gd name="T62" fmla="*/ 124 w 528"/>
                      <a:gd name="T63" fmla="*/ 155 h 961"/>
                      <a:gd name="T64" fmla="*/ 155 w 528"/>
                      <a:gd name="T65" fmla="*/ 187 h 961"/>
                      <a:gd name="T66" fmla="*/ 124 w 528"/>
                      <a:gd name="T67" fmla="*/ 248 h 961"/>
                      <a:gd name="T68" fmla="*/ 124 w 528"/>
                      <a:gd name="T69" fmla="*/ 435 h 961"/>
                      <a:gd name="T70" fmla="*/ 93 w 528"/>
                      <a:gd name="T71" fmla="*/ 465 h 961"/>
                      <a:gd name="T72" fmla="*/ 62 w 528"/>
                      <a:gd name="T73" fmla="*/ 496 h 961"/>
                      <a:gd name="T74" fmla="*/ 31 w 528"/>
                      <a:gd name="T75" fmla="*/ 526 h 961"/>
                      <a:gd name="T76" fmla="*/ 31 w 528"/>
                      <a:gd name="T77" fmla="*/ 588 h 961"/>
                      <a:gd name="T78" fmla="*/ 31 w 528"/>
                      <a:gd name="T79" fmla="*/ 619 h 961"/>
                      <a:gd name="T80" fmla="*/ 31 w 528"/>
                      <a:gd name="T81" fmla="*/ 619 h 961"/>
                      <a:gd name="T82" fmla="*/ 31 w 528"/>
                      <a:gd name="T83" fmla="*/ 619 h 961"/>
                      <a:gd name="T84" fmla="*/ 62 w 528"/>
                      <a:gd name="T85" fmla="*/ 619 h 961"/>
                      <a:gd name="T86" fmla="*/ 62 w 528"/>
                      <a:gd name="T87" fmla="*/ 650 h 961"/>
                      <a:gd name="T88" fmla="*/ 93 w 528"/>
                      <a:gd name="T89" fmla="*/ 712 h 961"/>
                      <a:gd name="T90" fmla="*/ 93 w 528"/>
                      <a:gd name="T91" fmla="*/ 806 h 961"/>
                      <a:gd name="T92" fmla="*/ 124 w 528"/>
                      <a:gd name="T93" fmla="*/ 867 h 961"/>
                      <a:gd name="T94" fmla="*/ 93 w 528"/>
                      <a:gd name="T95" fmla="*/ 898 h 961"/>
                      <a:gd name="T96" fmla="*/ 93 w 528"/>
                      <a:gd name="T97" fmla="*/ 898 h 961"/>
                      <a:gd name="T98" fmla="*/ 62 w 528"/>
                      <a:gd name="T99" fmla="*/ 898 h 961"/>
                      <a:gd name="T100" fmla="*/ 62 w 528"/>
                      <a:gd name="T101" fmla="*/ 898 h 9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528" h="961">
                        <a:moveTo>
                          <a:pt x="93" y="898"/>
                        </a:moveTo>
                        <a:lnTo>
                          <a:pt x="93" y="898"/>
                        </a:lnTo>
                        <a:lnTo>
                          <a:pt x="93" y="898"/>
                        </a:lnTo>
                        <a:cubicBezTo>
                          <a:pt x="124" y="960"/>
                          <a:pt x="124" y="960"/>
                          <a:pt x="124" y="960"/>
                        </a:cubicBezTo>
                        <a:lnTo>
                          <a:pt x="124" y="960"/>
                        </a:lnTo>
                        <a:cubicBezTo>
                          <a:pt x="124" y="960"/>
                          <a:pt x="124" y="960"/>
                          <a:pt x="155" y="960"/>
                        </a:cubicBezTo>
                        <a:lnTo>
                          <a:pt x="155" y="960"/>
                        </a:lnTo>
                        <a:cubicBezTo>
                          <a:pt x="186" y="960"/>
                          <a:pt x="186" y="960"/>
                          <a:pt x="186" y="960"/>
                        </a:cubicBezTo>
                        <a:lnTo>
                          <a:pt x="186" y="960"/>
                        </a:lnTo>
                        <a:lnTo>
                          <a:pt x="186" y="960"/>
                        </a:lnTo>
                        <a:lnTo>
                          <a:pt x="186" y="960"/>
                        </a:lnTo>
                        <a:lnTo>
                          <a:pt x="217" y="930"/>
                        </a:lnTo>
                        <a:lnTo>
                          <a:pt x="217" y="930"/>
                        </a:lnTo>
                        <a:cubicBezTo>
                          <a:pt x="217" y="930"/>
                          <a:pt x="217" y="930"/>
                          <a:pt x="248" y="930"/>
                        </a:cubicBezTo>
                        <a:lnTo>
                          <a:pt x="248" y="930"/>
                        </a:lnTo>
                        <a:lnTo>
                          <a:pt x="248" y="930"/>
                        </a:lnTo>
                        <a:lnTo>
                          <a:pt x="279" y="930"/>
                        </a:lnTo>
                        <a:lnTo>
                          <a:pt x="279" y="930"/>
                        </a:lnTo>
                        <a:lnTo>
                          <a:pt x="279" y="930"/>
                        </a:lnTo>
                        <a:lnTo>
                          <a:pt x="279" y="930"/>
                        </a:lnTo>
                        <a:lnTo>
                          <a:pt x="279" y="930"/>
                        </a:lnTo>
                        <a:cubicBezTo>
                          <a:pt x="279" y="898"/>
                          <a:pt x="279" y="898"/>
                          <a:pt x="279" y="898"/>
                        </a:cubicBezTo>
                        <a:lnTo>
                          <a:pt x="279" y="898"/>
                        </a:lnTo>
                        <a:cubicBezTo>
                          <a:pt x="279" y="867"/>
                          <a:pt x="310" y="867"/>
                          <a:pt x="310" y="867"/>
                        </a:cubicBezTo>
                        <a:lnTo>
                          <a:pt x="310" y="867"/>
                        </a:lnTo>
                        <a:lnTo>
                          <a:pt x="310" y="867"/>
                        </a:lnTo>
                        <a:lnTo>
                          <a:pt x="310" y="867"/>
                        </a:lnTo>
                        <a:lnTo>
                          <a:pt x="341" y="867"/>
                        </a:lnTo>
                        <a:lnTo>
                          <a:pt x="341" y="867"/>
                        </a:lnTo>
                        <a:cubicBezTo>
                          <a:pt x="341" y="867"/>
                          <a:pt x="341" y="867"/>
                          <a:pt x="372" y="867"/>
                        </a:cubicBezTo>
                        <a:lnTo>
                          <a:pt x="372" y="867"/>
                        </a:lnTo>
                        <a:cubicBezTo>
                          <a:pt x="372" y="867"/>
                          <a:pt x="372" y="836"/>
                          <a:pt x="403" y="836"/>
                        </a:cubicBezTo>
                        <a:lnTo>
                          <a:pt x="403" y="806"/>
                        </a:lnTo>
                        <a:cubicBezTo>
                          <a:pt x="403" y="806"/>
                          <a:pt x="403" y="806"/>
                          <a:pt x="434" y="806"/>
                        </a:cubicBezTo>
                        <a:lnTo>
                          <a:pt x="434" y="806"/>
                        </a:lnTo>
                        <a:cubicBezTo>
                          <a:pt x="434" y="774"/>
                          <a:pt x="434" y="774"/>
                          <a:pt x="434" y="774"/>
                        </a:cubicBezTo>
                        <a:cubicBezTo>
                          <a:pt x="465" y="743"/>
                          <a:pt x="465" y="743"/>
                          <a:pt x="465" y="743"/>
                        </a:cubicBezTo>
                        <a:lnTo>
                          <a:pt x="465" y="743"/>
                        </a:lnTo>
                        <a:cubicBezTo>
                          <a:pt x="465" y="743"/>
                          <a:pt x="465" y="743"/>
                          <a:pt x="465" y="712"/>
                        </a:cubicBezTo>
                        <a:lnTo>
                          <a:pt x="465" y="712"/>
                        </a:lnTo>
                        <a:lnTo>
                          <a:pt x="465" y="712"/>
                        </a:lnTo>
                        <a:lnTo>
                          <a:pt x="465" y="712"/>
                        </a:lnTo>
                        <a:cubicBezTo>
                          <a:pt x="434" y="712"/>
                          <a:pt x="434" y="682"/>
                          <a:pt x="434" y="682"/>
                        </a:cubicBezTo>
                        <a:cubicBezTo>
                          <a:pt x="434" y="682"/>
                          <a:pt x="434" y="682"/>
                          <a:pt x="434" y="650"/>
                        </a:cubicBezTo>
                        <a:lnTo>
                          <a:pt x="434" y="619"/>
                        </a:lnTo>
                        <a:lnTo>
                          <a:pt x="434" y="619"/>
                        </a:lnTo>
                        <a:cubicBezTo>
                          <a:pt x="434" y="588"/>
                          <a:pt x="434" y="588"/>
                          <a:pt x="434" y="588"/>
                        </a:cubicBezTo>
                        <a:lnTo>
                          <a:pt x="465" y="558"/>
                        </a:lnTo>
                        <a:lnTo>
                          <a:pt x="465" y="558"/>
                        </a:lnTo>
                        <a:lnTo>
                          <a:pt x="465" y="558"/>
                        </a:lnTo>
                        <a:cubicBezTo>
                          <a:pt x="465" y="526"/>
                          <a:pt x="465" y="526"/>
                          <a:pt x="496" y="526"/>
                        </a:cubicBezTo>
                        <a:lnTo>
                          <a:pt x="496" y="496"/>
                        </a:lnTo>
                        <a:lnTo>
                          <a:pt x="496" y="496"/>
                        </a:lnTo>
                        <a:lnTo>
                          <a:pt x="496" y="496"/>
                        </a:lnTo>
                        <a:cubicBezTo>
                          <a:pt x="496" y="465"/>
                          <a:pt x="496" y="465"/>
                          <a:pt x="496" y="465"/>
                        </a:cubicBezTo>
                        <a:cubicBezTo>
                          <a:pt x="527" y="465"/>
                          <a:pt x="527" y="465"/>
                          <a:pt x="527" y="465"/>
                        </a:cubicBezTo>
                        <a:cubicBezTo>
                          <a:pt x="527" y="248"/>
                          <a:pt x="527" y="248"/>
                          <a:pt x="527" y="248"/>
                        </a:cubicBezTo>
                        <a:cubicBezTo>
                          <a:pt x="124" y="0"/>
                          <a:pt x="124" y="0"/>
                          <a:pt x="124" y="0"/>
                        </a:cubicBezTo>
                        <a:cubicBezTo>
                          <a:pt x="124" y="31"/>
                          <a:pt x="124" y="31"/>
                          <a:pt x="93" y="31"/>
                        </a:cubicBezTo>
                        <a:lnTo>
                          <a:pt x="93" y="31"/>
                        </a:lnTo>
                        <a:cubicBezTo>
                          <a:pt x="93" y="63"/>
                          <a:pt x="93" y="93"/>
                          <a:pt x="93" y="93"/>
                        </a:cubicBezTo>
                        <a:lnTo>
                          <a:pt x="93" y="93"/>
                        </a:lnTo>
                        <a:cubicBezTo>
                          <a:pt x="93" y="93"/>
                          <a:pt x="93" y="93"/>
                          <a:pt x="124" y="93"/>
                        </a:cubicBezTo>
                        <a:cubicBezTo>
                          <a:pt x="124" y="124"/>
                          <a:pt x="124" y="124"/>
                          <a:pt x="124" y="155"/>
                        </a:cubicBezTo>
                        <a:cubicBezTo>
                          <a:pt x="155" y="155"/>
                          <a:pt x="155" y="155"/>
                          <a:pt x="155" y="155"/>
                        </a:cubicBezTo>
                        <a:cubicBezTo>
                          <a:pt x="155" y="187"/>
                          <a:pt x="155" y="187"/>
                          <a:pt x="155" y="187"/>
                        </a:cubicBezTo>
                        <a:lnTo>
                          <a:pt x="155" y="187"/>
                        </a:lnTo>
                        <a:cubicBezTo>
                          <a:pt x="155" y="187"/>
                          <a:pt x="124" y="217"/>
                          <a:pt x="124" y="248"/>
                        </a:cubicBezTo>
                        <a:cubicBezTo>
                          <a:pt x="124" y="311"/>
                          <a:pt x="124" y="341"/>
                          <a:pt x="124" y="372"/>
                        </a:cubicBezTo>
                        <a:cubicBezTo>
                          <a:pt x="124" y="403"/>
                          <a:pt x="124" y="435"/>
                          <a:pt x="124" y="435"/>
                        </a:cubicBezTo>
                        <a:cubicBezTo>
                          <a:pt x="93" y="435"/>
                          <a:pt x="93" y="435"/>
                          <a:pt x="93" y="435"/>
                        </a:cubicBezTo>
                        <a:cubicBezTo>
                          <a:pt x="93" y="465"/>
                          <a:pt x="93" y="465"/>
                          <a:pt x="93" y="465"/>
                        </a:cubicBezTo>
                        <a:lnTo>
                          <a:pt x="62" y="496"/>
                        </a:lnTo>
                        <a:lnTo>
                          <a:pt x="62" y="496"/>
                        </a:lnTo>
                        <a:cubicBezTo>
                          <a:pt x="31" y="526"/>
                          <a:pt x="31" y="526"/>
                          <a:pt x="31" y="526"/>
                        </a:cubicBezTo>
                        <a:lnTo>
                          <a:pt x="31" y="526"/>
                        </a:lnTo>
                        <a:cubicBezTo>
                          <a:pt x="31" y="558"/>
                          <a:pt x="31" y="558"/>
                          <a:pt x="0" y="588"/>
                        </a:cubicBezTo>
                        <a:lnTo>
                          <a:pt x="31" y="588"/>
                        </a:lnTo>
                        <a:lnTo>
                          <a:pt x="31" y="619"/>
                        </a:lnTo>
                        <a:lnTo>
                          <a:pt x="31" y="619"/>
                        </a:lnTo>
                        <a:lnTo>
                          <a:pt x="31" y="619"/>
                        </a:lnTo>
                        <a:lnTo>
                          <a:pt x="31" y="619"/>
                        </a:lnTo>
                        <a:lnTo>
                          <a:pt x="31" y="619"/>
                        </a:lnTo>
                        <a:lnTo>
                          <a:pt x="31" y="619"/>
                        </a:lnTo>
                        <a:lnTo>
                          <a:pt x="31" y="619"/>
                        </a:lnTo>
                        <a:lnTo>
                          <a:pt x="62" y="619"/>
                        </a:lnTo>
                        <a:lnTo>
                          <a:pt x="62" y="619"/>
                        </a:lnTo>
                        <a:lnTo>
                          <a:pt x="62" y="650"/>
                        </a:lnTo>
                        <a:cubicBezTo>
                          <a:pt x="93" y="650"/>
                          <a:pt x="93" y="650"/>
                          <a:pt x="93" y="650"/>
                        </a:cubicBezTo>
                        <a:cubicBezTo>
                          <a:pt x="93" y="682"/>
                          <a:pt x="93" y="682"/>
                          <a:pt x="93" y="712"/>
                        </a:cubicBezTo>
                        <a:lnTo>
                          <a:pt x="93" y="712"/>
                        </a:lnTo>
                        <a:cubicBezTo>
                          <a:pt x="93" y="712"/>
                          <a:pt x="93" y="774"/>
                          <a:pt x="93" y="806"/>
                        </a:cubicBezTo>
                        <a:cubicBezTo>
                          <a:pt x="124" y="836"/>
                          <a:pt x="124" y="836"/>
                          <a:pt x="124" y="836"/>
                        </a:cubicBezTo>
                        <a:cubicBezTo>
                          <a:pt x="124" y="867"/>
                          <a:pt x="124" y="867"/>
                          <a:pt x="124" y="867"/>
                        </a:cubicBezTo>
                        <a:lnTo>
                          <a:pt x="124" y="867"/>
                        </a:lnTo>
                        <a:lnTo>
                          <a:pt x="93" y="898"/>
                        </a:lnTo>
                        <a:lnTo>
                          <a:pt x="93" y="898"/>
                        </a:lnTo>
                        <a:lnTo>
                          <a:pt x="93" y="898"/>
                        </a:lnTo>
                        <a:lnTo>
                          <a:pt x="93" y="898"/>
                        </a:lnTo>
                        <a:lnTo>
                          <a:pt x="62" y="898"/>
                        </a:lnTo>
                        <a:lnTo>
                          <a:pt x="62" y="898"/>
                        </a:lnTo>
                        <a:lnTo>
                          <a:pt x="62" y="898"/>
                        </a:lnTo>
                        <a:cubicBezTo>
                          <a:pt x="93" y="898"/>
                          <a:pt x="93" y="898"/>
                          <a:pt x="93" y="89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9" name="Freeform 23">
                    <a:extLst>
                      <a:ext uri="{FF2B5EF4-FFF2-40B4-BE49-F238E27FC236}">
                        <a16:creationId xmlns:a16="http://schemas.microsoft.com/office/drawing/2014/main" id="{5B828DC5-FF3F-4F02-82E9-C289A52E864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557588" y="2316163"/>
                    <a:ext cx="146050" cy="100012"/>
                  </a:xfrm>
                  <a:custGeom>
                    <a:avLst/>
                    <a:gdLst>
                      <a:gd name="T0" fmla="*/ 31 w 405"/>
                      <a:gd name="T1" fmla="*/ 278 h 279"/>
                      <a:gd name="T2" fmla="*/ 31 w 405"/>
                      <a:gd name="T3" fmla="*/ 278 h 279"/>
                      <a:gd name="T4" fmla="*/ 62 w 405"/>
                      <a:gd name="T5" fmla="*/ 278 h 279"/>
                      <a:gd name="T6" fmla="*/ 93 w 405"/>
                      <a:gd name="T7" fmla="*/ 278 h 279"/>
                      <a:gd name="T8" fmla="*/ 93 w 405"/>
                      <a:gd name="T9" fmla="*/ 278 h 279"/>
                      <a:gd name="T10" fmla="*/ 124 w 405"/>
                      <a:gd name="T11" fmla="*/ 278 h 279"/>
                      <a:gd name="T12" fmla="*/ 93 w 405"/>
                      <a:gd name="T13" fmla="*/ 248 h 279"/>
                      <a:gd name="T14" fmla="*/ 93 w 405"/>
                      <a:gd name="T15" fmla="*/ 248 h 279"/>
                      <a:gd name="T16" fmla="*/ 124 w 405"/>
                      <a:gd name="T17" fmla="*/ 216 h 279"/>
                      <a:gd name="T18" fmla="*/ 124 w 405"/>
                      <a:gd name="T19" fmla="*/ 216 h 279"/>
                      <a:gd name="T20" fmla="*/ 124 w 405"/>
                      <a:gd name="T21" fmla="*/ 216 h 279"/>
                      <a:gd name="T22" fmla="*/ 156 w 405"/>
                      <a:gd name="T23" fmla="*/ 185 h 279"/>
                      <a:gd name="T24" fmla="*/ 156 w 405"/>
                      <a:gd name="T25" fmla="*/ 185 h 279"/>
                      <a:gd name="T26" fmla="*/ 186 w 405"/>
                      <a:gd name="T27" fmla="*/ 185 h 279"/>
                      <a:gd name="T28" fmla="*/ 186 w 405"/>
                      <a:gd name="T29" fmla="*/ 185 h 279"/>
                      <a:gd name="T30" fmla="*/ 248 w 405"/>
                      <a:gd name="T31" fmla="*/ 185 h 279"/>
                      <a:gd name="T32" fmla="*/ 248 w 405"/>
                      <a:gd name="T33" fmla="*/ 185 h 279"/>
                      <a:gd name="T34" fmla="*/ 280 w 405"/>
                      <a:gd name="T35" fmla="*/ 185 h 279"/>
                      <a:gd name="T36" fmla="*/ 280 w 405"/>
                      <a:gd name="T37" fmla="*/ 185 h 279"/>
                      <a:gd name="T38" fmla="*/ 280 w 405"/>
                      <a:gd name="T39" fmla="*/ 185 h 279"/>
                      <a:gd name="T40" fmla="*/ 310 w 405"/>
                      <a:gd name="T41" fmla="*/ 185 h 279"/>
                      <a:gd name="T42" fmla="*/ 310 w 405"/>
                      <a:gd name="T43" fmla="*/ 185 h 279"/>
                      <a:gd name="T44" fmla="*/ 341 w 405"/>
                      <a:gd name="T45" fmla="*/ 185 h 279"/>
                      <a:gd name="T46" fmla="*/ 341 w 405"/>
                      <a:gd name="T47" fmla="*/ 185 h 279"/>
                      <a:gd name="T48" fmla="*/ 404 w 405"/>
                      <a:gd name="T49" fmla="*/ 154 h 279"/>
                      <a:gd name="T50" fmla="*/ 404 w 405"/>
                      <a:gd name="T51" fmla="*/ 154 h 279"/>
                      <a:gd name="T52" fmla="*/ 404 w 405"/>
                      <a:gd name="T53" fmla="*/ 154 h 279"/>
                      <a:gd name="T54" fmla="*/ 404 w 405"/>
                      <a:gd name="T55" fmla="*/ 154 h 279"/>
                      <a:gd name="T56" fmla="*/ 372 w 405"/>
                      <a:gd name="T57" fmla="*/ 154 h 279"/>
                      <a:gd name="T58" fmla="*/ 372 w 405"/>
                      <a:gd name="T59" fmla="*/ 154 h 279"/>
                      <a:gd name="T60" fmla="*/ 372 w 405"/>
                      <a:gd name="T61" fmla="*/ 154 h 279"/>
                      <a:gd name="T62" fmla="*/ 372 w 405"/>
                      <a:gd name="T63" fmla="*/ 124 h 279"/>
                      <a:gd name="T64" fmla="*/ 341 w 405"/>
                      <a:gd name="T65" fmla="*/ 124 h 279"/>
                      <a:gd name="T66" fmla="*/ 341 w 405"/>
                      <a:gd name="T67" fmla="*/ 124 h 279"/>
                      <a:gd name="T68" fmla="*/ 341 w 405"/>
                      <a:gd name="T69" fmla="*/ 92 h 279"/>
                      <a:gd name="T70" fmla="*/ 341 w 405"/>
                      <a:gd name="T71" fmla="*/ 92 h 279"/>
                      <a:gd name="T72" fmla="*/ 310 w 405"/>
                      <a:gd name="T73" fmla="*/ 30 h 279"/>
                      <a:gd name="T74" fmla="*/ 280 w 405"/>
                      <a:gd name="T75" fmla="*/ 0 h 279"/>
                      <a:gd name="T76" fmla="*/ 280 w 405"/>
                      <a:gd name="T77" fmla="*/ 0 h 279"/>
                      <a:gd name="T78" fmla="*/ 217 w 405"/>
                      <a:gd name="T79" fmla="*/ 0 h 279"/>
                      <a:gd name="T80" fmla="*/ 217 w 405"/>
                      <a:gd name="T81" fmla="*/ 30 h 279"/>
                      <a:gd name="T82" fmla="*/ 217 w 405"/>
                      <a:gd name="T83" fmla="*/ 30 h 279"/>
                      <a:gd name="T84" fmla="*/ 217 w 405"/>
                      <a:gd name="T85" fmla="*/ 61 h 279"/>
                      <a:gd name="T86" fmla="*/ 186 w 405"/>
                      <a:gd name="T87" fmla="*/ 61 h 279"/>
                      <a:gd name="T88" fmla="*/ 156 w 405"/>
                      <a:gd name="T89" fmla="*/ 61 h 279"/>
                      <a:gd name="T90" fmla="*/ 156 w 405"/>
                      <a:gd name="T91" fmla="*/ 92 h 279"/>
                      <a:gd name="T92" fmla="*/ 156 w 405"/>
                      <a:gd name="T93" fmla="*/ 92 h 279"/>
                      <a:gd name="T94" fmla="*/ 156 w 405"/>
                      <a:gd name="T95" fmla="*/ 92 h 279"/>
                      <a:gd name="T96" fmla="*/ 93 w 405"/>
                      <a:gd name="T97" fmla="*/ 124 h 279"/>
                      <a:gd name="T98" fmla="*/ 93 w 405"/>
                      <a:gd name="T99" fmla="*/ 124 h 279"/>
                      <a:gd name="T100" fmla="*/ 93 w 405"/>
                      <a:gd name="T101" fmla="*/ 124 h 279"/>
                      <a:gd name="T102" fmla="*/ 62 w 405"/>
                      <a:gd name="T103" fmla="*/ 124 h 279"/>
                      <a:gd name="T104" fmla="*/ 62 w 405"/>
                      <a:gd name="T105" fmla="*/ 154 h 279"/>
                      <a:gd name="T106" fmla="*/ 62 w 405"/>
                      <a:gd name="T107" fmla="*/ 154 h 279"/>
                      <a:gd name="T108" fmla="*/ 31 w 405"/>
                      <a:gd name="T109" fmla="*/ 185 h 279"/>
                      <a:gd name="T110" fmla="*/ 31 w 405"/>
                      <a:gd name="T111" fmla="*/ 185 h 279"/>
                      <a:gd name="T112" fmla="*/ 31 w 405"/>
                      <a:gd name="T113" fmla="*/ 185 h 279"/>
                      <a:gd name="T114" fmla="*/ 31 w 405"/>
                      <a:gd name="T115" fmla="*/ 185 h 279"/>
                      <a:gd name="T116" fmla="*/ 31 w 405"/>
                      <a:gd name="T117" fmla="*/ 185 h 279"/>
                      <a:gd name="T118" fmla="*/ 31 w 405"/>
                      <a:gd name="T119" fmla="*/ 216 h 279"/>
                      <a:gd name="T120" fmla="*/ 0 w 405"/>
                      <a:gd name="T121" fmla="*/ 248 h 279"/>
                      <a:gd name="T122" fmla="*/ 31 w 405"/>
                      <a:gd name="T123" fmla="*/ 278 h 2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405" h="279">
                        <a:moveTo>
                          <a:pt x="31" y="278"/>
                        </a:moveTo>
                        <a:lnTo>
                          <a:pt x="31" y="278"/>
                        </a:lnTo>
                        <a:cubicBezTo>
                          <a:pt x="62" y="278"/>
                          <a:pt x="62" y="278"/>
                          <a:pt x="62" y="278"/>
                        </a:cubicBezTo>
                        <a:lnTo>
                          <a:pt x="93" y="278"/>
                        </a:lnTo>
                        <a:lnTo>
                          <a:pt x="93" y="278"/>
                        </a:lnTo>
                        <a:lnTo>
                          <a:pt x="124" y="278"/>
                        </a:lnTo>
                        <a:lnTo>
                          <a:pt x="93" y="248"/>
                        </a:lnTo>
                        <a:lnTo>
                          <a:pt x="93" y="248"/>
                        </a:lnTo>
                        <a:cubicBezTo>
                          <a:pt x="93" y="248"/>
                          <a:pt x="124" y="248"/>
                          <a:pt x="124" y="216"/>
                        </a:cubicBezTo>
                        <a:lnTo>
                          <a:pt x="124" y="216"/>
                        </a:lnTo>
                        <a:lnTo>
                          <a:pt x="124" y="216"/>
                        </a:lnTo>
                        <a:cubicBezTo>
                          <a:pt x="124" y="185"/>
                          <a:pt x="156" y="185"/>
                          <a:pt x="156" y="185"/>
                        </a:cubicBezTo>
                        <a:lnTo>
                          <a:pt x="156" y="185"/>
                        </a:lnTo>
                        <a:lnTo>
                          <a:pt x="186" y="185"/>
                        </a:lnTo>
                        <a:lnTo>
                          <a:pt x="186" y="185"/>
                        </a:lnTo>
                        <a:cubicBezTo>
                          <a:pt x="217" y="185"/>
                          <a:pt x="248" y="185"/>
                          <a:pt x="248" y="185"/>
                        </a:cubicBezTo>
                        <a:lnTo>
                          <a:pt x="248" y="185"/>
                        </a:lnTo>
                        <a:cubicBezTo>
                          <a:pt x="280" y="185"/>
                          <a:pt x="280" y="185"/>
                          <a:pt x="280" y="185"/>
                        </a:cubicBezTo>
                        <a:lnTo>
                          <a:pt x="280" y="185"/>
                        </a:lnTo>
                        <a:lnTo>
                          <a:pt x="280" y="185"/>
                        </a:lnTo>
                        <a:lnTo>
                          <a:pt x="310" y="185"/>
                        </a:lnTo>
                        <a:lnTo>
                          <a:pt x="310" y="185"/>
                        </a:lnTo>
                        <a:lnTo>
                          <a:pt x="341" y="185"/>
                        </a:lnTo>
                        <a:lnTo>
                          <a:pt x="341" y="185"/>
                        </a:lnTo>
                        <a:cubicBezTo>
                          <a:pt x="404" y="154"/>
                          <a:pt x="404" y="154"/>
                          <a:pt x="404" y="154"/>
                        </a:cubicBezTo>
                        <a:lnTo>
                          <a:pt x="404" y="154"/>
                        </a:lnTo>
                        <a:lnTo>
                          <a:pt x="404" y="154"/>
                        </a:lnTo>
                        <a:lnTo>
                          <a:pt x="404" y="154"/>
                        </a:lnTo>
                        <a:cubicBezTo>
                          <a:pt x="372" y="154"/>
                          <a:pt x="372" y="154"/>
                          <a:pt x="372" y="154"/>
                        </a:cubicBezTo>
                        <a:lnTo>
                          <a:pt x="372" y="154"/>
                        </a:lnTo>
                        <a:lnTo>
                          <a:pt x="372" y="154"/>
                        </a:lnTo>
                        <a:lnTo>
                          <a:pt x="372" y="124"/>
                        </a:lnTo>
                        <a:cubicBezTo>
                          <a:pt x="341" y="124"/>
                          <a:pt x="341" y="124"/>
                          <a:pt x="341" y="124"/>
                        </a:cubicBezTo>
                        <a:lnTo>
                          <a:pt x="341" y="124"/>
                        </a:lnTo>
                        <a:cubicBezTo>
                          <a:pt x="341" y="92"/>
                          <a:pt x="341" y="92"/>
                          <a:pt x="341" y="92"/>
                        </a:cubicBezTo>
                        <a:lnTo>
                          <a:pt x="341" y="92"/>
                        </a:lnTo>
                        <a:cubicBezTo>
                          <a:pt x="310" y="61"/>
                          <a:pt x="310" y="61"/>
                          <a:pt x="310" y="30"/>
                        </a:cubicBezTo>
                        <a:cubicBezTo>
                          <a:pt x="310" y="30"/>
                          <a:pt x="280" y="30"/>
                          <a:pt x="280" y="0"/>
                        </a:cubicBezTo>
                        <a:lnTo>
                          <a:pt x="280" y="0"/>
                        </a:lnTo>
                        <a:cubicBezTo>
                          <a:pt x="280" y="0"/>
                          <a:pt x="248" y="0"/>
                          <a:pt x="217" y="0"/>
                        </a:cubicBezTo>
                        <a:cubicBezTo>
                          <a:pt x="217" y="30"/>
                          <a:pt x="217" y="30"/>
                          <a:pt x="217" y="30"/>
                        </a:cubicBezTo>
                        <a:lnTo>
                          <a:pt x="217" y="30"/>
                        </a:lnTo>
                        <a:cubicBezTo>
                          <a:pt x="217" y="61"/>
                          <a:pt x="217" y="61"/>
                          <a:pt x="217" y="61"/>
                        </a:cubicBezTo>
                        <a:cubicBezTo>
                          <a:pt x="186" y="61"/>
                          <a:pt x="186" y="61"/>
                          <a:pt x="186" y="61"/>
                        </a:cubicBezTo>
                        <a:cubicBezTo>
                          <a:pt x="156" y="61"/>
                          <a:pt x="156" y="61"/>
                          <a:pt x="156" y="61"/>
                        </a:cubicBezTo>
                        <a:lnTo>
                          <a:pt x="156" y="92"/>
                        </a:lnTo>
                        <a:lnTo>
                          <a:pt x="156" y="92"/>
                        </a:lnTo>
                        <a:lnTo>
                          <a:pt x="156" y="92"/>
                        </a:lnTo>
                        <a:cubicBezTo>
                          <a:pt x="124" y="92"/>
                          <a:pt x="124" y="124"/>
                          <a:pt x="93" y="124"/>
                        </a:cubicBezTo>
                        <a:lnTo>
                          <a:pt x="93" y="124"/>
                        </a:lnTo>
                        <a:lnTo>
                          <a:pt x="93" y="124"/>
                        </a:lnTo>
                        <a:cubicBezTo>
                          <a:pt x="62" y="124"/>
                          <a:pt x="62" y="124"/>
                          <a:pt x="62" y="124"/>
                        </a:cubicBezTo>
                        <a:lnTo>
                          <a:pt x="62" y="154"/>
                        </a:lnTo>
                        <a:lnTo>
                          <a:pt x="62" y="154"/>
                        </a:lnTo>
                        <a:cubicBezTo>
                          <a:pt x="62" y="185"/>
                          <a:pt x="62" y="185"/>
                          <a:pt x="31" y="185"/>
                        </a:cubicBezTo>
                        <a:lnTo>
                          <a:pt x="31" y="185"/>
                        </a:lnTo>
                        <a:lnTo>
                          <a:pt x="31" y="185"/>
                        </a:lnTo>
                        <a:lnTo>
                          <a:pt x="31" y="185"/>
                        </a:lnTo>
                        <a:lnTo>
                          <a:pt x="31" y="185"/>
                        </a:lnTo>
                        <a:cubicBezTo>
                          <a:pt x="31" y="216"/>
                          <a:pt x="31" y="216"/>
                          <a:pt x="31" y="216"/>
                        </a:cubicBezTo>
                        <a:cubicBezTo>
                          <a:pt x="31" y="248"/>
                          <a:pt x="31" y="248"/>
                          <a:pt x="0" y="248"/>
                        </a:cubicBezTo>
                        <a:cubicBezTo>
                          <a:pt x="31" y="248"/>
                          <a:pt x="31" y="278"/>
                          <a:pt x="31" y="27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0" name="Freeform 24">
                    <a:extLst>
                      <a:ext uri="{FF2B5EF4-FFF2-40B4-BE49-F238E27FC236}">
                        <a16:creationId xmlns:a16="http://schemas.microsoft.com/office/drawing/2014/main" id="{AC0024BF-817F-4AFE-99EB-8F91E255925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59225" y="2405063"/>
                    <a:ext cx="223838" cy="166687"/>
                  </a:xfrm>
                  <a:custGeom>
                    <a:avLst/>
                    <a:gdLst>
                      <a:gd name="T0" fmla="*/ 93 w 621"/>
                      <a:gd name="T1" fmla="*/ 464 h 465"/>
                      <a:gd name="T2" fmla="*/ 93 w 621"/>
                      <a:gd name="T3" fmla="*/ 433 h 465"/>
                      <a:gd name="T4" fmla="*/ 186 w 621"/>
                      <a:gd name="T5" fmla="*/ 433 h 465"/>
                      <a:gd name="T6" fmla="*/ 186 w 621"/>
                      <a:gd name="T7" fmla="*/ 433 h 465"/>
                      <a:gd name="T8" fmla="*/ 217 w 621"/>
                      <a:gd name="T9" fmla="*/ 371 h 465"/>
                      <a:gd name="T10" fmla="*/ 217 w 621"/>
                      <a:gd name="T11" fmla="*/ 340 h 465"/>
                      <a:gd name="T12" fmla="*/ 248 w 621"/>
                      <a:gd name="T13" fmla="*/ 340 h 465"/>
                      <a:gd name="T14" fmla="*/ 279 w 621"/>
                      <a:gd name="T15" fmla="*/ 309 h 465"/>
                      <a:gd name="T16" fmla="*/ 341 w 621"/>
                      <a:gd name="T17" fmla="*/ 371 h 465"/>
                      <a:gd name="T18" fmla="*/ 341 w 621"/>
                      <a:gd name="T19" fmla="*/ 371 h 465"/>
                      <a:gd name="T20" fmla="*/ 372 w 621"/>
                      <a:gd name="T21" fmla="*/ 371 h 465"/>
                      <a:gd name="T22" fmla="*/ 403 w 621"/>
                      <a:gd name="T23" fmla="*/ 371 h 465"/>
                      <a:gd name="T24" fmla="*/ 403 w 621"/>
                      <a:gd name="T25" fmla="*/ 371 h 465"/>
                      <a:gd name="T26" fmla="*/ 434 w 621"/>
                      <a:gd name="T27" fmla="*/ 340 h 465"/>
                      <a:gd name="T28" fmla="*/ 434 w 621"/>
                      <a:gd name="T29" fmla="*/ 340 h 465"/>
                      <a:gd name="T30" fmla="*/ 465 w 621"/>
                      <a:gd name="T31" fmla="*/ 371 h 465"/>
                      <a:gd name="T32" fmla="*/ 526 w 621"/>
                      <a:gd name="T33" fmla="*/ 340 h 465"/>
                      <a:gd name="T34" fmla="*/ 558 w 621"/>
                      <a:gd name="T35" fmla="*/ 340 h 465"/>
                      <a:gd name="T36" fmla="*/ 558 w 621"/>
                      <a:gd name="T37" fmla="*/ 340 h 465"/>
                      <a:gd name="T38" fmla="*/ 589 w 621"/>
                      <a:gd name="T39" fmla="*/ 309 h 465"/>
                      <a:gd name="T40" fmla="*/ 589 w 621"/>
                      <a:gd name="T41" fmla="*/ 309 h 465"/>
                      <a:gd name="T42" fmla="*/ 620 w 621"/>
                      <a:gd name="T43" fmla="*/ 278 h 465"/>
                      <a:gd name="T44" fmla="*/ 620 w 621"/>
                      <a:gd name="T45" fmla="*/ 278 h 465"/>
                      <a:gd name="T46" fmla="*/ 620 w 621"/>
                      <a:gd name="T47" fmla="*/ 248 h 465"/>
                      <a:gd name="T48" fmla="*/ 589 w 621"/>
                      <a:gd name="T49" fmla="*/ 248 h 465"/>
                      <a:gd name="T50" fmla="*/ 589 w 621"/>
                      <a:gd name="T51" fmla="*/ 248 h 465"/>
                      <a:gd name="T52" fmla="*/ 558 w 621"/>
                      <a:gd name="T53" fmla="*/ 248 h 465"/>
                      <a:gd name="T54" fmla="*/ 558 w 621"/>
                      <a:gd name="T55" fmla="*/ 185 h 465"/>
                      <a:gd name="T56" fmla="*/ 496 w 621"/>
                      <a:gd name="T57" fmla="*/ 154 h 465"/>
                      <a:gd name="T58" fmla="*/ 465 w 621"/>
                      <a:gd name="T59" fmla="*/ 154 h 465"/>
                      <a:gd name="T60" fmla="*/ 465 w 621"/>
                      <a:gd name="T61" fmla="*/ 92 h 465"/>
                      <a:gd name="T62" fmla="*/ 465 w 621"/>
                      <a:gd name="T63" fmla="*/ 92 h 465"/>
                      <a:gd name="T64" fmla="*/ 465 w 621"/>
                      <a:gd name="T65" fmla="*/ 30 h 465"/>
                      <a:gd name="T66" fmla="*/ 434 w 621"/>
                      <a:gd name="T67" fmla="*/ 30 h 465"/>
                      <a:gd name="T68" fmla="*/ 434 w 621"/>
                      <a:gd name="T69" fmla="*/ 0 h 465"/>
                      <a:gd name="T70" fmla="*/ 372 w 621"/>
                      <a:gd name="T71" fmla="*/ 61 h 465"/>
                      <a:gd name="T72" fmla="*/ 341 w 621"/>
                      <a:gd name="T73" fmla="*/ 124 h 465"/>
                      <a:gd name="T74" fmla="*/ 310 w 621"/>
                      <a:gd name="T75" fmla="*/ 124 h 465"/>
                      <a:gd name="T76" fmla="*/ 248 w 621"/>
                      <a:gd name="T77" fmla="*/ 124 h 465"/>
                      <a:gd name="T78" fmla="*/ 248 w 621"/>
                      <a:gd name="T79" fmla="*/ 185 h 465"/>
                      <a:gd name="T80" fmla="*/ 217 w 621"/>
                      <a:gd name="T81" fmla="*/ 185 h 465"/>
                      <a:gd name="T82" fmla="*/ 217 w 621"/>
                      <a:gd name="T83" fmla="*/ 185 h 465"/>
                      <a:gd name="T84" fmla="*/ 186 w 621"/>
                      <a:gd name="T85" fmla="*/ 185 h 465"/>
                      <a:gd name="T86" fmla="*/ 155 w 621"/>
                      <a:gd name="T87" fmla="*/ 185 h 465"/>
                      <a:gd name="T88" fmla="*/ 124 w 621"/>
                      <a:gd name="T89" fmla="*/ 216 h 465"/>
                      <a:gd name="T90" fmla="*/ 93 w 621"/>
                      <a:gd name="T91" fmla="*/ 216 h 465"/>
                      <a:gd name="T92" fmla="*/ 93 w 621"/>
                      <a:gd name="T93" fmla="*/ 216 h 465"/>
                      <a:gd name="T94" fmla="*/ 62 w 621"/>
                      <a:gd name="T95" fmla="*/ 216 h 465"/>
                      <a:gd name="T96" fmla="*/ 62 w 621"/>
                      <a:gd name="T97" fmla="*/ 216 h 465"/>
                      <a:gd name="T98" fmla="*/ 31 w 621"/>
                      <a:gd name="T99" fmla="*/ 278 h 465"/>
                      <a:gd name="T100" fmla="*/ 0 w 621"/>
                      <a:gd name="T101" fmla="*/ 309 h 465"/>
                      <a:gd name="T102" fmla="*/ 0 w 621"/>
                      <a:gd name="T103" fmla="*/ 340 h 465"/>
                      <a:gd name="T104" fmla="*/ 0 w 621"/>
                      <a:gd name="T105" fmla="*/ 340 h 465"/>
                      <a:gd name="T106" fmla="*/ 31 w 621"/>
                      <a:gd name="T107" fmla="*/ 402 h 465"/>
                      <a:gd name="T108" fmla="*/ 31 w 621"/>
                      <a:gd name="T109" fmla="*/ 402 h 465"/>
                      <a:gd name="T110" fmla="*/ 31 w 621"/>
                      <a:gd name="T111" fmla="*/ 433 h 465"/>
                      <a:gd name="T112" fmla="*/ 62 w 621"/>
                      <a:gd name="T113" fmla="*/ 433 h 465"/>
                      <a:gd name="T114" fmla="*/ 62 w 621"/>
                      <a:gd name="T115" fmla="*/ 464 h 4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621" h="465">
                        <a:moveTo>
                          <a:pt x="93" y="464"/>
                        </a:moveTo>
                        <a:lnTo>
                          <a:pt x="93" y="464"/>
                        </a:lnTo>
                        <a:cubicBezTo>
                          <a:pt x="93" y="433"/>
                          <a:pt x="93" y="433"/>
                          <a:pt x="93" y="433"/>
                        </a:cubicBezTo>
                        <a:lnTo>
                          <a:pt x="93" y="433"/>
                        </a:lnTo>
                        <a:cubicBezTo>
                          <a:pt x="93" y="433"/>
                          <a:pt x="124" y="402"/>
                          <a:pt x="155" y="402"/>
                        </a:cubicBezTo>
                        <a:cubicBezTo>
                          <a:pt x="155" y="402"/>
                          <a:pt x="155" y="433"/>
                          <a:pt x="186" y="433"/>
                        </a:cubicBezTo>
                        <a:lnTo>
                          <a:pt x="186" y="433"/>
                        </a:lnTo>
                        <a:lnTo>
                          <a:pt x="186" y="433"/>
                        </a:lnTo>
                        <a:lnTo>
                          <a:pt x="186" y="433"/>
                        </a:lnTo>
                        <a:cubicBezTo>
                          <a:pt x="186" y="402"/>
                          <a:pt x="186" y="371"/>
                          <a:pt x="217" y="371"/>
                        </a:cubicBezTo>
                        <a:cubicBezTo>
                          <a:pt x="217" y="371"/>
                          <a:pt x="217" y="371"/>
                          <a:pt x="217" y="340"/>
                        </a:cubicBezTo>
                        <a:lnTo>
                          <a:pt x="217" y="340"/>
                        </a:lnTo>
                        <a:cubicBezTo>
                          <a:pt x="217" y="340"/>
                          <a:pt x="217" y="340"/>
                          <a:pt x="248" y="340"/>
                        </a:cubicBezTo>
                        <a:lnTo>
                          <a:pt x="248" y="340"/>
                        </a:lnTo>
                        <a:cubicBezTo>
                          <a:pt x="248" y="340"/>
                          <a:pt x="248" y="309"/>
                          <a:pt x="279" y="309"/>
                        </a:cubicBezTo>
                        <a:lnTo>
                          <a:pt x="279" y="309"/>
                        </a:lnTo>
                        <a:lnTo>
                          <a:pt x="279" y="309"/>
                        </a:lnTo>
                        <a:cubicBezTo>
                          <a:pt x="310" y="309"/>
                          <a:pt x="310" y="340"/>
                          <a:pt x="341" y="371"/>
                        </a:cubicBezTo>
                        <a:lnTo>
                          <a:pt x="341" y="371"/>
                        </a:lnTo>
                        <a:lnTo>
                          <a:pt x="341" y="371"/>
                        </a:lnTo>
                        <a:cubicBezTo>
                          <a:pt x="341" y="371"/>
                          <a:pt x="341" y="371"/>
                          <a:pt x="372" y="371"/>
                        </a:cubicBezTo>
                        <a:lnTo>
                          <a:pt x="372" y="371"/>
                        </a:lnTo>
                        <a:cubicBezTo>
                          <a:pt x="403" y="371"/>
                          <a:pt x="403" y="402"/>
                          <a:pt x="403" y="402"/>
                        </a:cubicBezTo>
                        <a:cubicBezTo>
                          <a:pt x="403" y="371"/>
                          <a:pt x="403" y="371"/>
                          <a:pt x="403" y="371"/>
                        </a:cubicBezTo>
                        <a:lnTo>
                          <a:pt x="403" y="371"/>
                        </a:lnTo>
                        <a:lnTo>
                          <a:pt x="403" y="371"/>
                        </a:lnTo>
                        <a:cubicBezTo>
                          <a:pt x="434" y="371"/>
                          <a:pt x="434" y="340"/>
                          <a:pt x="434" y="340"/>
                        </a:cubicBezTo>
                        <a:lnTo>
                          <a:pt x="434" y="340"/>
                        </a:lnTo>
                        <a:lnTo>
                          <a:pt x="434" y="340"/>
                        </a:lnTo>
                        <a:lnTo>
                          <a:pt x="434" y="340"/>
                        </a:lnTo>
                        <a:cubicBezTo>
                          <a:pt x="465" y="340"/>
                          <a:pt x="465" y="340"/>
                          <a:pt x="465" y="340"/>
                        </a:cubicBezTo>
                        <a:cubicBezTo>
                          <a:pt x="465" y="371"/>
                          <a:pt x="465" y="371"/>
                          <a:pt x="465" y="371"/>
                        </a:cubicBezTo>
                        <a:cubicBezTo>
                          <a:pt x="465" y="340"/>
                          <a:pt x="496" y="340"/>
                          <a:pt x="496" y="340"/>
                        </a:cubicBezTo>
                        <a:lnTo>
                          <a:pt x="526" y="340"/>
                        </a:lnTo>
                        <a:lnTo>
                          <a:pt x="526" y="340"/>
                        </a:lnTo>
                        <a:lnTo>
                          <a:pt x="558" y="340"/>
                        </a:lnTo>
                        <a:lnTo>
                          <a:pt x="558" y="340"/>
                        </a:lnTo>
                        <a:lnTo>
                          <a:pt x="558" y="340"/>
                        </a:lnTo>
                        <a:lnTo>
                          <a:pt x="558" y="340"/>
                        </a:lnTo>
                        <a:cubicBezTo>
                          <a:pt x="558" y="309"/>
                          <a:pt x="589" y="309"/>
                          <a:pt x="589" y="309"/>
                        </a:cubicBezTo>
                        <a:lnTo>
                          <a:pt x="589" y="309"/>
                        </a:lnTo>
                        <a:lnTo>
                          <a:pt x="589" y="309"/>
                        </a:lnTo>
                        <a:cubicBezTo>
                          <a:pt x="620" y="309"/>
                          <a:pt x="620" y="309"/>
                          <a:pt x="620" y="309"/>
                        </a:cubicBezTo>
                        <a:cubicBezTo>
                          <a:pt x="620" y="309"/>
                          <a:pt x="620" y="309"/>
                          <a:pt x="620" y="278"/>
                        </a:cubicBezTo>
                        <a:lnTo>
                          <a:pt x="620" y="278"/>
                        </a:lnTo>
                        <a:lnTo>
                          <a:pt x="620" y="278"/>
                        </a:lnTo>
                        <a:cubicBezTo>
                          <a:pt x="620" y="278"/>
                          <a:pt x="620" y="278"/>
                          <a:pt x="620" y="248"/>
                        </a:cubicBezTo>
                        <a:lnTo>
                          <a:pt x="620" y="248"/>
                        </a:lnTo>
                        <a:lnTo>
                          <a:pt x="620" y="248"/>
                        </a:lnTo>
                        <a:cubicBezTo>
                          <a:pt x="620" y="248"/>
                          <a:pt x="620" y="248"/>
                          <a:pt x="589" y="248"/>
                        </a:cubicBezTo>
                        <a:lnTo>
                          <a:pt x="589" y="248"/>
                        </a:lnTo>
                        <a:lnTo>
                          <a:pt x="589" y="248"/>
                        </a:lnTo>
                        <a:lnTo>
                          <a:pt x="589" y="248"/>
                        </a:lnTo>
                        <a:cubicBezTo>
                          <a:pt x="589" y="248"/>
                          <a:pt x="589" y="248"/>
                          <a:pt x="558" y="248"/>
                        </a:cubicBezTo>
                        <a:cubicBezTo>
                          <a:pt x="558" y="216"/>
                          <a:pt x="558" y="216"/>
                          <a:pt x="558" y="185"/>
                        </a:cubicBezTo>
                        <a:lnTo>
                          <a:pt x="558" y="185"/>
                        </a:lnTo>
                        <a:cubicBezTo>
                          <a:pt x="526" y="185"/>
                          <a:pt x="526" y="185"/>
                          <a:pt x="526" y="185"/>
                        </a:cubicBezTo>
                        <a:cubicBezTo>
                          <a:pt x="496" y="185"/>
                          <a:pt x="496" y="154"/>
                          <a:pt x="496" y="154"/>
                        </a:cubicBezTo>
                        <a:lnTo>
                          <a:pt x="496" y="154"/>
                        </a:lnTo>
                        <a:cubicBezTo>
                          <a:pt x="465" y="154"/>
                          <a:pt x="465" y="154"/>
                          <a:pt x="465" y="154"/>
                        </a:cubicBezTo>
                        <a:cubicBezTo>
                          <a:pt x="465" y="124"/>
                          <a:pt x="465" y="124"/>
                          <a:pt x="465" y="124"/>
                        </a:cubicBezTo>
                        <a:cubicBezTo>
                          <a:pt x="465" y="92"/>
                          <a:pt x="465" y="92"/>
                          <a:pt x="465" y="92"/>
                        </a:cubicBezTo>
                        <a:lnTo>
                          <a:pt x="465" y="92"/>
                        </a:lnTo>
                        <a:lnTo>
                          <a:pt x="465" y="92"/>
                        </a:lnTo>
                        <a:cubicBezTo>
                          <a:pt x="465" y="61"/>
                          <a:pt x="465" y="61"/>
                          <a:pt x="465" y="61"/>
                        </a:cubicBezTo>
                        <a:cubicBezTo>
                          <a:pt x="465" y="61"/>
                          <a:pt x="465" y="61"/>
                          <a:pt x="465" y="30"/>
                        </a:cubicBezTo>
                        <a:lnTo>
                          <a:pt x="465" y="30"/>
                        </a:lnTo>
                        <a:lnTo>
                          <a:pt x="434" y="30"/>
                        </a:lnTo>
                        <a:lnTo>
                          <a:pt x="434" y="30"/>
                        </a:lnTo>
                        <a:lnTo>
                          <a:pt x="434" y="0"/>
                        </a:lnTo>
                        <a:cubicBezTo>
                          <a:pt x="403" y="30"/>
                          <a:pt x="403" y="30"/>
                          <a:pt x="403" y="30"/>
                        </a:cubicBezTo>
                        <a:cubicBezTo>
                          <a:pt x="403" y="30"/>
                          <a:pt x="403" y="30"/>
                          <a:pt x="372" y="61"/>
                        </a:cubicBezTo>
                        <a:lnTo>
                          <a:pt x="372" y="61"/>
                        </a:lnTo>
                        <a:cubicBezTo>
                          <a:pt x="372" y="92"/>
                          <a:pt x="341" y="92"/>
                          <a:pt x="341" y="124"/>
                        </a:cubicBezTo>
                        <a:lnTo>
                          <a:pt x="310" y="124"/>
                        </a:lnTo>
                        <a:lnTo>
                          <a:pt x="310" y="124"/>
                        </a:lnTo>
                        <a:cubicBezTo>
                          <a:pt x="279" y="124"/>
                          <a:pt x="279" y="124"/>
                          <a:pt x="279" y="124"/>
                        </a:cubicBezTo>
                        <a:lnTo>
                          <a:pt x="248" y="124"/>
                        </a:lnTo>
                        <a:lnTo>
                          <a:pt x="248" y="124"/>
                        </a:lnTo>
                        <a:cubicBezTo>
                          <a:pt x="248" y="154"/>
                          <a:pt x="248" y="154"/>
                          <a:pt x="248" y="185"/>
                        </a:cubicBezTo>
                        <a:cubicBezTo>
                          <a:pt x="248" y="185"/>
                          <a:pt x="248" y="185"/>
                          <a:pt x="217" y="185"/>
                        </a:cubicBezTo>
                        <a:lnTo>
                          <a:pt x="217" y="185"/>
                        </a:lnTo>
                        <a:lnTo>
                          <a:pt x="217" y="185"/>
                        </a:lnTo>
                        <a:lnTo>
                          <a:pt x="217" y="185"/>
                        </a:lnTo>
                        <a:lnTo>
                          <a:pt x="217" y="185"/>
                        </a:lnTo>
                        <a:lnTo>
                          <a:pt x="186" y="185"/>
                        </a:lnTo>
                        <a:lnTo>
                          <a:pt x="186" y="185"/>
                        </a:lnTo>
                        <a:lnTo>
                          <a:pt x="155" y="185"/>
                        </a:lnTo>
                        <a:cubicBezTo>
                          <a:pt x="155" y="216"/>
                          <a:pt x="155" y="216"/>
                          <a:pt x="124" y="216"/>
                        </a:cubicBezTo>
                        <a:lnTo>
                          <a:pt x="124" y="216"/>
                        </a:lnTo>
                        <a:lnTo>
                          <a:pt x="124" y="216"/>
                        </a:lnTo>
                        <a:cubicBezTo>
                          <a:pt x="124" y="216"/>
                          <a:pt x="124" y="216"/>
                          <a:pt x="93" y="216"/>
                        </a:cubicBezTo>
                        <a:lnTo>
                          <a:pt x="93" y="216"/>
                        </a:lnTo>
                        <a:lnTo>
                          <a:pt x="93" y="216"/>
                        </a:lnTo>
                        <a:lnTo>
                          <a:pt x="62" y="216"/>
                        </a:lnTo>
                        <a:lnTo>
                          <a:pt x="62" y="216"/>
                        </a:lnTo>
                        <a:lnTo>
                          <a:pt x="62" y="216"/>
                        </a:lnTo>
                        <a:lnTo>
                          <a:pt x="62" y="216"/>
                        </a:lnTo>
                        <a:cubicBezTo>
                          <a:pt x="62" y="248"/>
                          <a:pt x="31" y="248"/>
                          <a:pt x="31" y="248"/>
                        </a:cubicBezTo>
                        <a:cubicBezTo>
                          <a:pt x="31" y="278"/>
                          <a:pt x="31" y="278"/>
                          <a:pt x="31" y="278"/>
                        </a:cubicBezTo>
                        <a:lnTo>
                          <a:pt x="0" y="278"/>
                        </a:lnTo>
                        <a:lnTo>
                          <a:pt x="0" y="309"/>
                        </a:lnTo>
                        <a:cubicBezTo>
                          <a:pt x="0" y="309"/>
                          <a:pt x="0" y="309"/>
                          <a:pt x="0" y="340"/>
                        </a:cubicBezTo>
                        <a:lnTo>
                          <a:pt x="0" y="340"/>
                        </a:lnTo>
                        <a:lnTo>
                          <a:pt x="0" y="340"/>
                        </a:lnTo>
                        <a:lnTo>
                          <a:pt x="0" y="340"/>
                        </a:lnTo>
                        <a:lnTo>
                          <a:pt x="0" y="340"/>
                        </a:lnTo>
                        <a:cubicBezTo>
                          <a:pt x="31" y="371"/>
                          <a:pt x="31" y="402"/>
                          <a:pt x="31" y="402"/>
                        </a:cubicBezTo>
                        <a:lnTo>
                          <a:pt x="31" y="402"/>
                        </a:lnTo>
                        <a:lnTo>
                          <a:pt x="31" y="402"/>
                        </a:lnTo>
                        <a:lnTo>
                          <a:pt x="31" y="433"/>
                        </a:lnTo>
                        <a:lnTo>
                          <a:pt x="31" y="433"/>
                        </a:lnTo>
                        <a:lnTo>
                          <a:pt x="62" y="433"/>
                        </a:lnTo>
                        <a:lnTo>
                          <a:pt x="62" y="433"/>
                        </a:lnTo>
                        <a:lnTo>
                          <a:pt x="62" y="433"/>
                        </a:lnTo>
                        <a:cubicBezTo>
                          <a:pt x="62" y="464"/>
                          <a:pt x="62" y="464"/>
                          <a:pt x="62" y="464"/>
                        </a:cubicBezTo>
                        <a:cubicBezTo>
                          <a:pt x="62" y="464"/>
                          <a:pt x="62" y="464"/>
                          <a:pt x="93" y="46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1" name="Freeform 25">
                    <a:extLst>
                      <a:ext uri="{FF2B5EF4-FFF2-40B4-BE49-F238E27FC236}">
                        <a16:creationId xmlns:a16="http://schemas.microsoft.com/office/drawing/2014/main" id="{7C2DB51D-3E43-4FF7-8AD2-13F99125C9D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24300" y="2538413"/>
                    <a:ext cx="357188" cy="390525"/>
                  </a:xfrm>
                  <a:custGeom>
                    <a:avLst/>
                    <a:gdLst>
                      <a:gd name="T0" fmla="*/ 868 w 993"/>
                      <a:gd name="T1" fmla="*/ 682 h 1086"/>
                      <a:gd name="T2" fmla="*/ 868 w 993"/>
                      <a:gd name="T3" fmla="*/ 620 h 1086"/>
                      <a:gd name="T4" fmla="*/ 868 w 993"/>
                      <a:gd name="T5" fmla="*/ 589 h 1086"/>
                      <a:gd name="T6" fmla="*/ 868 w 993"/>
                      <a:gd name="T7" fmla="*/ 527 h 1086"/>
                      <a:gd name="T8" fmla="*/ 868 w 993"/>
                      <a:gd name="T9" fmla="*/ 496 h 1086"/>
                      <a:gd name="T10" fmla="*/ 868 w 993"/>
                      <a:gd name="T11" fmla="*/ 496 h 1086"/>
                      <a:gd name="T12" fmla="*/ 868 w 993"/>
                      <a:gd name="T13" fmla="*/ 434 h 1086"/>
                      <a:gd name="T14" fmla="*/ 868 w 993"/>
                      <a:gd name="T15" fmla="*/ 403 h 1086"/>
                      <a:gd name="T16" fmla="*/ 899 w 993"/>
                      <a:gd name="T17" fmla="*/ 372 h 1086"/>
                      <a:gd name="T18" fmla="*/ 961 w 993"/>
                      <a:gd name="T19" fmla="*/ 186 h 1086"/>
                      <a:gd name="T20" fmla="*/ 961 w 993"/>
                      <a:gd name="T21" fmla="*/ 124 h 1086"/>
                      <a:gd name="T22" fmla="*/ 868 w 993"/>
                      <a:gd name="T23" fmla="*/ 62 h 1086"/>
                      <a:gd name="T24" fmla="*/ 837 w 993"/>
                      <a:gd name="T25" fmla="*/ 62 h 1086"/>
                      <a:gd name="T26" fmla="*/ 744 w 993"/>
                      <a:gd name="T27" fmla="*/ 0 h 1086"/>
                      <a:gd name="T28" fmla="*/ 651 w 993"/>
                      <a:gd name="T29" fmla="*/ 31 h 1086"/>
                      <a:gd name="T30" fmla="*/ 619 w 993"/>
                      <a:gd name="T31" fmla="*/ 31 h 1086"/>
                      <a:gd name="T32" fmla="*/ 527 w 993"/>
                      <a:gd name="T33" fmla="*/ 62 h 1086"/>
                      <a:gd name="T34" fmla="*/ 434 w 993"/>
                      <a:gd name="T35" fmla="*/ 62 h 1086"/>
                      <a:gd name="T36" fmla="*/ 372 w 993"/>
                      <a:gd name="T37" fmla="*/ 31 h 1086"/>
                      <a:gd name="T38" fmla="*/ 341 w 993"/>
                      <a:gd name="T39" fmla="*/ 31 h 1086"/>
                      <a:gd name="T40" fmla="*/ 341 w 993"/>
                      <a:gd name="T41" fmla="*/ 62 h 1086"/>
                      <a:gd name="T42" fmla="*/ 310 w 993"/>
                      <a:gd name="T43" fmla="*/ 155 h 1086"/>
                      <a:gd name="T44" fmla="*/ 248 w 993"/>
                      <a:gd name="T45" fmla="*/ 372 h 1086"/>
                      <a:gd name="T46" fmla="*/ 217 w 993"/>
                      <a:gd name="T47" fmla="*/ 403 h 1086"/>
                      <a:gd name="T48" fmla="*/ 186 w 993"/>
                      <a:gd name="T49" fmla="*/ 496 h 1086"/>
                      <a:gd name="T50" fmla="*/ 124 w 993"/>
                      <a:gd name="T51" fmla="*/ 620 h 1086"/>
                      <a:gd name="T52" fmla="*/ 93 w 993"/>
                      <a:gd name="T53" fmla="*/ 651 h 1086"/>
                      <a:gd name="T54" fmla="*/ 62 w 993"/>
                      <a:gd name="T55" fmla="*/ 620 h 1086"/>
                      <a:gd name="T56" fmla="*/ 31 w 993"/>
                      <a:gd name="T57" fmla="*/ 651 h 1086"/>
                      <a:gd name="T58" fmla="*/ 0 w 993"/>
                      <a:gd name="T59" fmla="*/ 651 h 1086"/>
                      <a:gd name="T60" fmla="*/ 217 w 993"/>
                      <a:gd name="T61" fmla="*/ 744 h 1086"/>
                      <a:gd name="T62" fmla="*/ 310 w 993"/>
                      <a:gd name="T63" fmla="*/ 806 h 1086"/>
                      <a:gd name="T64" fmla="*/ 341 w 993"/>
                      <a:gd name="T65" fmla="*/ 775 h 1086"/>
                      <a:gd name="T66" fmla="*/ 434 w 993"/>
                      <a:gd name="T67" fmla="*/ 744 h 1086"/>
                      <a:gd name="T68" fmla="*/ 496 w 993"/>
                      <a:gd name="T69" fmla="*/ 806 h 1086"/>
                      <a:gd name="T70" fmla="*/ 496 w 993"/>
                      <a:gd name="T71" fmla="*/ 930 h 1086"/>
                      <a:gd name="T72" fmla="*/ 527 w 993"/>
                      <a:gd name="T73" fmla="*/ 961 h 1086"/>
                      <a:gd name="T74" fmla="*/ 589 w 993"/>
                      <a:gd name="T75" fmla="*/ 992 h 1086"/>
                      <a:gd name="T76" fmla="*/ 589 w 993"/>
                      <a:gd name="T77" fmla="*/ 992 h 1086"/>
                      <a:gd name="T78" fmla="*/ 619 w 993"/>
                      <a:gd name="T79" fmla="*/ 992 h 1086"/>
                      <a:gd name="T80" fmla="*/ 651 w 993"/>
                      <a:gd name="T81" fmla="*/ 992 h 1086"/>
                      <a:gd name="T82" fmla="*/ 713 w 993"/>
                      <a:gd name="T83" fmla="*/ 1054 h 1086"/>
                      <a:gd name="T84" fmla="*/ 775 w 993"/>
                      <a:gd name="T85" fmla="*/ 1023 h 1086"/>
                      <a:gd name="T86" fmla="*/ 806 w 993"/>
                      <a:gd name="T87" fmla="*/ 1054 h 1086"/>
                      <a:gd name="T88" fmla="*/ 837 w 993"/>
                      <a:gd name="T89" fmla="*/ 992 h 1086"/>
                      <a:gd name="T90" fmla="*/ 837 w 993"/>
                      <a:gd name="T91" fmla="*/ 930 h 1086"/>
                      <a:gd name="T92" fmla="*/ 868 w 993"/>
                      <a:gd name="T93" fmla="*/ 837 h 1086"/>
                      <a:gd name="T94" fmla="*/ 899 w 993"/>
                      <a:gd name="T95" fmla="*/ 775 h 10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993" h="1086">
                        <a:moveTo>
                          <a:pt x="899" y="744"/>
                        </a:moveTo>
                        <a:lnTo>
                          <a:pt x="899" y="744"/>
                        </a:lnTo>
                        <a:lnTo>
                          <a:pt x="868" y="713"/>
                        </a:lnTo>
                        <a:lnTo>
                          <a:pt x="868" y="682"/>
                        </a:lnTo>
                        <a:lnTo>
                          <a:pt x="868" y="682"/>
                        </a:lnTo>
                        <a:cubicBezTo>
                          <a:pt x="868" y="682"/>
                          <a:pt x="868" y="682"/>
                          <a:pt x="868" y="651"/>
                        </a:cubicBezTo>
                        <a:lnTo>
                          <a:pt x="868" y="651"/>
                        </a:lnTo>
                        <a:cubicBezTo>
                          <a:pt x="868" y="620"/>
                          <a:pt x="868" y="620"/>
                          <a:pt x="868" y="620"/>
                        </a:cubicBezTo>
                        <a:lnTo>
                          <a:pt x="868" y="620"/>
                        </a:lnTo>
                        <a:cubicBezTo>
                          <a:pt x="868" y="589"/>
                          <a:pt x="868" y="589"/>
                          <a:pt x="868" y="589"/>
                        </a:cubicBezTo>
                        <a:lnTo>
                          <a:pt x="868" y="589"/>
                        </a:lnTo>
                        <a:lnTo>
                          <a:pt x="868" y="589"/>
                        </a:lnTo>
                        <a:cubicBezTo>
                          <a:pt x="868" y="558"/>
                          <a:pt x="868" y="558"/>
                          <a:pt x="868" y="558"/>
                        </a:cubicBezTo>
                        <a:cubicBezTo>
                          <a:pt x="868" y="527"/>
                          <a:pt x="868" y="527"/>
                          <a:pt x="868" y="527"/>
                        </a:cubicBezTo>
                        <a:lnTo>
                          <a:pt x="868" y="527"/>
                        </a:lnTo>
                        <a:lnTo>
                          <a:pt x="868" y="527"/>
                        </a:lnTo>
                        <a:lnTo>
                          <a:pt x="868" y="527"/>
                        </a:lnTo>
                        <a:lnTo>
                          <a:pt x="868" y="527"/>
                        </a:lnTo>
                        <a:lnTo>
                          <a:pt x="868" y="527"/>
                        </a:lnTo>
                        <a:cubicBezTo>
                          <a:pt x="868" y="496"/>
                          <a:pt x="868" y="496"/>
                          <a:pt x="868" y="496"/>
                        </a:cubicBezTo>
                        <a:lnTo>
                          <a:pt x="868" y="496"/>
                        </a:lnTo>
                        <a:lnTo>
                          <a:pt x="868" y="496"/>
                        </a:lnTo>
                        <a:lnTo>
                          <a:pt x="868" y="496"/>
                        </a:lnTo>
                        <a:lnTo>
                          <a:pt x="868" y="496"/>
                        </a:lnTo>
                        <a:lnTo>
                          <a:pt x="868" y="496"/>
                        </a:lnTo>
                        <a:cubicBezTo>
                          <a:pt x="837" y="496"/>
                          <a:pt x="837" y="496"/>
                          <a:pt x="837" y="465"/>
                        </a:cubicBezTo>
                        <a:lnTo>
                          <a:pt x="837" y="465"/>
                        </a:lnTo>
                        <a:lnTo>
                          <a:pt x="868" y="434"/>
                        </a:lnTo>
                        <a:lnTo>
                          <a:pt x="868" y="434"/>
                        </a:lnTo>
                        <a:lnTo>
                          <a:pt x="868" y="434"/>
                        </a:lnTo>
                        <a:lnTo>
                          <a:pt x="868" y="403"/>
                        </a:lnTo>
                        <a:lnTo>
                          <a:pt x="868" y="403"/>
                        </a:lnTo>
                        <a:lnTo>
                          <a:pt x="868" y="403"/>
                        </a:lnTo>
                        <a:lnTo>
                          <a:pt x="868" y="403"/>
                        </a:lnTo>
                        <a:cubicBezTo>
                          <a:pt x="868" y="372"/>
                          <a:pt x="868" y="372"/>
                          <a:pt x="899" y="372"/>
                        </a:cubicBezTo>
                        <a:lnTo>
                          <a:pt x="899" y="372"/>
                        </a:lnTo>
                        <a:cubicBezTo>
                          <a:pt x="899" y="372"/>
                          <a:pt x="899" y="341"/>
                          <a:pt x="899" y="310"/>
                        </a:cubicBezTo>
                        <a:lnTo>
                          <a:pt x="899" y="310"/>
                        </a:lnTo>
                        <a:cubicBezTo>
                          <a:pt x="899" y="279"/>
                          <a:pt x="899" y="248"/>
                          <a:pt x="930" y="217"/>
                        </a:cubicBezTo>
                        <a:cubicBezTo>
                          <a:pt x="930" y="217"/>
                          <a:pt x="961" y="217"/>
                          <a:pt x="961" y="186"/>
                        </a:cubicBezTo>
                        <a:lnTo>
                          <a:pt x="961" y="186"/>
                        </a:lnTo>
                        <a:lnTo>
                          <a:pt x="992" y="186"/>
                        </a:lnTo>
                        <a:cubicBezTo>
                          <a:pt x="961" y="186"/>
                          <a:pt x="961" y="155"/>
                          <a:pt x="961" y="124"/>
                        </a:cubicBezTo>
                        <a:lnTo>
                          <a:pt x="961" y="124"/>
                        </a:lnTo>
                        <a:cubicBezTo>
                          <a:pt x="961" y="124"/>
                          <a:pt x="961" y="124"/>
                          <a:pt x="961" y="93"/>
                        </a:cubicBezTo>
                        <a:cubicBezTo>
                          <a:pt x="930" y="93"/>
                          <a:pt x="930" y="62"/>
                          <a:pt x="930" y="62"/>
                        </a:cubicBezTo>
                        <a:cubicBezTo>
                          <a:pt x="930" y="62"/>
                          <a:pt x="930" y="62"/>
                          <a:pt x="899" y="62"/>
                        </a:cubicBezTo>
                        <a:cubicBezTo>
                          <a:pt x="868" y="62"/>
                          <a:pt x="868" y="62"/>
                          <a:pt x="868" y="62"/>
                        </a:cubicBezTo>
                        <a:lnTo>
                          <a:pt x="868" y="62"/>
                        </a:lnTo>
                        <a:cubicBezTo>
                          <a:pt x="837" y="62"/>
                          <a:pt x="837" y="62"/>
                          <a:pt x="837" y="62"/>
                        </a:cubicBezTo>
                        <a:lnTo>
                          <a:pt x="837" y="62"/>
                        </a:lnTo>
                        <a:lnTo>
                          <a:pt x="837" y="62"/>
                        </a:lnTo>
                        <a:cubicBezTo>
                          <a:pt x="806" y="31"/>
                          <a:pt x="806" y="31"/>
                          <a:pt x="806" y="31"/>
                        </a:cubicBezTo>
                        <a:cubicBezTo>
                          <a:pt x="806" y="31"/>
                          <a:pt x="775" y="31"/>
                          <a:pt x="775" y="0"/>
                        </a:cubicBezTo>
                        <a:cubicBezTo>
                          <a:pt x="775" y="0"/>
                          <a:pt x="775" y="0"/>
                          <a:pt x="744" y="0"/>
                        </a:cubicBezTo>
                        <a:lnTo>
                          <a:pt x="744" y="0"/>
                        </a:lnTo>
                        <a:lnTo>
                          <a:pt x="713" y="0"/>
                        </a:lnTo>
                        <a:lnTo>
                          <a:pt x="682" y="0"/>
                        </a:lnTo>
                        <a:lnTo>
                          <a:pt x="682" y="0"/>
                        </a:lnTo>
                        <a:cubicBezTo>
                          <a:pt x="682" y="0"/>
                          <a:pt x="682" y="31"/>
                          <a:pt x="651" y="31"/>
                        </a:cubicBezTo>
                        <a:lnTo>
                          <a:pt x="651" y="31"/>
                        </a:lnTo>
                        <a:cubicBezTo>
                          <a:pt x="619" y="31"/>
                          <a:pt x="619" y="31"/>
                          <a:pt x="619" y="31"/>
                        </a:cubicBezTo>
                        <a:lnTo>
                          <a:pt x="619" y="31"/>
                        </a:lnTo>
                        <a:lnTo>
                          <a:pt x="619" y="31"/>
                        </a:lnTo>
                        <a:cubicBezTo>
                          <a:pt x="589" y="31"/>
                          <a:pt x="589" y="31"/>
                          <a:pt x="558" y="31"/>
                        </a:cubicBezTo>
                        <a:lnTo>
                          <a:pt x="558" y="31"/>
                        </a:lnTo>
                        <a:cubicBezTo>
                          <a:pt x="558" y="62"/>
                          <a:pt x="527" y="62"/>
                          <a:pt x="527" y="62"/>
                        </a:cubicBezTo>
                        <a:lnTo>
                          <a:pt x="527" y="62"/>
                        </a:lnTo>
                        <a:cubicBezTo>
                          <a:pt x="527" y="62"/>
                          <a:pt x="527" y="62"/>
                          <a:pt x="496" y="62"/>
                        </a:cubicBezTo>
                        <a:lnTo>
                          <a:pt x="465" y="62"/>
                        </a:lnTo>
                        <a:lnTo>
                          <a:pt x="434" y="62"/>
                        </a:lnTo>
                        <a:lnTo>
                          <a:pt x="434" y="62"/>
                        </a:lnTo>
                        <a:lnTo>
                          <a:pt x="434" y="62"/>
                        </a:lnTo>
                        <a:cubicBezTo>
                          <a:pt x="403" y="62"/>
                          <a:pt x="403" y="62"/>
                          <a:pt x="372" y="31"/>
                        </a:cubicBezTo>
                        <a:lnTo>
                          <a:pt x="372" y="31"/>
                        </a:lnTo>
                        <a:lnTo>
                          <a:pt x="372" y="31"/>
                        </a:lnTo>
                        <a:lnTo>
                          <a:pt x="372" y="0"/>
                        </a:lnTo>
                        <a:lnTo>
                          <a:pt x="372" y="0"/>
                        </a:lnTo>
                        <a:lnTo>
                          <a:pt x="341" y="0"/>
                        </a:lnTo>
                        <a:lnTo>
                          <a:pt x="341" y="31"/>
                        </a:lnTo>
                        <a:lnTo>
                          <a:pt x="341" y="31"/>
                        </a:lnTo>
                        <a:lnTo>
                          <a:pt x="341" y="31"/>
                        </a:lnTo>
                        <a:cubicBezTo>
                          <a:pt x="341" y="31"/>
                          <a:pt x="341" y="31"/>
                          <a:pt x="341" y="62"/>
                        </a:cubicBezTo>
                        <a:lnTo>
                          <a:pt x="341" y="62"/>
                        </a:lnTo>
                        <a:lnTo>
                          <a:pt x="341" y="62"/>
                        </a:lnTo>
                        <a:lnTo>
                          <a:pt x="341" y="62"/>
                        </a:lnTo>
                        <a:lnTo>
                          <a:pt x="341" y="62"/>
                        </a:lnTo>
                        <a:cubicBezTo>
                          <a:pt x="341" y="93"/>
                          <a:pt x="310" y="124"/>
                          <a:pt x="310" y="155"/>
                        </a:cubicBezTo>
                        <a:cubicBezTo>
                          <a:pt x="310" y="186"/>
                          <a:pt x="279" y="186"/>
                          <a:pt x="279" y="248"/>
                        </a:cubicBezTo>
                        <a:cubicBezTo>
                          <a:pt x="279" y="279"/>
                          <a:pt x="279" y="310"/>
                          <a:pt x="279" y="310"/>
                        </a:cubicBezTo>
                        <a:cubicBezTo>
                          <a:pt x="279" y="341"/>
                          <a:pt x="279" y="372"/>
                          <a:pt x="248" y="372"/>
                        </a:cubicBezTo>
                        <a:lnTo>
                          <a:pt x="248" y="372"/>
                        </a:lnTo>
                        <a:cubicBezTo>
                          <a:pt x="248" y="372"/>
                          <a:pt x="248" y="372"/>
                          <a:pt x="248" y="403"/>
                        </a:cubicBezTo>
                        <a:cubicBezTo>
                          <a:pt x="248" y="403"/>
                          <a:pt x="248" y="403"/>
                          <a:pt x="217" y="403"/>
                        </a:cubicBezTo>
                        <a:lnTo>
                          <a:pt x="217" y="403"/>
                        </a:lnTo>
                        <a:lnTo>
                          <a:pt x="217" y="403"/>
                        </a:lnTo>
                        <a:lnTo>
                          <a:pt x="217" y="434"/>
                        </a:lnTo>
                        <a:cubicBezTo>
                          <a:pt x="186" y="465"/>
                          <a:pt x="186" y="465"/>
                          <a:pt x="186" y="465"/>
                        </a:cubicBezTo>
                        <a:lnTo>
                          <a:pt x="186" y="465"/>
                        </a:lnTo>
                        <a:lnTo>
                          <a:pt x="186" y="496"/>
                        </a:lnTo>
                        <a:cubicBezTo>
                          <a:pt x="186" y="527"/>
                          <a:pt x="186" y="527"/>
                          <a:pt x="186" y="558"/>
                        </a:cubicBezTo>
                        <a:lnTo>
                          <a:pt x="186" y="558"/>
                        </a:lnTo>
                        <a:lnTo>
                          <a:pt x="186" y="558"/>
                        </a:lnTo>
                        <a:cubicBezTo>
                          <a:pt x="186" y="589"/>
                          <a:pt x="155" y="589"/>
                          <a:pt x="124" y="620"/>
                        </a:cubicBezTo>
                        <a:lnTo>
                          <a:pt x="124" y="620"/>
                        </a:lnTo>
                        <a:lnTo>
                          <a:pt x="124" y="620"/>
                        </a:lnTo>
                        <a:lnTo>
                          <a:pt x="124" y="620"/>
                        </a:lnTo>
                        <a:cubicBezTo>
                          <a:pt x="93" y="651"/>
                          <a:pt x="93" y="651"/>
                          <a:pt x="93" y="651"/>
                        </a:cubicBezTo>
                        <a:lnTo>
                          <a:pt x="93" y="651"/>
                        </a:lnTo>
                        <a:cubicBezTo>
                          <a:pt x="62" y="651"/>
                          <a:pt x="62" y="651"/>
                          <a:pt x="62" y="620"/>
                        </a:cubicBezTo>
                        <a:lnTo>
                          <a:pt x="62" y="620"/>
                        </a:lnTo>
                        <a:lnTo>
                          <a:pt x="62" y="620"/>
                        </a:lnTo>
                        <a:lnTo>
                          <a:pt x="62" y="620"/>
                        </a:lnTo>
                        <a:lnTo>
                          <a:pt x="62" y="620"/>
                        </a:lnTo>
                        <a:cubicBezTo>
                          <a:pt x="62" y="620"/>
                          <a:pt x="31" y="620"/>
                          <a:pt x="31" y="651"/>
                        </a:cubicBezTo>
                        <a:lnTo>
                          <a:pt x="31" y="651"/>
                        </a:lnTo>
                        <a:cubicBezTo>
                          <a:pt x="0" y="651"/>
                          <a:pt x="0" y="651"/>
                          <a:pt x="0" y="651"/>
                        </a:cubicBezTo>
                        <a:lnTo>
                          <a:pt x="0" y="651"/>
                        </a:lnTo>
                        <a:lnTo>
                          <a:pt x="0" y="651"/>
                        </a:lnTo>
                        <a:lnTo>
                          <a:pt x="0" y="651"/>
                        </a:lnTo>
                        <a:cubicBezTo>
                          <a:pt x="217" y="651"/>
                          <a:pt x="217" y="651"/>
                          <a:pt x="217" y="651"/>
                        </a:cubicBezTo>
                        <a:cubicBezTo>
                          <a:pt x="217" y="682"/>
                          <a:pt x="217" y="682"/>
                          <a:pt x="217" y="682"/>
                        </a:cubicBezTo>
                        <a:lnTo>
                          <a:pt x="217" y="713"/>
                        </a:lnTo>
                        <a:cubicBezTo>
                          <a:pt x="217" y="744"/>
                          <a:pt x="217" y="744"/>
                          <a:pt x="217" y="744"/>
                        </a:cubicBezTo>
                        <a:cubicBezTo>
                          <a:pt x="217" y="744"/>
                          <a:pt x="248" y="744"/>
                          <a:pt x="248" y="775"/>
                        </a:cubicBezTo>
                        <a:lnTo>
                          <a:pt x="248" y="775"/>
                        </a:lnTo>
                        <a:lnTo>
                          <a:pt x="248" y="806"/>
                        </a:lnTo>
                        <a:cubicBezTo>
                          <a:pt x="279" y="806"/>
                          <a:pt x="279" y="806"/>
                          <a:pt x="310" y="806"/>
                        </a:cubicBezTo>
                        <a:lnTo>
                          <a:pt x="310" y="806"/>
                        </a:lnTo>
                        <a:lnTo>
                          <a:pt x="310" y="806"/>
                        </a:lnTo>
                        <a:cubicBezTo>
                          <a:pt x="341" y="775"/>
                          <a:pt x="341" y="775"/>
                          <a:pt x="341" y="775"/>
                        </a:cubicBezTo>
                        <a:lnTo>
                          <a:pt x="341" y="775"/>
                        </a:lnTo>
                        <a:lnTo>
                          <a:pt x="341" y="775"/>
                        </a:lnTo>
                        <a:cubicBezTo>
                          <a:pt x="310" y="744"/>
                          <a:pt x="310" y="744"/>
                          <a:pt x="310" y="744"/>
                        </a:cubicBezTo>
                        <a:cubicBezTo>
                          <a:pt x="434" y="744"/>
                          <a:pt x="434" y="744"/>
                          <a:pt x="434" y="744"/>
                        </a:cubicBezTo>
                        <a:lnTo>
                          <a:pt x="434" y="744"/>
                        </a:lnTo>
                        <a:cubicBezTo>
                          <a:pt x="527" y="744"/>
                          <a:pt x="527" y="744"/>
                          <a:pt x="527" y="744"/>
                        </a:cubicBezTo>
                        <a:cubicBezTo>
                          <a:pt x="496" y="775"/>
                          <a:pt x="496" y="775"/>
                          <a:pt x="496" y="775"/>
                        </a:cubicBezTo>
                        <a:cubicBezTo>
                          <a:pt x="496" y="806"/>
                          <a:pt x="496" y="806"/>
                          <a:pt x="496" y="806"/>
                        </a:cubicBezTo>
                        <a:lnTo>
                          <a:pt x="496" y="806"/>
                        </a:lnTo>
                        <a:lnTo>
                          <a:pt x="496" y="806"/>
                        </a:lnTo>
                        <a:lnTo>
                          <a:pt x="496" y="837"/>
                        </a:lnTo>
                        <a:cubicBezTo>
                          <a:pt x="496" y="837"/>
                          <a:pt x="496" y="837"/>
                          <a:pt x="496" y="868"/>
                        </a:cubicBezTo>
                        <a:cubicBezTo>
                          <a:pt x="496" y="868"/>
                          <a:pt x="496" y="899"/>
                          <a:pt x="496" y="930"/>
                        </a:cubicBezTo>
                        <a:lnTo>
                          <a:pt x="496" y="930"/>
                        </a:lnTo>
                        <a:lnTo>
                          <a:pt x="496" y="930"/>
                        </a:lnTo>
                        <a:cubicBezTo>
                          <a:pt x="527" y="930"/>
                          <a:pt x="527" y="930"/>
                          <a:pt x="527" y="961"/>
                        </a:cubicBezTo>
                        <a:lnTo>
                          <a:pt x="527" y="961"/>
                        </a:lnTo>
                        <a:lnTo>
                          <a:pt x="527" y="961"/>
                        </a:lnTo>
                        <a:lnTo>
                          <a:pt x="527" y="961"/>
                        </a:lnTo>
                        <a:cubicBezTo>
                          <a:pt x="527" y="992"/>
                          <a:pt x="527" y="992"/>
                          <a:pt x="527" y="992"/>
                        </a:cubicBezTo>
                        <a:cubicBezTo>
                          <a:pt x="558" y="992"/>
                          <a:pt x="558" y="992"/>
                          <a:pt x="589" y="992"/>
                        </a:cubicBezTo>
                        <a:lnTo>
                          <a:pt x="589" y="992"/>
                        </a:lnTo>
                        <a:lnTo>
                          <a:pt x="589" y="992"/>
                        </a:lnTo>
                        <a:lnTo>
                          <a:pt x="589" y="992"/>
                        </a:lnTo>
                        <a:lnTo>
                          <a:pt x="589" y="992"/>
                        </a:lnTo>
                        <a:lnTo>
                          <a:pt x="619" y="992"/>
                        </a:lnTo>
                        <a:lnTo>
                          <a:pt x="619" y="992"/>
                        </a:lnTo>
                        <a:lnTo>
                          <a:pt x="619" y="992"/>
                        </a:lnTo>
                        <a:lnTo>
                          <a:pt x="619" y="992"/>
                        </a:lnTo>
                        <a:lnTo>
                          <a:pt x="619" y="992"/>
                        </a:lnTo>
                        <a:lnTo>
                          <a:pt x="651" y="1023"/>
                        </a:lnTo>
                        <a:lnTo>
                          <a:pt x="651" y="992"/>
                        </a:lnTo>
                        <a:lnTo>
                          <a:pt x="651" y="992"/>
                        </a:lnTo>
                        <a:cubicBezTo>
                          <a:pt x="682" y="992"/>
                          <a:pt x="682" y="1023"/>
                          <a:pt x="682" y="1023"/>
                        </a:cubicBezTo>
                        <a:lnTo>
                          <a:pt x="682" y="1023"/>
                        </a:lnTo>
                        <a:lnTo>
                          <a:pt x="682" y="1023"/>
                        </a:lnTo>
                        <a:cubicBezTo>
                          <a:pt x="713" y="1054"/>
                          <a:pt x="713" y="1054"/>
                          <a:pt x="713" y="1054"/>
                        </a:cubicBezTo>
                        <a:lnTo>
                          <a:pt x="744" y="1054"/>
                        </a:lnTo>
                        <a:lnTo>
                          <a:pt x="744" y="1054"/>
                        </a:lnTo>
                        <a:cubicBezTo>
                          <a:pt x="744" y="1054"/>
                          <a:pt x="744" y="1054"/>
                          <a:pt x="775" y="1023"/>
                        </a:cubicBezTo>
                        <a:lnTo>
                          <a:pt x="775" y="1023"/>
                        </a:lnTo>
                        <a:lnTo>
                          <a:pt x="775" y="1023"/>
                        </a:lnTo>
                        <a:lnTo>
                          <a:pt x="806" y="1054"/>
                        </a:lnTo>
                        <a:lnTo>
                          <a:pt x="806" y="1054"/>
                        </a:lnTo>
                        <a:lnTo>
                          <a:pt x="806" y="1054"/>
                        </a:lnTo>
                        <a:cubicBezTo>
                          <a:pt x="806" y="1054"/>
                          <a:pt x="806" y="1054"/>
                          <a:pt x="837" y="1085"/>
                        </a:cubicBezTo>
                        <a:cubicBezTo>
                          <a:pt x="806" y="1054"/>
                          <a:pt x="806" y="1054"/>
                          <a:pt x="806" y="1054"/>
                        </a:cubicBezTo>
                        <a:cubicBezTo>
                          <a:pt x="806" y="1023"/>
                          <a:pt x="837" y="1023"/>
                          <a:pt x="837" y="1023"/>
                        </a:cubicBezTo>
                        <a:cubicBezTo>
                          <a:pt x="837" y="992"/>
                          <a:pt x="837" y="992"/>
                          <a:pt x="837" y="992"/>
                        </a:cubicBezTo>
                        <a:cubicBezTo>
                          <a:pt x="837" y="992"/>
                          <a:pt x="837" y="992"/>
                          <a:pt x="837" y="961"/>
                        </a:cubicBezTo>
                        <a:cubicBezTo>
                          <a:pt x="837" y="961"/>
                          <a:pt x="837" y="961"/>
                          <a:pt x="837" y="930"/>
                        </a:cubicBezTo>
                        <a:lnTo>
                          <a:pt x="837" y="930"/>
                        </a:lnTo>
                        <a:lnTo>
                          <a:pt x="837" y="930"/>
                        </a:lnTo>
                        <a:cubicBezTo>
                          <a:pt x="837" y="930"/>
                          <a:pt x="806" y="930"/>
                          <a:pt x="806" y="899"/>
                        </a:cubicBezTo>
                        <a:lnTo>
                          <a:pt x="837" y="868"/>
                        </a:lnTo>
                        <a:lnTo>
                          <a:pt x="837" y="868"/>
                        </a:lnTo>
                        <a:cubicBezTo>
                          <a:pt x="837" y="837"/>
                          <a:pt x="868" y="837"/>
                          <a:pt x="868" y="837"/>
                        </a:cubicBezTo>
                        <a:cubicBezTo>
                          <a:pt x="868" y="837"/>
                          <a:pt x="868" y="837"/>
                          <a:pt x="899" y="837"/>
                        </a:cubicBezTo>
                        <a:cubicBezTo>
                          <a:pt x="899" y="806"/>
                          <a:pt x="930" y="806"/>
                          <a:pt x="930" y="806"/>
                        </a:cubicBezTo>
                        <a:lnTo>
                          <a:pt x="930" y="806"/>
                        </a:lnTo>
                        <a:cubicBezTo>
                          <a:pt x="930" y="775"/>
                          <a:pt x="930" y="775"/>
                          <a:pt x="899" y="775"/>
                        </a:cubicBezTo>
                        <a:cubicBezTo>
                          <a:pt x="899" y="744"/>
                          <a:pt x="899" y="744"/>
                          <a:pt x="899" y="74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2" name="Freeform 26">
                    <a:extLst>
                      <a:ext uri="{FF2B5EF4-FFF2-40B4-BE49-F238E27FC236}">
                        <a16:creationId xmlns:a16="http://schemas.microsoft.com/office/drawing/2014/main" id="{B28B355E-CB53-4345-88DB-517B18E7846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48150" y="2695575"/>
                    <a:ext cx="22225" cy="11113"/>
                  </a:xfrm>
                  <a:custGeom>
                    <a:avLst/>
                    <a:gdLst>
                      <a:gd name="T0" fmla="*/ 31 w 63"/>
                      <a:gd name="T1" fmla="*/ 0 h 32"/>
                      <a:gd name="T2" fmla="*/ 31 w 63"/>
                      <a:gd name="T3" fmla="*/ 0 h 32"/>
                      <a:gd name="T4" fmla="*/ 31 w 63"/>
                      <a:gd name="T5" fmla="*/ 0 h 32"/>
                      <a:gd name="T6" fmla="*/ 0 w 63"/>
                      <a:gd name="T7" fmla="*/ 0 h 32"/>
                      <a:gd name="T8" fmla="*/ 0 w 63"/>
                      <a:gd name="T9" fmla="*/ 0 h 32"/>
                      <a:gd name="T10" fmla="*/ 0 w 63"/>
                      <a:gd name="T11" fmla="*/ 0 h 32"/>
                      <a:gd name="T12" fmla="*/ 0 w 63"/>
                      <a:gd name="T13" fmla="*/ 0 h 32"/>
                      <a:gd name="T14" fmla="*/ 0 w 63"/>
                      <a:gd name="T15" fmla="*/ 0 h 32"/>
                      <a:gd name="T16" fmla="*/ 0 w 63"/>
                      <a:gd name="T17" fmla="*/ 31 h 32"/>
                      <a:gd name="T18" fmla="*/ 0 w 63"/>
                      <a:gd name="T19" fmla="*/ 31 h 32"/>
                      <a:gd name="T20" fmla="*/ 31 w 63"/>
                      <a:gd name="T21" fmla="*/ 0 h 32"/>
                      <a:gd name="T22" fmla="*/ 62 w 63"/>
                      <a:gd name="T23" fmla="*/ 0 h 32"/>
                      <a:gd name="T24" fmla="*/ 62 w 63"/>
                      <a:gd name="T25" fmla="*/ 0 h 32"/>
                      <a:gd name="T26" fmla="*/ 62 w 63"/>
                      <a:gd name="T27" fmla="*/ 0 h 32"/>
                      <a:gd name="T28" fmla="*/ 62 w 63"/>
                      <a:gd name="T29" fmla="*/ 0 h 32"/>
                      <a:gd name="T30" fmla="*/ 62 w 63"/>
                      <a:gd name="T31" fmla="*/ 0 h 32"/>
                      <a:gd name="T32" fmla="*/ 31 w 63"/>
                      <a:gd name="T3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63" h="32">
                        <a:moveTo>
                          <a:pt x="31" y="0"/>
                        </a:move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1"/>
                          <a:pt x="0" y="31"/>
                          <a:pt x="0" y="31"/>
                        </a:cubicBezTo>
                        <a:lnTo>
                          <a:pt x="0" y="31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3" name="Freeform 27">
                    <a:extLst>
                      <a:ext uri="{FF2B5EF4-FFF2-40B4-BE49-F238E27FC236}">
                        <a16:creationId xmlns:a16="http://schemas.microsoft.com/office/drawing/2014/main" id="{6F1D0E18-9957-4BAD-A4AB-E2887C77488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48150" y="2717800"/>
                    <a:ext cx="11113" cy="22225"/>
                  </a:xfrm>
                  <a:custGeom>
                    <a:avLst/>
                    <a:gdLst>
                      <a:gd name="T0" fmla="*/ 31 w 32"/>
                      <a:gd name="T1" fmla="*/ 62 h 63"/>
                      <a:gd name="T2" fmla="*/ 31 w 32"/>
                      <a:gd name="T3" fmla="*/ 62 h 63"/>
                      <a:gd name="T4" fmla="*/ 31 w 32"/>
                      <a:gd name="T5" fmla="*/ 31 h 63"/>
                      <a:gd name="T6" fmla="*/ 31 w 32"/>
                      <a:gd name="T7" fmla="*/ 31 h 63"/>
                      <a:gd name="T8" fmla="*/ 31 w 32"/>
                      <a:gd name="T9" fmla="*/ 31 h 63"/>
                      <a:gd name="T10" fmla="*/ 31 w 32"/>
                      <a:gd name="T11" fmla="*/ 31 h 63"/>
                      <a:gd name="T12" fmla="*/ 31 w 32"/>
                      <a:gd name="T13" fmla="*/ 31 h 63"/>
                      <a:gd name="T14" fmla="*/ 31 w 32"/>
                      <a:gd name="T15" fmla="*/ 0 h 63"/>
                      <a:gd name="T16" fmla="*/ 31 w 32"/>
                      <a:gd name="T17" fmla="*/ 0 h 63"/>
                      <a:gd name="T18" fmla="*/ 31 w 32"/>
                      <a:gd name="T19" fmla="*/ 0 h 63"/>
                      <a:gd name="T20" fmla="*/ 0 w 32"/>
                      <a:gd name="T21" fmla="*/ 31 h 63"/>
                      <a:gd name="T22" fmla="*/ 0 w 32"/>
                      <a:gd name="T23" fmla="*/ 31 h 63"/>
                      <a:gd name="T24" fmla="*/ 0 w 32"/>
                      <a:gd name="T25" fmla="*/ 31 h 63"/>
                      <a:gd name="T26" fmla="*/ 0 w 32"/>
                      <a:gd name="T27" fmla="*/ 31 h 63"/>
                      <a:gd name="T28" fmla="*/ 0 w 32"/>
                      <a:gd name="T29" fmla="*/ 62 h 63"/>
                      <a:gd name="T30" fmla="*/ 0 w 32"/>
                      <a:gd name="T31" fmla="*/ 62 h 63"/>
                      <a:gd name="T32" fmla="*/ 31 w 32"/>
                      <a:gd name="T33" fmla="*/ 62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63">
                        <a:moveTo>
                          <a:pt x="31" y="62"/>
                        </a:moveTo>
                        <a:lnTo>
                          <a:pt x="31" y="62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31"/>
                          <a:pt x="31" y="31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31"/>
                          <a:pt x="31" y="31"/>
                          <a:pt x="0" y="31"/>
                        </a:cubicBez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0" y="62"/>
                          <a:pt x="0" y="62"/>
                          <a:pt x="0" y="62"/>
                        </a:cubicBezTo>
                        <a:lnTo>
                          <a:pt x="0" y="62"/>
                        </a:lnTo>
                        <a:cubicBezTo>
                          <a:pt x="0" y="62"/>
                          <a:pt x="0" y="62"/>
                          <a:pt x="31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4" name="Freeform 28">
                    <a:extLst>
                      <a:ext uri="{FF2B5EF4-FFF2-40B4-BE49-F238E27FC236}">
                        <a16:creationId xmlns:a16="http://schemas.microsoft.com/office/drawing/2014/main" id="{5EB697A8-E953-4531-8F4A-0236C1D5BE3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59263" y="2571750"/>
                    <a:ext cx="88900" cy="100013"/>
                  </a:xfrm>
                  <a:custGeom>
                    <a:avLst/>
                    <a:gdLst>
                      <a:gd name="T0" fmla="*/ 186 w 249"/>
                      <a:gd name="T1" fmla="*/ 186 h 280"/>
                      <a:gd name="T2" fmla="*/ 186 w 249"/>
                      <a:gd name="T3" fmla="*/ 186 h 280"/>
                      <a:gd name="T4" fmla="*/ 186 w 249"/>
                      <a:gd name="T5" fmla="*/ 186 h 280"/>
                      <a:gd name="T6" fmla="*/ 217 w 249"/>
                      <a:gd name="T7" fmla="*/ 124 h 280"/>
                      <a:gd name="T8" fmla="*/ 248 w 249"/>
                      <a:gd name="T9" fmla="*/ 124 h 280"/>
                      <a:gd name="T10" fmla="*/ 248 w 249"/>
                      <a:gd name="T11" fmla="*/ 93 h 280"/>
                      <a:gd name="T12" fmla="*/ 248 w 249"/>
                      <a:gd name="T13" fmla="*/ 62 h 280"/>
                      <a:gd name="T14" fmla="*/ 217 w 249"/>
                      <a:gd name="T15" fmla="*/ 0 h 280"/>
                      <a:gd name="T16" fmla="*/ 217 w 249"/>
                      <a:gd name="T17" fmla="*/ 0 h 280"/>
                      <a:gd name="T18" fmla="*/ 217 w 249"/>
                      <a:gd name="T19" fmla="*/ 0 h 280"/>
                      <a:gd name="T20" fmla="*/ 186 w 249"/>
                      <a:gd name="T21" fmla="*/ 0 h 280"/>
                      <a:gd name="T22" fmla="*/ 186 w 249"/>
                      <a:gd name="T23" fmla="*/ 0 h 280"/>
                      <a:gd name="T24" fmla="*/ 155 w 249"/>
                      <a:gd name="T25" fmla="*/ 0 h 280"/>
                      <a:gd name="T26" fmla="*/ 155 w 249"/>
                      <a:gd name="T27" fmla="*/ 0 h 280"/>
                      <a:gd name="T28" fmla="*/ 155 w 249"/>
                      <a:gd name="T29" fmla="*/ 0 h 280"/>
                      <a:gd name="T30" fmla="*/ 155 w 249"/>
                      <a:gd name="T31" fmla="*/ 0 h 280"/>
                      <a:gd name="T32" fmla="*/ 124 w 249"/>
                      <a:gd name="T33" fmla="*/ 0 h 280"/>
                      <a:gd name="T34" fmla="*/ 124 w 249"/>
                      <a:gd name="T35" fmla="*/ 0 h 280"/>
                      <a:gd name="T36" fmla="*/ 93 w 249"/>
                      <a:gd name="T37" fmla="*/ 0 h 280"/>
                      <a:gd name="T38" fmla="*/ 62 w 249"/>
                      <a:gd name="T39" fmla="*/ 0 h 280"/>
                      <a:gd name="T40" fmla="*/ 62 w 249"/>
                      <a:gd name="T41" fmla="*/ 0 h 280"/>
                      <a:gd name="T42" fmla="*/ 62 w 249"/>
                      <a:gd name="T43" fmla="*/ 0 h 280"/>
                      <a:gd name="T44" fmla="*/ 62 w 249"/>
                      <a:gd name="T45" fmla="*/ 31 h 280"/>
                      <a:gd name="T46" fmla="*/ 93 w 249"/>
                      <a:gd name="T47" fmla="*/ 62 h 280"/>
                      <a:gd name="T48" fmla="*/ 93 w 249"/>
                      <a:gd name="T49" fmla="*/ 62 h 280"/>
                      <a:gd name="T50" fmla="*/ 93 w 249"/>
                      <a:gd name="T51" fmla="*/ 93 h 280"/>
                      <a:gd name="T52" fmla="*/ 93 w 249"/>
                      <a:gd name="T53" fmla="*/ 93 h 280"/>
                      <a:gd name="T54" fmla="*/ 62 w 249"/>
                      <a:gd name="T55" fmla="*/ 155 h 280"/>
                      <a:gd name="T56" fmla="*/ 62 w 249"/>
                      <a:gd name="T57" fmla="*/ 155 h 280"/>
                      <a:gd name="T58" fmla="*/ 31 w 249"/>
                      <a:gd name="T59" fmla="*/ 186 h 280"/>
                      <a:gd name="T60" fmla="*/ 0 w 249"/>
                      <a:gd name="T61" fmla="*/ 217 h 280"/>
                      <a:gd name="T62" fmla="*/ 0 w 249"/>
                      <a:gd name="T63" fmla="*/ 248 h 280"/>
                      <a:gd name="T64" fmla="*/ 0 w 249"/>
                      <a:gd name="T65" fmla="*/ 279 h 280"/>
                      <a:gd name="T66" fmla="*/ 0 w 249"/>
                      <a:gd name="T67" fmla="*/ 279 h 280"/>
                      <a:gd name="T68" fmla="*/ 0 w 249"/>
                      <a:gd name="T69" fmla="*/ 279 h 280"/>
                      <a:gd name="T70" fmla="*/ 31 w 249"/>
                      <a:gd name="T71" fmla="*/ 248 h 280"/>
                      <a:gd name="T72" fmla="*/ 31 w 249"/>
                      <a:gd name="T73" fmla="*/ 248 h 280"/>
                      <a:gd name="T74" fmla="*/ 186 w 249"/>
                      <a:gd name="T75" fmla="*/ 248 h 280"/>
                      <a:gd name="T76" fmla="*/ 186 w 249"/>
                      <a:gd name="T77" fmla="*/ 186 h 2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249" h="280">
                        <a:moveTo>
                          <a:pt x="186" y="186"/>
                        </a:moveTo>
                        <a:lnTo>
                          <a:pt x="186" y="186"/>
                        </a:lnTo>
                        <a:lnTo>
                          <a:pt x="186" y="186"/>
                        </a:lnTo>
                        <a:cubicBezTo>
                          <a:pt x="186" y="186"/>
                          <a:pt x="217" y="155"/>
                          <a:pt x="217" y="124"/>
                        </a:cubicBezTo>
                        <a:cubicBezTo>
                          <a:pt x="248" y="124"/>
                          <a:pt x="248" y="124"/>
                          <a:pt x="248" y="124"/>
                        </a:cubicBezTo>
                        <a:lnTo>
                          <a:pt x="248" y="93"/>
                        </a:lnTo>
                        <a:lnTo>
                          <a:pt x="248" y="62"/>
                        </a:lnTo>
                        <a:cubicBezTo>
                          <a:pt x="217" y="31"/>
                          <a:pt x="217" y="0"/>
                          <a:pt x="217" y="0"/>
                        </a:cubicBezTo>
                        <a:lnTo>
                          <a:pt x="217" y="0"/>
                        </a:lnTo>
                        <a:lnTo>
                          <a:pt x="217" y="0"/>
                        </a:lnTo>
                        <a:cubicBezTo>
                          <a:pt x="217" y="0"/>
                          <a:pt x="217" y="0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86" y="0"/>
                          <a:pt x="186" y="0"/>
                          <a:pt x="155" y="0"/>
                        </a:cubicBezTo>
                        <a:lnTo>
                          <a:pt x="155" y="0"/>
                        </a:lnTo>
                        <a:lnTo>
                          <a:pt x="155" y="0"/>
                        </a:lnTo>
                        <a:lnTo>
                          <a:pt x="155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cubicBezTo>
                          <a:pt x="93" y="0"/>
                          <a:pt x="93" y="0"/>
                          <a:pt x="93" y="0"/>
                        </a:cubicBezTo>
                        <a:cubicBezTo>
                          <a:pt x="93" y="0"/>
                          <a:pt x="93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  <a:cubicBezTo>
                          <a:pt x="93" y="31"/>
                          <a:pt x="93" y="62"/>
                          <a:pt x="93" y="62"/>
                        </a:cubicBezTo>
                        <a:lnTo>
                          <a:pt x="93" y="62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cubicBezTo>
                          <a:pt x="93" y="93"/>
                          <a:pt x="93" y="124"/>
                          <a:pt x="62" y="155"/>
                        </a:cubicBezTo>
                        <a:lnTo>
                          <a:pt x="62" y="155"/>
                        </a:lnTo>
                        <a:cubicBezTo>
                          <a:pt x="31" y="155"/>
                          <a:pt x="31" y="155"/>
                          <a:pt x="31" y="186"/>
                        </a:cubicBezTo>
                        <a:lnTo>
                          <a:pt x="0" y="217"/>
                        </a:lnTo>
                        <a:lnTo>
                          <a:pt x="0" y="248"/>
                        </a:lnTo>
                        <a:cubicBezTo>
                          <a:pt x="0" y="248"/>
                          <a:pt x="0" y="248"/>
                          <a:pt x="0" y="279"/>
                        </a:cubicBezTo>
                        <a:lnTo>
                          <a:pt x="0" y="279"/>
                        </a:lnTo>
                        <a:lnTo>
                          <a:pt x="0" y="279"/>
                        </a:lnTo>
                        <a:cubicBezTo>
                          <a:pt x="31" y="248"/>
                          <a:pt x="31" y="248"/>
                          <a:pt x="31" y="248"/>
                        </a:cubicBezTo>
                        <a:lnTo>
                          <a:pt x="31" y="248"/>
                        </a:lnTo>
                        <a:cubicBezTo>
                          <a:pt x="186" y="248"/>
                          <a:pt x="186" y="248"/>
                          <a:pt x="186" y="248"/>
                        </a:cubicBezTo>
                        <a:cubicBezTo>
                          <a:pt x="186" y="217"/>
                          <a:pt x="186" y="217"/>
                          <a:pt x="186" y="186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5" name="Freeform 29">
                    <a:extLst>
                      <a:ext uri="{FF2B5EF4-FFF2-40B4-BE49-F238E27FC236}">
                        <a16:creationId xmlns:a16="http://schemas.microsoft.com/office/drawing/2014/main" id="{63ED3CE0-F5F5-4F97-9CD1-94E13F99E72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59250" y="1925638"/>
                    <a:ext cx="201613" cy="212725"/>
                  </a:xfrm>
                  <a:custGeom>
                    <a:avLst/>
                    <a:gdLst>
                      <a:gd name="T0" fmla="*/ 434 w 559"/>
                      <a:gd name="T1" fmla="*/ 93 h 590"/>
                      <a:gd name="T2" fmla="*/ 496 w 559"/>
                      <a:gd name="T3" fmla="*/ 185 h 590"/>
                      <a:gd name="T4" fmla="*/ 496 w 559"/>
                      <a:gd name="T5" fmla="*/ 185 h 590"/>
                      <a:gd name="T6" fmla="*/ 527 w 559"/>
                      <a:gd name="T7" fmla="*/ 185 h 590"/>
                      <a:gd name="T8" fmla="*/ 527 w 559"/>
                      <a:gd name="T9" fmla="*/ 124 h 590"/>
                      <a:gd name="T10" fmla="*/ 496 w 559"/>
                      <a:gd name="T11" fmla="*/ 61 h 590"/>
                      <a:gd name="T12" fmla="*/ 496 w 559"/>
                      <a:gd name="T13" fmla="*/ 30 h 590"/>
                      <a:gd name="T14" fmla="*/ 465 w 559"/>
                      <a:gd name="T15" fmla="*/ 30 h 590"/>
                      <a:gd name="T16" fmla="*/ 403 w 559"/>
                      <a:gd name="T17" fmla="*/ 30 h 590"/>
                      <a:gd name="T18" fmla="*/ 341 w 559"/>
                      <a:gd name="T19" fmla="*/ 0 h 590"/>
                      <a:gd name="T20" fmla="*/ 310 w 559"/>
                      <a:gd name="T21" fmla="*/ 30 h 590"/>
                      <a:gd name="T22" fmla="*/ 217 w 559"/>
                      <a:gd name="T23" fmla="*/ 61 h 590"/>
                      <a:gd name="T24" fmla="*/ 62 w 559"/>
                      <a:gd name="T25" fmla="*/ 30 h 590"/>
                      <a:gd name="T26" fmla="*/ 62 w 559"/>
                      <a:gd name="T27" fmla="*/ 30 h 590"/>
                      <a:gd name="T28" fmla="*/ 31 w 559"/>
                      <a:gd name="T29" fmla="*/ 30 h 590"/>
                      <a:gd name="T30" fmla="*/ 31 w 559"/>
                      <a:gd name="T31" fmla="*/ 30 h 590"/>
                      <a:gd name="T32" fmla="*/ 31 w 559"/>
                      <a:gd name="T33" fmla="*/ 93 h 590"/>
                      <a:gd name="T34" fmla="*/ 0 w 559"/>
                      <a:gd name="T35" fmla="*/ 93 h 590"/>
                      <a:gd name="T36" fmla="*/ 31 w 559"/>
                      <a:gd name="T37" fmla="*/ 124 h 590"/>
                      <a:gd name="T38" fmla="*/ 31 w 559"/>
                      <a:gd name="T39" fmla="*/ 185 h 590"/>
                      <a:gd name="T40" fmla="*/ 31 w 559"/>
                      <a:gd name="T41" fmla="*/ 341 h 590"/>
                      <a:gd name="T42" fmla="*/ 341 w 559"/>
                      <a:gd name="T43" fmla="*/ 589 h 590"/>
                      <a:gd name="T44" fmla="*/ 372 w 559"/>
                      <a:gd name="T45" fmla="*/ 557 h 590"/>
                      <a:gd name="T46" fmla="*/ 403 w 559"/>
                      <a:gd name="T47" fmla="*/ 589 h 590"/>
                      <a:gd name="T48" fmla="*/ 496 w 559"/>
                      <a:gd name="T49" fmla="*/ 589 h 590"/>
                      <a:gd name="T50" fmla="*/ 527 w 559"/>
                      <a:gd name="T51" fmla="*/ 557 h 590"/>
                      <a:gd name="T52" fmla="*/ 527 w 559"/>
                      <a:gd name="T53" fmla="*/ 557 h 590"/>
                      <a:gd name="T54" fmla="*/ 558 w 559"/>
                      <a:gd name="T55" fmla="*/ 526 h 590"/>
                      <a:gd name="T56" fmla="*/ 558 w 559"/>
                      <a:gd name="T57" fmla="*/ 526 h 590"/>
                      <a:gd name="T58" fmla="*/ 465 w 559"/>
                      <a:gd name="T59" fmla="*/ 309 h 590"/>
                      <a:gd name="T60" fmla="*/ 465 w 559"/>
                      <a:gd name="T61" fmla="*/ 217 h 590"/>
                      <a:gd name="T62" fmla="*/ 372 w 559"/>
                      <a:gd name="T63" fmla="*/ 154 h 590"/>
                      <a:gd name="T64" fmla="*/ 434 w 559"/>
                      <a:gd name="T65" fmla="*/ 93 h 5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559" h="590">
                        <a:moveTo>
                          <a:pt x="434" y="93"/>
                        </a:moveTo>
                        <a:lnTo>
                          <a:pt x="434" y="93"/>
                        </a:lnTo>
                        <a:cubicBezTo>
                          <a:pt x="434" y="93"/>
                          <a:pt x="465" y="124"/>
                          <a:pt x="465" y="154"/>
                        </a:cubicBezTo>
                        <a:cubicBezTo>
                          <a:pt x="465" y="185"/>
                          <a:pt x="496" y="185"/>
                          <a:pt x="496" y="185"/>
                        </a:cubicBezTo>
                        <a:lnTo>
                          <a:pt x="496" y="185"/>
                        </a:lnTo>
                        <a:lnTo>
                          <a:pt x="496" y="185"/>
                        </a:lnTo>
                        <a:lnTo>
                          <a:pt x="496" y="185"/>
                        </a:lnTo>
                        <a:lnTo>
                          <a:pt x="527" y="185"/>
                        </a:lnTo>
                        <a:cubicBezTo>
                          <a:pt x="527" y="154"/>
                          <a:pt x="527" y="154"/>
                          <a:pt x="527" y="124"/>
                        </a:cubicBezTo>
                        <a:lnTo>
                          <a:pt x="527" y="124"/>
                        </a:lnTo>
                        <a:cubicBezTo>
                          <a:pt x="527" y="93"/>
                          <a:pt x="527" y="93"/>
                          <a:pt x="527" y="93"/>
                        </a:cubicBezTo>
                        <a:cubicBezTo>
                          <a:pt x="496" y="93"/>
                          <a:pt x="496" y="61"/>
                          <a:pt x="496" y="61"/>
                        </a:cubicBezTo>
                        <a:cubicBezTo>
                          <a:pt x="496" y="61"/>
                          <a:pt x="496" y="61"/>
                          <a:pt x="496" y="30"/>
                        </a:cubicBezTo>
                        <a:lnTo>
                          <a:pt x="496" y="30"/>
                        </a:lnTo>
                        <a:lnTo>
                          <a:pt x="496" y="30"/>
                        </a:lnTo>
                        <a:lnTo>
                          <a:pt x="465" y="30"/>
                        </a:lnTo>
                        <a:lnTo>
                          <a:pt x="465" y="30"/>
                        </a:lnTo>
                        <a:cubicBezTo>
                          <a:pt x="434" y="30"/>
                          <a:pt x="403" y="30"/>
                          <a:pt x="403" y="30"/>
                        </a:cubicBezTo>
                        <a:lnTo>
                          <a:pt x="372" y="30"/>
                        </a:lnTo>
                        <a:cubicBezTo>
                          <a:pt x="372" y="30"/>
                          <a:pt x="341" y="30"/>
                          <a:pt x="341" y="0"/>
                        </a:cubicBezTo>
                        <a:lnTo>
                          <a:pt x="341" y="0"/>
                        </a:lnTo>
                        <a:cubicBezTo>
                          <a:pt x="341" y="0"/>
                          <a:pt x="341" y="30"/>
                          <a:pt x="310" y="30"/>
                        </a:cubicBezTo>
                        <a:lnTo>
                          <a:pt x="310" y="30"/>
                        </a:lnTo>
                        <a:cubicBezTo>
                          <a:pt x="279" y="30"/>
                          <a:pt x="248" y="61"/>
                          <a:pt x="217" y="61"/>
                        </a:cubicBezTo>
                        <a:lnTo>
                          <a:pt x="217" y="61"/>
                        </a:lnTo>
                        <a:lnTo>
                          <a:pt x="62" y="30"/>
                        </a:lnTo>
                        <a:lnTo>
                          <a:pt x="62" y="30"/>
                        </a:lnTo>
                        <a:lnTo>
                          <a:pt x="62" y="30"/>
                        </a:lnTo>
                        <a:lnTo>
                          <a:pt x="31" y="30"/>
                        </a:lnTo>
                        <a:lnTo>
                          <a:pt x="31" y="30"/>
                        </a:lnTo>
                        <a:lnTo>
                          <a:pt x="31" y="30"/>
                        </a:lnTo>
                        <a:lnTo>
                          <a:pt x="31" y="30"/>
                        </a:lnTo>
                        <a:lnTo>
                          <a:pt x="31" y="30"/>
                        </a:lnTo>
                        <a:cubicBezTo>
                          <a:pt x="31" y="61"/>
                          <a:pt x="31" y="61"/>
                          <a:pt x="31" y="93"/>
                        </a:cubicBezTo>
                        <a:lnTo>
                          <a:pt x="31" y="93"/>
                        </a:lnTo>
                        <a:cubicBezTo>
                          <a:pt x="0" y="93"/>
                          <a:pt x="0" y="93"/>
                          <a:pt x="0" y="93"/>
                        </a:cubicBezTo>
                        <a:cubicBezTo>
                          <a:pt x="0" y="93"/>
                          <a:pt x="31" y="93"/>
                          <a:pt x="31" y="124"/>
                        </a:cubicBezTo>
                        <a:lnTo>
                          <a:pt x="31" y="124"/>
                        </a:lnTo>
                        <a:lnTo>
                          <a:pt x="31" y="124"/>
                        </a:lnTo>
                        <a:cubicBezTo>
                          <a:pt x="31" y="154"/>
                          <a:pt x="31" y="154"/>
                          <a:pt x="31" y="185"/>
                        </a:cubicBezTo>
                        <a:lnTo>
                          <a:pt x="31" y="185"/>
                        </a:lnTo>
                        <a:cubicBezTo>
                          <a:pt x="31" y="217"/>
                          <a:pt x="31" y="248"/>
                          <a:pt x="31" y="341"/>
                        </a:cubicBezTo>
                        <a:cubicBezTo>
                          <a:pt x="31" y="433"/>
                          <a:pt x="31" y="526"/>
                          <a:pt x="31" y="589"/>
                        </a:cubicBezTo>
                        <a:cubicBezTo>
                          <a:pt x="341" y="589"/>
                          <a:pt x="341" y="589"/>
                          <a:pt x="341" y="589"/>
                        </a:cubicBezTo>
                        <a:cubicBezTo>
                          <a:pt x="341" y="557"/>
                          <a:pt x="341" y="557"/>
                          <a:pt x="372" y="557"/>
                        </a:cubicBezTo>
                        <a:lnTo>
                          <a:pt x="372" y="557"/>
                        </a:lnTo>
                        <a:lnTo>
                          <a:pt x="372" y="557"/>
                        </a:lnTo>
                        <a:cubicBezTo>
                          <a:pt x="372" y="557"/>
                          <a:pt x="372" y="589"/>
                          <a:pt x="403" y="589"/>
                        </a:cubicBezTo>
                        <a:cubicBezTo>
                          <a:pt x="496" y="589"/>
                          <a:pt x="496" y="589"/>
                          <a:pt x="496" y="589"/>
                        </a:cubicBezTo>
                        <a:lnTo>
                          <a:pt x="496" y="589"/>
                        </a:lnTo>
                        <a:lnTo>
                          <a:pt x="496" y="589"/>
                        </a:lnTo>
                        <a:cubicBezTo>
                          <a:pt x="496" y="557"/>
                          <a:pt x="496" y="557"/>
                          <a:pt x="527" y="557"/>
                        </a:cubicBezTo>
                        <a:lnTo>
                          <a:pt x="527" y="557"/>
                        </a:lnTo>
                        <a:lnTo>
                          <a:pt x="527" y="557"/>
                        </a:lnTo>
                        <a:cubicBezTo>
                          <a:pt x="527" y="557"/>
                          <a:pt x="527" y="557"/>
                          <a:pt x="527" y="526"/>
                        </a:cubicBezTo>
                        <a:cubicBezTo>
                          <a:pt x="527" y="526"/>
                          <a:pt x="527" y="526"/>
                          <a:pt x="558" y="526"/>
                        </a:cubicBezTo>
                        <a:lnTo>
                          <a:pt x="558" y="526"/>
                        </a:lnTo>
                        <a:lnTo>
                          <a:pt x="558" y="526"/>
                        </a:lnTo>
                        <a:cubicBezTo>
                          <a:pt x="527" y="465"/>
                          <a:pt x="496" y="372"/>
                          <a:pt x="496" y="372"/>
                        </a:cubicBezTo>
                        <a:cubicBezTo>
                          <a:pt x="496" y="341"/>
                          <a:pt x="496" y="341"/>
                          <a:pt x="465" y="309"/>
                        </a:cubicBezTo>
                        <a:lnTo>
                          <a:pt x="465" y="309"/>
                        </a:lnTo>
                        <a:cubicBezTo>
                          <a:pt x="465" y="278"/>
                          <a:pt x="465" y="248"/>
                          <a:pt x="465" y="217"/>
                        </a:cubicBezTo>
                        <a:cubicBezTo>
                          <a:pt x="434" y="217"/>
                          <a:pt x="403" y="185"/>
                          <a:pt x="403" y="154"/>
                        </a:cubicBezTo>
                        <a:cubicBezTo>
                          <a:pt x="372" y="154"/>
                          <a:pt x="372" y="154"/>
                          <a:pt x="372" y="154"/>
                        </a:cubicBezTo>
                        <a:cubicBezTo>
                          <a:pt x="403" y="30"/>
                          <a:pt x="403" y="30"/>
                          <a:pt x="403" y="30"/>
                        </a:cubicBezTo>
                        <a:lnTo>
                          <a:pt x="434" y="9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6" name="Freeform 30">
                    <a:extLst>
                      <a:ext uri="{FF2B5EF4-FFF2-40B4-BE49-F238E27FC236}">
                        <a16:creationId xmlns:a16="http://schemas.microsoft.com/office/drawing/2014/main" id="{0A6F2C9D-29D1-4B5F-B328-EF797598B74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59213" y="1903413"/>
                    <a:ext cx="290512" cy="279400"/>
                  </a:xfrm>
                  <a:custGeom>
                    <a:avLst/>
                    <a:gdLst>
                      <a:gd name="T0" fmla="*/ 804 w 805"/>
                      <a:gd name="T1" fmla="*/ 187 h 777"/>
                      <a:gd name="T2" fmla="*/ 804 w 805"/>
                      <a:gd name="T3" fmla="*/ 156 h 777"/>
                      <a:gd name="T4" fmla="*/ 804 w 805"/>
                      <a:gd name="T5" fmla="*/ 124 h 777"/>
                      <a:gd name="T6" fmla="*/ 804 w 805"/>
                      <a:gd name="T7" fmla="*/ 93 h 777"/>
                      <a:gd name="T8" fmla="*/ 804 w 805"/>
                      <a:gd name="T9" fmla="*/ 93 h 777"/>
                      <a:gd name="T10" fmla="*/ 774 w 805"/>
                      <a:gd name="T11" fmla="*/ 32 h 777"/>
                      <a:gd name="T12" fmla="*/ 743 w 805"/>
                      <a:gd name="T13" fmla="*/ 32 h 777"/>
                      <a:gd name="T14" fmla="*/ 712 w 805"/>
                      <a:gd name="T15" fmla="*/ 0 h 777"/>
                      <a:gd name="T16" fmla="*/ 650 w 805"/>
                      <a:gd name="T17" fmla="*/ 0 h 777"/>
                      <a:gd name="T18" fmla="*/ 588 w 805"/>
                      <a:gd name="T19" fmla="*/ 32 h 777"/>
                      <a:gd name="T20" fmla="*/ 588 w 805"/>
                      <a:gd name="T21" fmla="*/ 63 h 777"/>
                      <a:gd name="T22" fmla="*/ 495 w 805"/>
                      <a:gd name="T23" fmla="*/ 156 h 777"/>
                      <a:gd name="T24" fmla="*/ 433 w 805"/>
                      <a:gd name="T25" fmla="*/ 124 h 777"/>
                      <a:gd name="T26" fmla="*/ 371 w 805"/>
                      <a:gd name="T27" fmla="*/ 93 h 777"/>
                      <a:gd name="T28" fmla="*/ 309 w 805"/>
                      <a:gd name="T29" fmla="*/ 63 h 777"/>
                      <a:gd name="T30" fmla="*/ 278 w 805"/>
                      <a:gd name="T31" fmla="*/ 32 h 777"/>
                      <a:gd name="T32" fmla="*/ 278 w 805"/>
                      <a:gd name="T33" fmla="*/ 32 h 777"/>
                      <a:gd name="T34" fmla="*/ 247 w 805"/>
                      <a:gd name="T35" fmla="*/ 0 h 777"/>
                      <a:gd name="T36" fmla="*/ 216 w 805"/>
                      <a:gd name="T37" fmla="*/ 0 h 777"/>
                      <a:gd name="T38" fmla="*/ 185 w 805"/>
                      <a:gd name="T39" fmla="*/ 0 h 777"/>
                      <a:gd name="T40" fmla="*/ 154 w 805"/>
                      <a:gd name="T41" fmla="*/ 0 h 777"/>
                      <a:gd name="T42" fmla="*/ 123 w 805"/>
                      <a:gd name="T43" fmla="*/ 0 h 777"/>
                      <a:gd name="T44" fmla="*/ 31 w 805"/>
                      <a:gd name="T45" fmla="*/ 63 h 777"/>
                      <a:gd name="T46" fmla="*/ 31 w 805"/>
                      <a:gd name="T47" fmla="*/ 93 h 777"/>
                      <a:gd name="T48" fmla="*/ 31 w 805"/>
                      <a:gd name="T49" fmla="*/ 124 h 777"/>
                      <a:gd name="T50" fmla="*/ 31 w 805"/>
                      <a:gd name="T51" fmla="*/ 187 h 777"/>
                      <a:gd name="T52" fmla="*/ 31 w 805"/>
                      <a:gd name="T53" fmla="*/ 187 h 777"/>
                      <a:gd name="T54" fmla="*/ 31 w 805"/>
                      <a:gd name="T55" fmla="*/ 248 h 777"/>
                      <a:gd name="T56" fmla="*/ 31 w 805"/>
                      <a:gd name="T57" fmla="*/ 311 h 777"/>
                      <a:gd name="T58" fmla="*/ 31 w 805"/>
                      <a:gd name="T59" fmla="*/ 341 h 777"/>
                      <a:gd name="T60" fmla="*/ 31 w 805"/>
                      <a:gd name="T61" fmla="*/ 372 h 777"/>
                      <a:gd name="T62" fmla="*/ 31 w 805"/>
                      <a:gd name="T63" fmla="*/ 372 h 777"/>
                      <a:gd name="T64" fmla="*/ 0 w 805"/>
                      <a:gd name="T65" fmla="*/ 404 h 777"/>
                      <a:gd name="T66" fmla="*/ 31 w 805"/>
                      <a:gd name="T67" fmla="*/ 465 h 777"/>
                      <a:gd name="T68" fmla="*/ 63 w 805"/>
                      <a:gd name="T69" fmla="*/ 465 h 777"/>
                      <a:gd name="T70" fmla="*/ 123 w 805"/>
                      <a:gd name="T71" fmla="*/ 496 h 777"/>
                      <a:gd name="T72" fmla="*/ 216 w 805"/>
                      <a:gd name="T73" fmla="*/ 558 h 777"/>
                      <a:gd name="T74" fmla="*/ 278 w 805"/>
                      <a:gd name="T75" fmla="*/ 589 h 777"/>
                      <a:gd name="T76" fmla="*/ 278 w 805"/>
                      <a:gd name="T77" fmla="*/ 589 h 777"/>
                      <a:gd name="T78" fmla="*/ 309 w 805"/>
                      <a:gd name="T79" fmla="*/ 558 h 777"/>
                      <a:gd name="T80" fmla="*/ 340 w 805"/>
                      <a:gd name="T81" fmla="*/ 528 h 777"/>
                      <a:gd name="T82" fmla="*/ 743 w 805"/>
                      <a:gd name="T83" fmla="*/ 776 h 777"/>
                      <a:gd name="T84" fmla="*/ 804 w 805"/>
                      <a:gd name="T85" fmla="*/ 682 h 777"/>
                      <a:gd name="T86" fmla="*/ 804 w 805"/>
                      <a:gd name="T87" fmla="*/ 404 h 777"/>
                      <a:gd name="T88" fmla="*/ 804 w 805"/>
                      <a:gd name="T89" fmla="*/ 248 h 777"/>
                      <a:gd name="T90" fmla="*/ 804 w 805"/>
                      <a:gd name="T91" fmla="*/ 187 h 7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805" h="777">
                        <a:moveTo>
                          <a:pt x="804" y="187"/>
                        </a:moveTo>
                        <a:lnTo>
                          <a:pt x="804" y="187"/>
                        </a:lnTo>
                        <a:lnTo>
                          <a:pt x="804" y="187"/>
                        </a:lnTo>
                        <a:cubicBezTo>
                          <a:pt x="804" y="187"/>
                          <a:pt x="804" y="187"/>
                          <a:pt x="804" y="156"/>
                        </a:cubicBezTo>
                        <a:cubicBezTo>
                          <a:pt x="804" y="156"/>
                          <a:pt x="804" y="156"/>
                          <a:pt x="804" y="124"/>
                        </a:cubicBezTo>
                        <a:lnTo>
                          <a:pt x="804" y="124"/>
                        </a:lnTo>
                        <a:lnTo>
                          <a:pt x="804" y="93"/>
                        </a:lnTo>
                        <a:lnTo>
                          <a:pt x="804" y="93"/>
                        </a:lnTo>
                        <a:lnTo>
                          <a:pt x="804" y="93"/>
                        </a:lnTo>
                        <a:lnTo>
                          <a:pt x="804" y="93"/>
                        </a:lnTo>
                        <a:cubicBezTo>
                          <a:pt x="804" y="63"/>
                          <a:pt x="804" y="63"/>
                          <a:pt x="804" y="63"/>
                        </a:cubicBezTo>
                        <a:cubicBezTo>
                          <a:pt x="804" y="63"/>
                          <a:pt x="774" y="63"/>
                          <a:pt x="774" y="32"/>
                        </a:cubicBezTo>
                        <a:cubicBezTo>
                          <a:pt x="774" y="32"/>
                          <a:pt x="774" y="32"/>
                          <a:pt x="743" y="32"/>
                        </a:cubicBezTo>
                        <a:lnTo>
                          <a:pt x="743" y="32"/>
                        </a:lnTo>
                        <a:cubicBezTo>
                          <a:pt x="743" y="32"/>
                          <a:pt x="712" y="32"/>
                          <a:pt x="712" y="0"/>
                        </a:cubicBezTo>
                        <a:lnTo>
                          <a:pt x="712" y="0"/>
                        </a:lnTo>
                        <a:lnTo>
                          <a:pt x="681" y="0"/>
                        </a:lnTo>
                        <a:lnTo>
                          <a:pt x="650" y="0"/>
                        </a:lnTo>
                        <a:cubicBezTo>
                          <a:pt x="650" y="0"/>
                          <a:pt x="588" y="0"/>
                          <a:pt x="588" y="32"/>
                        </a:cubicBezTo>
                        <a:lnTo>
                          <a:pt x="588" y="32"/>
                        </a:lnTo>
                        <a:cubicBezTo>
                          <a:pt x="588" y="32"/>
                          <a:pt x="588" y="32"/>
                          <a:pt x="588" y="63"/>
                        </a:cubicBezTo>
                        <a:lnTo>
                          <a:pt x="588" y="63"/>
                        </a:lnTo>
                        <a:cubicBezTo>
                          <a:pt x="588" y="93"/>
                          <a:pt x="557" y="156"/>
                          <a:pt x="526" y="156"/>
                        </a:cubicBezTo>
                        <a:cubicBezTo>
                          <a:pt x="526" y="156"/>
                          <a:pt x="526" y="156"/>
                          <a:pt x="495" y="156"/>
                        </a:cubicBezTo>
                        <a:lnTo>
                          <a:pt x="495" y="156"/>
                        </a:lnTo>
                        <a:cubicBezTo>
                          <a:pt x="495" y="156"/>
                          <a:pt x="464" y="156"/>
                          <a:pt x="433" y="124"/>
                        </a:cubicBezTo>
                        <a:lnTo>
                          <a:pt x="433" y="124"/>
                        </a:lnTo>
                        <a:cubicBezTo>
                          <a:pt x="402" y="93"/>
                          <a:pt x="402" y="93"/>
                          <a:pt x="371" y="93"/>
                        </a:cubicBezTo>
                        <a:lnTo>
                          <a:pt x="371" y="93"/>
                        </a:lnTo>
                        <a:cubicBezTo>
                          <a:pt x="340" y="93"/>
                          <a:pt x="309" y="93"/>
                          <a:pt x="309" y="63"/>
                        </a:cubicBezTo>
                        <a:lnTo>
                          <a:pt x="309" y="63"/>
                        </a:lnTo>
                        <a:lnTo>
                          <a:pt x="278" y="32"/>
                        </a:lnTo>
                        <a:lnTo>
                          <a:pt x="278" y="32"/>
                        </a:lnTo>
                        <a:lnTo>
                          <a:pt x="278" y="32"/>
                        </a:lnTo>
                        <a:lnTo>
                          <a:pt x="247" y="0"/>
                        </a:lnTo>
                        <a:lnTo>
                          <a:pt x="247" y="0"/>
                        </a:lnTo>
                        <a:cubicBezTo>
                          <a:pt x="216" y="0"/>
                          <a:pt x="216" y="0"/>
                          <a:pt x="216" y="0"/>
                        </a:cubicBezTo>
                        <a:lnTo>
                          <a:pt x="216" y="0"/>
                        </a:lnTo>
                        <a:lnTo>
                          <a:pt x="216" y="0"/>
                        </a:lnTo>
                        <a:cubicBezTo>
                          <a:pt x="185" y="0"/>
                          <a:pt x="185" y="0"/>
                          <a:pt x="185" y="0"/>
                        </a:cubicBezTo>
                        <a:lnTo>
                          <a:pt x="185" y="0"/>
                        </a:lnTo>
                        <a:cubicBezTo>
                          <a:pt x="154" y="0"/>
                          <a:pt x="154" y="0"/>
                          <a:pt x="154" y="0"/>
                        </a:cubicBezTo>
                        <a:cubicBezTo>
                          <a:pt x="123" y="0"/>
                          <a:pt x="123" y="0"/>
                          <a:pt x="123" y="0"/>
                        </a:cubicBezTo>
                        <a:lnTo>
                          <a:pt x="123" y="0"/>
                        </a:lnTo>
                        <a:cubicBezTo>
                          <a:pt x="123" y="32"/>
                          <a:pt x="92" y="32"/>
                          <a:pt x="92" y="32"/>
                        </a:cubicBezTo>
                        <a:cubicBezTo>
                          <a:pt x="62" y="32"/>
                          <a:pt x="63" y="63"/>
                          <a:pt x="31" y="63"/>
                        </a:cubicBezTo>
                        <a:cubicBezTo>
                          <a:pt x="31" y="63"/>
                          <a:pt x="31" y="63"/>
                          <a:pt x="31" y="93"/>
                        </a:cubicBezTo>
                        <a:lnTo>
                          <a:pt x="31" y="93"/>
                        </a:lnTo>
                        <a:cubicBezTo>
                          <a:pt x="31" y="124"/>
                          <a:pt x="31" y="124"/>
                          <a:pt x="31" y="124"/>
                        </a:cubicBezTo>
                        <a:lnTo>
                          <a:pt x="31" y="124"/>
                        </a:lnTo>
                        <a:cubicBezTo>
                          <a:pt x="31" y="156"/>
                          <a:pt x="31" y="156"/>
                          <a:pt x="0" y="156"/>
                        </a:cubicBezTo>
                        <a:lnTo>
                          <a:pt x="31" y="187"/>
                        </a:lnTo>
                        <a:lnTo>
                          <a:pt x="31" y="187"/>
                        </a:lnTo>
                        <a:lnTo>
                          <a:pt x="31" y="187"/>
                        </a:lnTo>
                        <a:cubicBezTo>
                          <a:pt x="31" y="217"/>
                          <a:pt x="31" y="217"/>
                          <a:pt x="31" y="217"/>
                        </a:cubicBezTo>
                        <a:lnTo>
                          <a:pt x="31" y="248"/>
                        </a:lnTo>
                        <a:lnTo>
                          <a:pt x="31" y="280"/>
                        </a:lnTo>
                        <a:cubicBezTo>
                          <a:pt x="31" y="311"/>
                          <a:pt x="31" y="311"/>
                          <a:pt x="31" y="311"/>
                        </a:cubicBezTo>
                        <a:lnTo>
                          <a:pt x="31" y="311"/>
                        </a:lnTo>
                        <a:cubicBezTo>
                          <a:pt x="31" y="311"/>
                          <a:pt x="31" y="311"/>
                          <a:pt x="31" y="341"/>
                        </a:cubicBezTo>
                        <a:cubicBezTo>
                          <a:pt x="31" y="341"/>
                          <a:pt x="31" y="341"/>
                          <a:pt x="31" y="372"/>
                        </a:cubicBezTo>
                        <a:lnTo>
                          <a:pt x="31" y="372"/>
                        </a:lnTo>
                        <a:lnTo>
                          <a:pt x="31" y="372"/>
                        </a:lnTo>
                        <a:lnTo>
                          <a:pt x="31" y="372"/>
                        </a:lnTo>
                        <a:lnTo>
                          <a:pt x="31" y="372"/>
                        </a:lnTo>
                        <a:cubicBezTo>
                          <a:pt x="31" y="372"/>
                          <a:pt x="31" y="404"/>
                          <a:pt x="0" y="404"/>
                        </a:cubicBezTo>
                        <a:cubicBezTo>
                          <a:pt x="31" y="404"/>
                          <a:pt x="31" y="404"/>
                          <a:pt x="31" y="435"/>
                        </a:cubicBezTo>
                        <a:cubicBezTo>
                          <a:pt x="31" y="435"/>
                          <a:pt x="31" y="435"/>
                          <a:pt x="31" y="465"/>
                        </a:cubicBezTo>
                        <a:lnTo>
                          <a:pt x="31" y="465"/>
                        </a:lnTo>
                        <a:lnTo>
                          <a:pt x="63" y="465"/>
                        </a:lnTo>
                        <a:cubicBezTo>
                          <a:pt x="63" y="465"/>
                          <a:pt x="92" y="496"/>
                          <a:pt x="123" y="496"/>
                        </a:cubicBezTo>
                        <a:lnTo>
                          <a:pt x="123" y="496"/>
                        </a:lnTo>
                        <a:cubicBezTo>
                          <a:pt x="123" y="496"/>
                          <a:pt x="123" y="528"/>
                          <a:pt x="154" y="558"/>
                        </a:cubicBezTo>
                        <a:cubicBezTo>
                          <a:pt x="185" y="558"/>
                          <a:pt x="185" y="558"/>
                          <a:pt x="216" y="558"/>
                        </a:cubicBezTo>
                        <a:lnTo>
                          <a:pt x="247" y="589"/>
                        </a:lnTo>
                        <a:cubicBezTo>
                          <a:pt x="247" y="589"/>
                          <a:pt x="247" y="589"/>
                          <a:pt x="278" y="589"/>
                        </a:cubicBezTo>
                        <a:lnTo>
                          <a:pt x="278" y="589"/>
                        </a:lnTo>
                        <a:lnTo>
                          <a:pt x="278" y="589"/>
                        </a:lnTo>
                        <a:lnTo>
                          <a:pt x="278" y="589"/>
                        </a:lnTo>
                        <a:cubicBezTo>
                          <a:pt x="278" y="558"/>
                          <a:pt x="278" y="558"/>
                          <a:pt x="309" y="558"/>
                        </a:cubicBezTo>
                        <a:lnTo>
                          <a:pt x="340" y="558"/>
                        </a:lnTo>
                        <a:cubicBezTo>
                          <a:pt x="340" y="528"/>
                          <a:pt x="340" y="528"/>
                          <a:pt x="340" y="528"/>
                        </a:cubicBezTo>
                        <a:cubicBezTo>
                          <a:pt x="743" y="776"/>
                          <a:pt x="743" y="776"/>
                          <a:pt x="743" y="776"/>
                        </a:cubicBezTo>
                        <a:lnTo>
                          <a:pt x="743" y="776"/>
                        </a:lnTo>
                        <a:cubicBezTo>
                          <a:pt x="804" y="776"/>
                          <a:pt x="804" y="776"/>
                          <a:pt x="804" y="776"/>
                        </a:cubicBezTo>
                        <a:cubicBezTo>
                          <a:pt x="804" y="744"/>
                          <a:pt x="804" y="713"/>
                          <a:pt x="804" y="682"/>
                        </a:cubicBezTo>
                        <a:lnTo>
                          <a:pt x="804" y="682"/>
                        </a:lnTo>
                        <a:cubicBezTo>
                          <a:pt x="804" y="589"/>
                          <a:pt x="804" y="496"/>
                          <a:pt x="804" y="404"/>
                        </a:cubicBezTo>
                        <a:cubicBezTo>
                          <a:pt x="804" y="311"/>
                          <a:pt x="804" y="280"/>
                          <a:pt x="804" y="248"/>
                        </a:cubicBezTo>
                        <a:lnTo>
                          <a:pt x="804" y="248"/>
                        </a:lnTo>
                        <a:cubicBezTo>
                          <a:pt x="804" y="217"/>
                          <a:pt x="804" y="217"/>
                          <a:pt x="804" y="217"/>
                        </a:cubicBezTo>
                        <a:lnTo>
                          <a:pt x="804" y="187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7" name="Freeform 31">
                    <a:extLst>
                      <a:ext uri="{FF2B5EF4-FFF2-40B4-BE49-F238E27FC236}">
                        <a16:creationId xmlns:a16="http://schemas.microsoft.com/office/drawing/2014/main" id="{18C2C990-0D08-4FA5-84B6-A6AED84073B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14800" y="2138363"/>
                    <a:ext cx="301625" cy="423862"/>
                  </a:xfrm>
                  <a:custGeom>
                    <a:avLst/>
                    <a:gdLst>
                      <a:gd name="T0" fmla="*/ 651 w 838"/>
                      <a:gd name="T1" fmla="*/ 1083 h 1177"/>
                      <a:gd name="T2" fmla="*/ 651 w 838"/>
                      <a:gd name="T3" fmla="*/ 1083 h 1177"/>
                      <a:gd name="T4" fmla="*/ 682 w 838"/>
                      <a:gd name="T5" fmla="*/ 1083 h 1177"/>
                      <a:gd name="T6" fmla="*/ 651 w 838"/>
                      <a:gd name="T7" fmla="*/ 1052 h 1177"/>
                      <a:gd name="T8" fmla="*/ 651 w 838"/>
                      <a:gd name="T9" fmla="*/ 1021 h 1177"/>
                      <a:gd name="T10" fmla="*/ 620 w 838"/>
                      <a:gd name="T11" fmla="*/ 959 h 1177"/>
                      <a:gd name="T12" fmla="*/ 589 w 838"/>
                      <a:gd name="T13" fmla="*/ 959 h 1177"/>
                      <a:gd name="T14" fmla="*/ 558 w 838"/>
                      <a:gd name="T15" fmla="*/ 928 h 1177"/>
                      <a:gd name="T16" fmla="*/ 558 w 838"/>
                      <a:gd name="T17" fmla="*/ 867 h 1177"/>
                      <a:gd name="T18" fmla="*/ 589 w 838"/>
                      <a:gd name="T19" fmla="*/ 835 h 1177"/>
                      <a:gd name="T20" fmla="*/ 620 w 838"/>
                      <a:gd name="T21" fmla="*/ 835 h 1177"/>
                      <a:gd name="T22" fmla="*/ 620 w 838"/>
                      <a:gd name="T23" fmla="*/ 773 h 1177"/>
                      <a:gd name="T24" fmla="*/ 620 w 838"/>
                      <a:gd name="T25" fmla="*/ 743 h 1177"/>
                      <a:gd name="T26" fmla="*/ 651 w 838"/>
                      <a:gd name="T27" fmla="*/ 711 h 1177"/>
                      <a:gd name="T28" fmla="*/ 682 w 838"/>
                      <a:gd name="T29" fmla="*/ 619 h 1177"/>
                      <a:gd name="T30" fmla="*/ 713 w 838"/>
                      <a:gd name="T31" fmla="*/ 587 h 1177"/>
                      <a:gd name="T32" fmla="*/ 744 w 838"/>
                      <a:gd name="T33" fmla="*/ 495 h 1177"/>
                      <a:gd name="T34" fmla="*/ 744 w 838"/>
                      <a:gd name="T35" fmla="*/ 402 h 1177"/>
                      <a:gd name="T36" fmla="*/ 775 w 838"/>
                      <a:gd name="T37" fmla="*/ 372 h 1177"/>
                      <a:gd name="T38" fmla="*/ 775 w 838"/>
                      <a:gd name="T39" fmla="*/ 340 h 1177"/>
                      <a:gd name="T40" fmla="*/ 837 w 838"/>
                      <a:gd name="T41" fmla="*/ 278 h 1177"/>
                      <a:gd name="T42" fmla="*/ 775 w 838"/>
                      <a:gd name="T43" fmla="*/ 124 h 1177"/>
                      <a:gd name="T44" fmla="*/ 775 w 838"/>
                      <a:gd name="T45" fmla="*/ 61 h 1177"/>
                      <a:gd name="T46" fmla="*/ 775 w 838"/>
                      <a:gd name="T47" fmla="*/ 30 h 1177"/>
                      <a:gd name="T48" fmla="*/ 713 w 838"/>
                      <a:gd name="T49" fmla="*/ 0 h 1177"/>
                      <a:gd name="T50" fmla="*/ 682 w 838"/>
                      <a:gd name="T51" fmla="*/ 0 h 1177"/>
                      <a:gd name="T52" fmla="*/ 651 w 838"/>
                      <a:gd name="T53" fmla="*/ 30 h 1177"/>
                      <a:gd name="T54" fmla="*/ 651 w 838"/>
                      <a:gd name="T55" fmla="*/ 61 h 1177"/>
                      <a:gd name="T56" fmla="*/ 620 w 838"/>
                      <a:gd name="T57" fmla="*/ 61 h 1177"/>
                      <a:gd name="T58" fmla="*/ 589 w 838"/>
                      <a:gd name="T59" fmla="*/ 61 h 1177"/>
                      <a:gd name="T60" fmla="*/ 496 w 838"/>
                      <a:gd name="T61" fmla="*/ 61 h 1177"/>
                      <a:gd name="T62" fmla="*/ 155 w 838"/>
                      <a:gd name="T63" fmla="*/ 185 h 1177"/>
                      <a:gd name="T64" fmla="*/ 31 w 838"/>
                      <a:gd name="T65" fmla="*/ 433 h 1177"/>
                      <a:gd name="T66" fmla="*/ 0 w 838"/>
                      <a:gd name="T67" fmla="*/ 525 h 1177"/>
                      <a:gd name="T68" fmla="*/ 0 w 838"/>
                      <a:gd name="T69" fmla="*/ 525 h 1177"/>
                      <a:gd name="T70" fmla="*/ 0 w 838"/>
                      <a:gd name="T71" fmla="*/ 556 h 1177"/>
                      <a:gd name="T72" fmla="*/ 0 w 838"/>
                      <a:gd name="T73" fmla="*/ 619 h 1177"/>
                      <a:gd name="T74" fmla="*/ 31 w 838"/>
                      <a:gd name="T75" fmla="*/ 649 h 1177"/>
                      <a:gd name="T76" fmla="*/ 31 w 838"/>
                      <a:gd name="T77" fmla="*/ 649 h 1177"/>
                      <a:gd name="T78" fmla="*/ 31 w 838"/>
                      <a:gd name="T79" fmla="*/ 680 h 1177"/>
                      <a:gd name="T80" fmla="*/ 62 w 838"/>
                      <a:gd name="T81" fmla="*/ 743 h 1177"/>
                      <a:gd name="T82" fmla="*/ 92 w 838"/>
                      <a:gd name="T83" fmla="*/ 804 h 1177"/>
                      <a:gd name="T84" fmla="*/ 62 w 838"/>
                      <a:gd name="T85" fmla="*/ 835 h 1177"/>
                      <a:gd name="T86" fmla="*/ 92 w 838"/>
                      <a:gd name="T87" fmla="*/ 867 h 1177"/>
                      <a:gd name="T88" fmla="*/ 124 w 838"/>
                      <a:gd name="T89" fmla="*/ 897 h 1177"/>
                      <a:gd name="T90" fmla="*/ 155 w 838"/>
                      <a:gd name="T91" fmla="*/ 928 h 1177"/>
                      <a:gd name="T92" fmla="*/ 186 w 838"/>
                      <a:gd name="T93" fmla="*/ 928 h 1177"/>
                      <a:gd name="T94" fmla="*/ 217 w 838"/>
                      <a:gd name="T95" fmla="*/ 959 h 1177"/>
                      <a:gd name="T96" fmla="*/ 248 w 838"/>
                      <a:gd name="T97" fmla="*/ 1021 h 1177"/>
                      <a:gd name="T98" fmla="*/ 279 w 838"/>
                      <a:gd name="T99" fmla="*/ 1021 h 1177"/>
                      <a:gd name="T100" fmla="*/ 279 w 838"/>
                      <a:gd name="T101" fmla="*/ 1083 h 1177"/>
                      <a:gd name="T102" fmla="*/ 279 w 838"/>
                      <a:gd name="T103" fmla="*/ 1083 h 1177"/>
                      <a:gd name="T104" fmla="*/ 310 w 838"/>
                      <a:gd name="T105" fmla="*/ 1114 h 1177"/>
                      <a:gd name="T106" fmla="*/ 403 w 838"/>
                      <a:gd name="T107" fmla="*/ 1083 h 1177"/>
                      <a:gd name="T108" fmla="*/ 465 w 838"/>
                      <a:gd name="T109" fmla="*/ 1176 h 1177"/>
                      <a:gd name="T110" fmla="*/ 465 w 838"/>
                      <a:gd name="T111" fmla="*/ 1145 h 1177"/>
                      <a:gd name="T112" fmla="*/ 527 w 838"/>
                      <a:gd name="T113" fmla="*/ 1145 h 1177"/>
                      <a:gd name="T114" fmla="*/ 589 w 838"/>
                      <a:gd name="T115" fmla="*/ 1145 h 1177"/>
                      <a:gd name="T116" fmla="*/ 589 w 838"/>
                      <a:gd name="T117" fmla="*/ 1145 h 1177"/>
                      <a:gd name="T118" fmla="*/ 620 w 838"/>
                      <a:gd name="T119" fmla="*/ 1114 h 11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838" h="1177">
                        <a:moveTo>
                          <a:pt x="651" y="1083"/>
                        </a:moveTo>
                        <a:lnTo>
                          <a:pt x="651" y="1083"/>
                        </a:lnTo>
                        <a:lnTo>
                          <a:pt x="651" y="1083"/>
                        </a:lnTo>
                        <a:lnTo>
                          <a:pt x="651" y="1083"/>
                        </a:lnTo>
                        <a:lnTo>
                          <a:pt x="651" y="1083"/>
                        </a:lnTo>
                        <a:lnTo>
                          <a:pt x="651" y="1083"/>
                        </a:lnTo>
                        <a:cubicBezTo>
                          <a:pt x="682" y="1083"/>
                          <a:pt x="682" y="1083"/>
                          <a:pt x="682" y="1083"/>
                        </a:cubicBezTo>
                        <a:lnTo>
                          <a:pt x="682" y="1083"/>
                        </a:lnTo>
                        <a:lnTo>
                          <a:pt x="682" y="1083"/>
                        </a:lnTo>
                        <a:cubicBezTo>
                          <a:pt x="682" y="1083"/>
                          <a:pt x="682" y="1083"/>
                          <a:pt x="682" y="1052"/>
                        </a:cubicBezTo>
                        <a:cubicBezTo>
                          <a:pt x="682" y="1052"/>
                          <a:pt x="682" y="1052"/>
                          <a:pt x="651" y="1052"/>
                        </a:cubicBezTo>
                        <a:lnTo>
                          <a:pt x="651" y="1052"/>
                        </a:lnTo>
                        <a:lnTo>
                          <a:pt x="651" y="1052"/>
                        </a:lnTo>
                        <a:lnTo>
                          <a:pt x="651" y="1021"/>
                        </a:lnTo>
                        <a:lnTo>
                          <a:pt x="651" y="1021"/>
                        </a:lnTo>
                        <a:cubicBezTo>
                          <a:pt x="651" y="1021"/>
                          <a:pt x="651" y="1021"/>
                          <a:pt x="651" y="991"/>
                        </a:cubicBezTo>
                        <a:lnTo>
                          <a:pt x="620" y="991"/>
                        </a:lnTo>
                        <a:lnTo>
                          <a:pt x="620" y="959"/>
                        </a:lnTo>
                        <a:cubicBezTo>
                          <a:pt x="589" y="959"/>
                          <a:pt x="589" y="959"/>
                          <a:pt x="589" y="959"/>
                        </a:cubicBezTo>
                        <a:lnTo>
                          <a:pt x="589" y="959"/>
                        </a:lnTo>
                        <a:lnTo>
                          <a:pt x="589" y="959"/>
                        </a:lnTo>
                        <a:cubicBezTo>
                          <a:pt x="558" y="959"/>
                          <a:pt x="558" y="959"/>
                          <a:pt x="558" y="928"/>
                        </a:cubicBezTo>
                        <a:lnTo>
                          <a:pt x="558" y="928"/>
                        </a:lnTo>
                        <a:lnTo>
                          <a:pt x="558" y="928"/>
                        </a:lnTo>
                        <a:lnTo>
                          <a:pt x="558" y="928"/>
                        </a:lnTo>
                        <a:cubicBezTo>
                          <a:pt x="558" y="897"/>
                          <a:pt x="558" y="897"/>
                          <a:pt x="558" y="897"/>
                        </a:cubicBezTo>
                        <a:cubicBezTo>
                          <a:pt x="558" y="867"/>
                          <a:pt x="558" y="867"/>
                          <a:pt x="558" y="867"/>
                        </a:cubicBezTo>
                        <a:lnTo>
                          <a:pt x="558" y="867"/>
                        </a:lnTo>
                        <a:cubicBezTo>
                          <a:pt x="558" y="867"/>
                          <a:pt x="558" y="835"/>
                          <a:pt x="589" y="835"/>
                        </a:cubicBezTo>
                        <a:lnTo>
                          <a:pt x="589" y="835"/>
                        </a:lnTo>
                        <a:cubicBezTo>
                          <a:pt x="589" y="835"/>
                          <a:pt x="589" y="867"/>
                          <a:pt x="620" y="867"/>
                        </a:cubicBezTo>
                        <a:cubicBezTo>
                          <a:pt x="620" y="835"/>
                          <a:pt x="620" y="835"/>
                          <a:pt x="620" y="835"/>
                        </a:cubicBezTo>
                        <a:lnTo>
                          <a:pt x="620" y="835"/>
                        </a:lnTo>
                        <a:cubicBezTo>
                          <a:pt x="620" y="835"/>
                          <a:pt x="620" y="835"/>
                          <a:pt x="620" y="804"/>
                        </a:cubicBezTo>
                        <a:lnTo>
                          <a:pt x="620" y="804"/>
                        </a:lnTo>
                        <a:lnTo>
                          <a:pt x="620" y="773"/>
                        </a:lnTo>
                        <a:lnTo>
                          <a:pt x="620" y="773"/>
                        </a:lnTo>
                        <a:lnTo>
                          <a:pt x="620" y="743"/>
                        </a:lnTo>
                        <a:lnTo>
                          <a:pt x="620" y="743"/>
                        </a:lnTo>
                        <a:cubicBezTo>
                          <a:pt x="620" y="743"/>
                          <a:pt x="620" y="711"/>
                          <a:pt x="651" y="711"/>
                        </a:cubicBezTo>
                        <a:lnTo>
                          <a:pt x="651" y="711"/>
                        </a:lnTo>
                        <a:lnTo>
                          <a:pt x="651" y="711"/>
                        </a:lnTo>
                        <a:cubicBezTo>
                          <a:pt x="651" y="680"/>
                          <a:pt x="651" y="680"/>
                          <a:pt x="651" y="649"/>
                        </a:cubicBezTo>
                        <a:lnTo>
                          <a:pt x="651" y="649"/>
                        </a:lnTo>
                        <a:lnTo>
                          <a:pt x="682" y="619"/>
                        </a:lnTo>
                        <a:cubicBezTo>
                          <a:pt x="682" y="619"/>
                          <a:pt x="682" y="619"/>
                          <a:pt x="713" y="587"/>
                        </a:cubicBezTo>
                        <a:lnTo>
                          <a:pt x="713" y="587"/>
                        </a:lnTo>
                        <a:lnTo>
                          <a:pt x="713" y="587"/>
                        </a:lnTo>
                        <a:lnTo>
                          <a:pt x="713" y="556"/>
                        </a:lnTo>
                        <a:cubicBezTo>
                          <a:pt x="713" y="556"/>
                          <a:pt x="744" y="556"/>
                          <a:pt x="744" y="525"/>
                        </a:cubicBezTo>
                        <a:cubicBezTo>
                          <a:pt x="744" y="525"/>
                          <a:pt x="744" y="525"/>
                          <a:pt x="744" y="495"/>
                        </a:cubicBezTo>
                        <a:lnTo>
                          <a:pt x="744" y="463"/>
                        </a:lnTo>
                        <a:cubicBezTo>
                          <a:pt x="744" y="433"/>
                          <a:pt x="744" y="433"/>
                          <a:pt x="744" y="402"/>
                        </a:cubicBezTo>
                        <a:lnTo>
                          <a:pt x="744" y="402"/>
                        </a:lnTo>
                        <a:lnTo>
                          <a:pt x="744" y="402"/>
                        </a:lnTo>
                        <a:cubicBezTo>
                          <a:pt x="775" y="402"/>
                          <a:pt x="775" y="402"/>
                          <a:pt x="775" y="372"/>
                        </a:cubicBezTo>
                        <a:lnTo>
                          <a:pt x="775" y="372"/>
                        </a:lnTo>
                        <a:lnTo>
                          <a:pt x="775" y="372"/>
                        </a:lnTo>
                        <a:cubicBezTo>
                          <a:pt x="775" y="372"/>
                          <a:pt x="775" y="372"/>
                          <a:pt x="775" y="340"/>
                        </a:cubicBezTo>
                        <a:lnTo>
                          <a:pt x="775" y="340"/>
                        </a:lnTo>
                        <a:cubicBezTo>
                          <a:pt x="775" y="309"/>
                          <a:pt x="775" y="309"/>
                          <a:pt x="806" y="309"/>
                        </a:cubicBezTo>
                        <a:cubicBezTo>
                          <a:pt x="806" y="278"/>
                          <a:pt x="837" y="278"/>
                          <a:pt x="837" y="278"/>
                        </a:cubicBezTo>
                        <a:lnTo>
                          <a:pt x="837" y="278"/>
                        </a:lnTo>
                        <a:lnTo>
                          <a:pt x="837" y="278"/>
                        </a:lnTo>
                        <a:lnTo>
                          <a:pt x="806" y="248"/>
                        </a:lnTo>
                        <a:cubicBezTo>
                          <a:pt x="806" y="216"/>
                          <a:pt x="775" y="154"/>
                          <a:pt x="775" y="124"/>
                        </a:cubicBezTo>
                        <a:lnTo>
                          <a:pt x="775" y="92"/>
                        </a:lnTo>
                        <a:lnTo>
                          <a:pt x="775" y="92"/>
                        </a:lnTo>
                        <a:cubicBezTo>
                          <a:pt x="775" y="92"/>
                          <a:pt x="775" y="92"/>
                          <a:pt x="775" y="61"/>
                        </a:cubicBezTo>
                        <a:lnTo>
                          <a:pt x="775" y="61"/>
                        </a:lnTo>
                        <a:cubicBezTo>
                          <a:pt x="775" y="30"/>
                          <a:pt x="775" y="30"/>
                          <a:pt x="775" y="30"/>
                        </a:cubicBezTo>
                        <a:lnTo>
                          <a:pt x="775" y="30"/>
                        </a:lnTo>
                        <a:lnTo>
                          <a:pt x="744" y="30"/>
                        </a:lnTo>
                        <a:lnTo>
                          <a:pt x="744" y="30"/>
                        </a:lnTo>
                        <a:cubicBezTo>
                          <a:pt x="744" y="0"/>
                          <a:pt x="713" y="0"/>
                          <a:pt x="713" y="0"/>
                        </a:cubicBezTo>
                        <a:cubicBezTo>
                          <a:pt x="713" y="0"/>
                          <a:pt x="713" y="0"/>
                          <a:pt x="682" y="0"/>
                        </a:cubicBezTo>
                        <a:lnTo>
                          <a:pt x="682" y="0"/>
                        </a:lnTo>
                        <a:lnTo>
                          <a:pt x="682" y="0"/>
                        </a:lnTo>
                        <a:lnTo>
                          <a:pt x="682" y="0"/>
                        </a:lnTo>
                        <a:cubicBezTo>
                          <a:pt x="682" y="0"/>
                          <a:pt x="682" y="30"/>
                          <a:pt x="651" y="30"/>
                        </a:cubicBezTo>
                        <a:lnTo>
                          <a:pt x="651" y="30"/>
                        </a:lnTo>
                        <a:lnTo>
                          <a:pt x="651" y="30"/>
                        </a:lnTo>
                        <a:lnTo>
                          <a:pt x="651" y="30"/>
                        </a:lnTo>
                        <a:lnTo>
                          <a:pt x="651" y="61"/>
                        </a:lnTo>
                        <a:cubicBezTo>
                          <a:pt x="620" y="61"/>
                          <a:pt x="620" y="61"/>
                          <a:pt x="620" y="61"/>
                        </a:cubicBezTo>
                        <a:lnTo>
                          <a:pt x="620" y="61"/>
                        </a:lnTo>
                        <a:lnTo>
                          <a:pt x="620" y="61"/>
                        </a:lnTo>
                        <a:lnTo>
                          <a:pt x="620" y="61"/>
                        </a:lnTo>
                        <a:cubicBezTo>
                          <a:pt x="589" y="61"/>
                          <a:pt x="589" y="61"/>
                          <a:pt x="589" y="61"/>
                        </a:cubicBezTo>
                        <a:lnTo>
                          <a:pt x="589" y="61"/>
                        </a:lnTo>
                        <a:lnTo>
                          <a:pt x="589" y="61"/>
                        </a:lnTo>
                        <a:cubicBezTo>
                          <a:pt x="496" y="61"/>
                          <a:pt x="496" y="61"/>
                          <a:pt x="496" y="61"/>
                        </a:cubicBezTo>
                        <a:lnTo>
                          <a:pt x="496" y="61"/>
                        </a:lnTo>
                        <a:cubicBezTo>
                          <a:pt x="155" y="61"/>
                          <a:pt x="155" y="61"/>
                          <a:pt x="155" y="61"/>
                        </a:cubicBezTo>
                        <a:cubicBezTo>
                          <a:pt x="155" y="61"/>
                          <a:pt x="155" y="92"/>
                          <a:pt x="155" y="124"/>
                        </a:cubicBezTo>
                        <a:cubicBezTo>
                          <a:pt x="155" y="185"/>
                          <a:pt x="155" y="185"/>
                          <a:pt x="155" y="185"/>
                        </a:cubicBezTo>
                        <a:cubicBezTo>
                          <a:pt x="92" y="185"/>
                          <a:pt x="92" y="185"/>
                          <a:pt x="92" y="185"/>
                        </a:cubicBezTo>
                        <a:cubicBezTo>
                          <a:pt x="92" y="433"/>
                          <a:pt x="92" y="433"/>
                          <a:pt x="92" y="433"/>
                        </a:cubicBezTo>
                        <a:cubicBezTo>
                          <a:pt x="31" y="433"/>
                          <a:pt x="31" y="433"/>
                          <a:pt x="31" y="433"/>
                        </a:cubicBezTo>
                        <a:cubicBezTo>
                          <a:pt x="31" y="463"/>
                          <a:pt x="31" y="463"/>
                          <a:pt x="31" y="463"/>
                        </a:cubicBezTo>
                        <a:cubicBezTo>
                          <a:pt x="31" y="463"/>
                          <a:pt x="31" y="463"/>
                          <a:pt x="31" y="495"/>
                        </a:cubicBezTo>
                        <a:cubicBezTo>
                          <a:pt x="31" y="495"/>
                          <a:pt x="31" y="495"/>
                          <a:pt x="0" y="525"/>
                        </a:cubicBezTo>
                        <a:lnTo>
                          <a:pt x="0" y="525"/>
                        </a:lnTo>
                        <a:lnTo>
                          <a:pt x="0" y="525"/>
                        </a:lnTo>
                        <a:lnTo>
                          <a:pt x="0" y="525"/>
                        </a:lnTo>
                        <a:lnTo>
                          <a:pt x="0" y="556"/>
                        </a:lnTo>
                        <a:lnTo>
                          <a:pt x="0" y="556"/>
                        </a:lnTo>
                        <a:lnTo>
                          <a:pt x="0" y="556"/>
                        </a:lnTo>
                        <a:lnTo>
                          <a:pt x="0" y="556"/>
                        </a:lnTo>
                        <a:cubicBezTo>
                          <a:pt x="0" y="587"/>
                          <a:pt x="0" y="587"/>
                          <a:pt x="0" y="587"/>
                        </a:cubicBezTo>
                        <a:lnTo>
                          <a:pt x="0" y="619"/>
                        </a:lnTo>
                        <a:lnTo>
                          <a:pt x="0" y="619"/>
                        </a:lnTo>
                        <a:cubicBezTo>
                          <a:pt x="0" y="619"/>
                          <a:pt x="31" y="619"/>
                          <a:pt x="31" y="649"/>
                        </a:cubicBezTo>
                        <a:lnTo>
                          <a:pt x="31" y="649"/>
                        </a:lnTo>
                        <a:lnTo>
                          <a:pt x="31" y="649"/>
                        </a:lnTo>
                        <a:lnTo>
                          <a:pt x="31" y="649"/>
                        </a:lnTo>
                        <a:lnTo>
                          <a:pt x="31" y="649"/>
                        </a:lnTo>
                        <a:lnTo>
                          <a:pt x="31" y="680"/>
                        </a:lnTo>
                        <a:lnTo>
                          <a:pt x="31" y="680"/>
                        </a:lnTo>
                        <a:lnTo>
                          <a:pt x="31" y="680"/>
                        </a:lnTo>
                        <a:lnTo>
                          <a:pt x="31" y="711"/>
                        </a:lnTo>
                        <a:lnTo>
                          <a:pt x="31" y="711"/>
                        </a:lnTo>
                        <a:cubicBezTo>
                          <a:pt x="31" y="711"/>
                          <a:pt x="62" y="711"/>
                          <a:pt x="62" y="743"/>
                        </a:cubicBezTo>
                        <a:lnTo>
                          <a:pt x="62" y="743"/>
                        </a:lnTo>
                        <a:lnTo>
                          <a:pt x="62" y="743"/>
                        </a:lnTo>
                        <a:cubicBezTo>
                          <a:pt x="62" y="773"/>
                          <a:pt x="92" y="773"/>
                          <a:pt x="92" y="804"/>
                        </a:cubicBezTo>
                        <a:lnTo>
                          <a:pt x="92" y="804"/>
                        </a:lnTo>
                        <a:cubicBezTo>
                          <a:pt x="62" y="804"/>
                          <a:pt x="62" y="835"/>
                          <a:pt x="62" y="835"/>
                        </a:cubicBezTo>
                        <a:lnTo>
                          <a:pt x="62" y="835"/>
                        </a:lnTo>
                        <a:cubicBezTo>
                          <a:pt x="92" y="835"/>
                          <a:pt x="92" y="835"/>
                          <a:pt x="92" y="835"/>
                        </a:cubicBezTo>
                        <a:lnTo>
                          <a:pt x="92" y="835"/>
                        </a:lnTo>
                        <a:lnTo>
                          <a:pt x="92" y="867"/>
                        </a:lnTo>
                        <a:cubicBezTo>
                          <a:pt x="124" y="867"/>
                          <a:pt x="124" y="867"/>
                          <a:pt x="124" y="867"/>
                        </a:cubicBezTo>
                        <a:lnTo>
                          <a:pt x="124" y="897"/>
                        </a:lnTo>
                        <a:lnTo>
                          <a:pt x="124" y="897"/>
                        </a:lnTo>
                        <a:cubicBezTo>
                          <a:pt x="124" y="897"/>
                          <a:pt x="124" y="897"/>
                          <a:pt x="155" y="897"/>
                        </a:cubicBezTo>
                        <a:lnTo>
                          <a:pt x="155" y="897"/>
                        </a:lnTo>
                        <a:cubicBezTo>
                          <a:pt x="155" y="897"/>
                          <a:pt x="155" y="897"/>
                          <a:pt x="155" y="928"/>
                        </a:cubicBezTo>
                        <a:lnTo>
                          <a:pt x="186" y="928"/>
                        </a:lnTo>
                        <a:lnTo>
                          <a:pt x="186" y="928"/>
                        </a:lnTo>
                        <a:lnTo>
                          <a:pt x="186" y="928"/>
                        </a:lnTo>
                        <a:lnTo>
                          <a:pt x="186" y="928"/>
                        </a:lnTo>
                        <a:lnTo>
                          <a:pt x="186" y="928"/>
                        </a:lnTo>
                        <a:cubicBezTo>
                          <a:pt x="217" y="959"/>
                          <a:pt x="217" y="959"/>
                          <a:pt x="217" y="959"/>
                        </a:cubicBezTo>
                        <a:cubicBezTo>
                          <a:pt x="217" y="991"/>
                          <a:pt x="248" y="991"/>
                          <a:pt x="248" y="1021"/>
                        </a:cubicBezTo>
                        <a:lnTo>
                          <a:pt x="248" y="1021"/>
                        </a:lnTo>
                        <a:lnTo>
                          <a:pt x="248" y="1021"/>
                        </a:lnTo>
                        <a:lnTo>
                          <a:pt x="248" y="1021"/>
                        </a:lnTo>
                        <a:lnTo>
                          <a:pt x="248" y="1021"/>
                        </a:lnTo>
                        <a:cubicBezTo>
                          <a:pt x="279" y="1021"/>
                          <a:pt x="279" y="1021"/>
                          <a:pt x="279" y="1021"/>
                        </a:cubicBezTo>
                        <a:cubicBezTo>
                          <a:pt x="279" y="1052"/>
                          <a:pt x="279" y="1052"/>
                          <a:pt x="279" y="1052"/>
                        </a:cubicBezTo>
                        <a:lnTo>
                          <a:pt x="279" y="1052"/>
                        </a:lnTo>
                        <a:cubicBezTo>
                          <a:pt x="279" y="1083"/>
                          <a:pt x="279" y="1083"/>
                          <a:pt x="279" y="1083"/>
                        </a:cubicBezTo>
                        <a:lnTo>
                          <a:pt x="279" y="1083"/>
                        </a:lnTo>
                        <a:lnTo>
                          <a:pt x="279" y="1083"/>
                        </a:lnTo>
                        <a:lnTo>
                          <a:pt x="279" y="1083"/>
                        </a:lnTo>
                        <a:lnTo>
                          <a:pt x="279" y="1083"/>
                        </a:lnTo>
                        <a:cubicBezTo>
                          <a:pt x="279" y="1083"/>
                          <a:pt x="279" y="1083"/>
                          <a:pt x="279" y="1114"/>
                        </a:cubicBezTo>
                        <a:cubicBezTo>
                          <a:pt x="310" y="1114"/>
                          <a:pt x="310" y="1114"/>
                          <a:pt x="310" y="1114"/>
                        </a:cubicBezTo>
                        <a:cubicBezTo>
                          <a:pt x="341" y="1114"/>
                          <a:pt x="341" y="1114"/>
                          <a:pt x="341" y="1114"/>
                        </a:cubicBezTo>
                        <a:cubicBezTo>
                          <a:pt x="372" y="1114"/>
                          <a:pt x="372" y="1114"/>
                          <a:pt x="372" y="1114"/>
                        </a:cubicBezTo>
                        <a:cubicBezTo>
                          <a:pt x="403" y="1083"/>
                          <a:pt x="403" y="1083"/>
                          <a:pt x="403" y="1083"/>
                        </a:cubicBezTo>
                        <a:cubicBezTo>
                          <a:pt x="403" y="1114"/>
                          <a:pt x="403" y="1114"/>
                          <a:pt x="403" y="1114"/>
                        </a:cubicBezTo>
                        <a:lnTo>
                          <a:pt x="434" y="1145"/>
                        </a:lnTo>
                        <a:cubicBezTo>
                          <a:pt x="434" y="1145"/>
                          <a:pt x="434" y="1145"/>
                          <a:pt x="465" y="1176"/>
                        </a:cubicBezTo>
                        <a:cubicBezTo>
                          <a:pt x="465" y="1176"/>
                          <a:pt x="465" y="1176"/>
                          <a:pt x="465" y="1145"/>
                        </a:cubicBezTo>
                        <a:lnTo>
                          <a:pt x="465" y="1145"/>
                        </a:lnTo>
                        <a:lnTo>
                          <a:pt x="465" y="1145"/>
                        </a:lnTo>
                        <a:lnTo>
                          <a:pt x="465" y="1145"/>
                        </a:lnTo>
                        <a:cubicBezTo>
                          <a:pt x="496" y="1145"/>
                          <a:pt x="496" y="1145"/>
                          <a:pt x="496" y="1145"/>
                        </a:cubicBezTo>
                        <a:lnTo>
                          <a:pt x="527" y="1145"/>
                        </a:lnTo>
                        <a:lnTo>
                          <a:pt x="558" y="1145"/>
                        </a:lnTo>
                        <a:lnTo>
                          <a:pt x="558" y="1145"/>
                        </a:lnTo>
                        <a:cubicBezTo>
                          <a:pt x="589" y="1145"/>
                          <a:pt x="589" y="1145"/>
                          <a:pt x="589" y="1145"/>
                        </a:cubicBezTo>
                        <a:lnTo>
                          <a:pt x="589" y="1145"/>
                        </a:lnTo>
                        <a:lnTo>
                          <a:pt x="589" y="1145"/>
                        </a:lnTo>
                        <a:lnTo>
                          <a:pt x="589" y="1145"/>
                        </a:lnTo>
                        <a:cubicBezTo>
                          <a:pt x="620" y="1145"/>
                          <a:pt x="620" y="1145"/>
                          <a:pt x="620" y="1145"/>
                        </a:cubicBezTo>
                        <a:lnTo>
                          <a:pt x="620" y="1145"/>
                        </a:lnTo>
                        <a:cubicBezTo>
                          <a:pt x="620" y="1114"/>
                          <a:pt x="620" y="1114"/>
                          <a:pt x="620" y="1114"/>
                        </a:cubicBezTo>
                        <a:lnTo>
                          <a:pt x="620" y="1114"/>
                        </a:lnTo>
                        <a:cubicBezTo>
                          <a:pt x="620" y="1114"/>
                          <a:pt x="620" y="1114"/>
                          <a:pt x="651" y="108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8" name="Freeform 32">
                    <a:extLst>
                      <a:ext uri="{FF2B5EF4-FFF2-40B4-BE49-F238E27FC236}">
                        <a16:creationId xmlns:a16="http://schemas.microsoft.com/office/drawing/2014/main" id="{203FC52E-57AA-4055-B084-2541E0AD112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24288" y="1801813"/>
                    <a:ext cx="57150" cy="123825"/>
                  </a:xfrm>
                  <a:custGeom>
                    <a:avLst/>
                    <a:gdLst>
                      <a:gd name="T0" fmla="*/ 32 w 157"/>
                      <a:gd name="T1" fmla="*/ 248 h 343"/>
                      <a:gd name="T2" fmla="*/ 32 w 157"/>
                      <a:gd name="T3" fmla="*/ 248 h 343"/>
                      <a:gd name="T4" fmla="*/ 32 w 157"/>
                      <a:gd name="T5" fmla="*/ 248 h 343"/>
                      <a:gd name="T6" fmla="*/ 32 w 157"/>
                      <a:gd name="T7" fmla="*/ 248 h 343"/>
                      <a:gd name="T8" fmla="*/ 32 w 157"/>
                      <a:gd name="T9" fmla="*/ 279 h 343"/>
                      <a:gd name="T10" fmla="*/ 62 w 157"/>
                      <a:gd name="T11" fmla="*/ 279 h 343"/>
                      <a:gd name="T12" fmla="*/ 93 w 157"/>
                      <a:gd name="T13" fmla="*/ 342 h 343"/>
                      <a:gd name="T14" fmla="*/ 93 w 157"/>
                      <a:gd name="T15" fmla="*/ 311 h 343"/>
                      <a:gd name="T16" fmla="*/ 156 w 157"/>
                      <a:gd name="T17" fmla="*/ 279 h 343"/>
                      <a:gd name="T18" fmla="*/ 156 w 157"/>
                      <a:gd name="T19" fmla="*/ 279 h 343"/>
                      <a:gd name="T20" fmla="*/ 156 w 157"/>
                      <a:gd name="T21" fmla="*/ 248 h 343"/>
                      <a:gd name="T22" fmla="*/ 156 w 157"/>
                      <a:gd name="T23" fmla="*/ 218 h 343"/>
                      <a:gd name="T24" fmla="*/ 124 w 157"/>
                      <a:gd name="T25" fmla="*/ 218 h 343"/>
                      <a:gd name="T26" fmla="*/ 124 w 157"/>
                      <a:gd name="T27" fmla="*/ 218 h 343"/>
                      <a:gd name="T28" fmla="*/ 93 w 157"/>
                      <a:gd name="T29" fmla="*/ 187 h 343"/>
                      <a:gd name="T30" fmla="*/ 124 w 157"/>
                      <a:gd name="T31" fmla="*/ 94 h 343"/>
                      <a:gd name="T32" fmla="*/ 156 w 157"/>
                      <a:gd name="T33" fmla="*/ 94 h 343"/>
                      <a:gd name="T34" fmla="*/ 156 w 157"/>
                      <a:gd name="T35" fmla="*/ 94 h 343"/>
                      <a:gd name="T36" fmla="*/ 156 w 157"/>
                      <a:gd name="T37" fmla="*/ 94 h 343"/>
                      <a:gd name="T38" fmla="*/ 124 w 157"/>
                      <a:gd name="T39" fmla="*/ 63 h 343"/>
                      <a:gd name="T40" fmla="*/ 124 w 157"/>
                      <a:gd name="T41" fmla="*/ 63 h 343"/>
                      <a:gd name="T42" fmla="*/ 124 w 157"/>
                      <a:gd name="T43" fmla="*/ 63 h 343"/>
                      <a:gd name="T44" fmla="*/ 124 w 157"/>
                      <a:gd name="T45" fmla="*/ 31 h 343"/>
                      <a:gd name="T46" fmla="*/ 93 w 157"/>
                      <a:gd name="T47" fmla="*/ 0 h 343"/>
                      <a:gd name="T48" fmla="*/ 62 w 157"/>
                      <a:gd name="T49" fmla="*/ 0 h 343"/>
                      <a:gd name="T50" fmla="*/ 32 w 157"/>
                      <a:gd name="T51" fmla="*/ 0 h 343"/>
                      <a:gd name="T52" fmla="*/ 32 w 157"/>
                      <a:gd name="T53" fmla="*/ 31 h 343"/>
                      <a:gd name="T54" fmla="*/ 32 w 157"/>
                      <a:gd name="T55" fmla="*/ 31 h 343"/>
                      <a:gd name="T56" fmla="*/ 32 w 157"/>
                      <a:gd name="T57" fmla="*/ 31 h 343"/>
                      <a:gd name="T58" fmla="*/ 32 w 157"/>
                      <a:gd name="T59" fmla="*/ 63 h 343"/>
                      <a:gd name="T60" fmla="*/ 32 w 157"/>
                      <a:gd name="T61" fmla="*/ 94 h 343"/>
                      <a:gd name="T62" fmla="*/ 32 w 157"/>
                      <a:gd name="T63" fmla="*/ 94 h 343"/>
                      <a:gd name="T64" fmla="*/ 32 w 157"/>
                      <a:gd name="T65" fmla="*/ 94 h 343"/>
                      <a:gd name="T66" fmla="*/ 32 w 157"/>
                      <a:gd name="T67" fmla="*/ 94 h 343"/>
                      <a:gd name="T68" fmla="*/ 32 w 157"/>
                      <a:gd name="T69" fmla="*/ 94 h 343"/>
                      <a:gd name="T70" fmla="*/ 32 w 157"/>
                      <a:gd name="T71" fmla="*/ 94 h 343"/>
                      <a:gd name="T72" fmla="*/ 32 w 157"/>
                      <a:gd name="T73" fmla="*/ 94 h 343"/>
                      <a:gd name="T74" fmla="*/ 0 w 157"/>
                      <a:gd name="T75" fmla="*/ 187 h 343"/>
                      <a:gd name="T76" fmla="*/ 0 w 157"/>
                      <a:gd name="T77" fmla="*/ 187 h 343"/>
                      <a:gd name="T78" fmla="*/ 0 w 157"/>
                      <a:gd name="T79" fmla="*/ 187 h 343"/>
                      <a:gd name="T80" fmla="*/ 0 w 157"/>
                      <a:gd name="T81" fmla="*/ 218 h 343"/>
                      <a:gd name="T82" fmla="*/ 0 w 157"/>
                      <a:gd name="T83" fmla="*/ 218 h 343"/>
                      <a:gd name="T84" fmla="*/ 0 w 157"/>
                      <a:gd name="T85" fmla="*/ 218 h 343"/>
                      <a:gd name="T86" fmla="*/ 32 w 157"/>
                      <a:gd name="T87" fmla="*/ 248 h 3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157" h="343">
                        <a:moveTo>
                          <a:pt x="32" y="248"/>
                        </a:moveTo>
                        <a:lnTo>
                          <a:pt x="32" y="248"/>
                        </a:lnTo>
                        <a:lnTo>
                          <a:pt x="32" y="248"/>
                        </a:lnTo>
                        <a:lnTo>
                          <a:pt x="32" y="248"/>
                        </a:lnTo>
                        <a:cubicBezTo>
                          <a:pt x="32" y="279"/>
                          <a:pt x="32" y="279"/>
                          <a:pt x="32" y="279"/>
                        </a:cubicBezTo>
                        <a:cubicBezTo>
                          <a:pt x="62" y="279"/>
                          <a:pt x="62" y="279"/>
                          <a:pt x="62" y="279"/>
                        </a:cubicBezTo>
                        <a:cubicBezTo>
                          <a:pt x="93" y="311"/>
                          <a:pt x="93" y="311"/>
                          <a:pt x="93" y="342"/>
                        </a:cubicBezTo>
                        <a:cubicBezTo>
                          <a:pt x="93" y="311"/>
                          <a:pt x="93" y="311"/>
                          <a:pt x="93" y="311"/>
                        </a:cubicBezTo>
                        <a:cubicBezTo>
                          <a:pt x="124" y="311"/>
                          <a:pt x="156" y="279"/>
                          <a:pt x="156" y="279"/>
                        </a:cubicBezTo>
                        <a:lnTo>
                          <a:pt x="156" y="279"/>
                        </a:lnTo>
                        <a:cubicBezTo>
                          <a:pt x="156" y="248"/>
                          <a:pt x="156" y="248"/>
                          <a:pt x="156" y="248"/>
                        </a:cubicBezTo>
                        <a:lnTo>
                          <a:pt x="156" y="218"/>
                        </a:lnTo>
                        <a:lnTo>
                          <a:pt x="124" y="218"/>
                        </a:lnTo>
                        <a:lnTo>
                          <a:pt x="124" y="218"/>
                        </a:lnTo>
                        <a:cubicBezTo>
                          <a:pt x="124" y="218"/>
                          <a:pt x="93" y="218"/>
                          <a:pt x="93" y="187"/>
                        </a:cubicBezTo>
                        <a:cubicBezTo>
                          <a:pt x="93" y="155"/>
                          <a:pt x="93" y="124"/>
                          <a:pt x="124" y="94"/>
                        </a:cubicBezTo>
                        <a:cubicBezTo>
                          <a:pt x="124" y="94"/>
                          <a:pt x="124" y="94"/>
                          <a:pt x="156" y="94"/>
                        </a:cubicBezTo>
                        <a:lnTo>
                          <a:pt x="156" y="94"/>
                        </a:lnTo>
                        <a:lnTo>
                          <a:pt x="156" y="94"/>
                        </a:lnTo>
                        <a:cubicBezTo>
                          <a:pt x="124" y="94"/>
                          <a:pt x="124" y="63"/>
                          <a:pt x="124" y="63"/>
                        </a:cubicBezTo>
                        <a:lnTo>
                          <a:pt x="124" y="63"/>
                        </a:lnTo>
                        <a:lnTo>
                          <a:pt x="124" y="63"/>
                        </a:lnTo>
                        <a:cubicBezTo>
                          <a:pt x="124" y="31"/>
                          <a:pt x="124" y="31"/>
                          <a:pt x="124" y="31"/>
                        </a:cubicBezTo>
                        <a:cubicBezTo>
                          <a:pt x="124" y="0"/>
                          <a:pt x="93" y="0"/>
                          <a:pt x="93" y="0"/>
                        </a:cubicBezTo>
                        <a:lnTo>
                          <a:pt x="62" y="0"/>
                        </a:lnTo>
                        <a:lnTo>
                          <a:pt x="32" y="0"/>
                        </a:lnTo>
                        <a:lnTo>
                          <a:pt x="32" y="31"/>
                        </a:lnTo>
                        <a:lnTo>
                          <a:pt x="32" y="31"/>
                        </a:lnTo>
                        <a:lnTo>
                          <a:pt x="32" y="31"/>
                        </a:lnTo>
                        <a:lnTo>
                          <a:pt x="32" y="63"/>
                        </a:lnTo>
                        <a:cubicBezTo>
                          <a:pt x="32" y="63"/>
                          <a:pt x="32" y="63"/>
                          <a:pt x="32" y="94"/>
                        </a:cubicBezTo>
                        <a:lnTo>
                          <a:pt x="32" y="94"/>
                        </a:lnTo>
                        <a:lnTo>
                          <a:pt x="32" y="94"/>
                        </a:lnTo>
                        <a:lnTo>
                          <a:pt x="32" y="94"/>
                        </a:lnTo>
                        <a:lnTo>
                          <a:pt x="32" y="94"/>
                        </a:lnTo>
                        <a:lnTo>
                          <a:pt x="32" y="94"/>
                        </a:lnTo>
                        <a:lnTo>
                          <a:pt x="32" y="94"/>
                        </a:lnTo>
                        <a:cubicBezTo>
                          <a:pt x="32" y="124"/>
                          <a:pt x="0" y="155"/>
                          <a:pt x="0" y="187"/>
                        </a:cubicBezTo>
                        <a:lnTo>
                          <a:pt x="0" y="187"/>
                        </a:lnTo>
                        <a:lnTo>
                          <a:pt x="0" y="187"/>
                        </a:lnTo>
                        <a:cubicBezTo>
                          <a:pt x="0" y="187"/>
                          <a:pt x="0" y="187"/>
                          <a:pt x="0" y="218"/>
                        </a:cubicBezTo>
                        <a:lnTo>
                          <a:pt x="0" y="218"/>
                        </a:lnTo>
                        <a:lnTo>
                          <a:pt x="0" y="218"/>
                        </a:lnTo>
                        <a:cubicBezTo>
                          <a:pt x="0" y="218"/>
                          <a:pt x="32" y="218"/>
                          <a:pt x="32" y="24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9" name="Freeform 33">
                    <a:extLst>
                      <a:ext uri="{FF2B5EF4-FFF2-40B4-BE49-F238E27FC236}">
                        <a16:creationId xmlns:a16="http://schemas.microsoft.com/office/drawing/2014/main" id="{1517D90B-2D6C-4D6D-845B-4AA3EED36AF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06950" y="3119438"/>
                    <a:ext cx="1588" cy="1587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0" name="Freeform 34">
                    <a:extLst>
                      <a:ext uri="{FF2B5EF4-FFF2-40B4-BE49-F238E27FC236}">
                        <a16:creationId xmlns:a16="http://schemas.microsoft.com/office/drawing/2014/main" id="{9AF58216-3DB1-4DB4-9B9A-E2B16E2EEC2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06950" y="3119438"/>
                    <a:ext cx="1588" cy="1587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1" name="Freeform 35">
                    <a:extLst>
                      <a:ext uri="{FF2B5EF4-FFF2-40B4-BE49-F238E27FC236}">
                        <a16:creationId xmlns:a16="http://schemas.microsoft.com/office/drawing/2014/main" id="{7D809791-D076-4865-AFF4-B59F2EFDD30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06938" y="2092325"/>
                    <a:ext cx="134937" cy="155575"/>
                  </a:xfrm>
                  <a:custGeom>
                    <a:avLst/>
                    <a:gdLst>
                      <a:gd name="T0" fmla="*/ 217 w 373"/>
                      <a:gd name="T1" fmla="*/ 0 h 434"/>
                      <a:gd name="T2" fmla="*/ 217 w 373"/>
                      <a:gd name="T3" fmla="*/ 0 h 434"/>
                      <a:gd name="T4" fmla="*/ 217 w 373"/>
                      <a:gd name="T5" fmla="*/ 30 h 434"/>
                      <a:gd name="T6" fmla="*/ 217 w 373"/>
                      <a:gd name="T7" fmla="*/ 30 h 434"/>
                      <a:gd name="T8" fmla="*/ 217 w 373"/>
                      <a:gd name="T9" fmla="*/ 30 h 434"/>
                      <a:gd name="T10" fmla="*/ 186 w 373"/>
                      <a:gd name="T11" fmla="*/ 30 h 434"/>
                      <a:gd name="T12" fmla="*/ 186 w 373"/>
                      <a:gd name="T13" fmla="*/ 61 h 434"/>
                      <a:gd name="T14" fmla="*/ 186 w 373"/>
                      <a:gd name="T15" fmla="*/ 92 h 434"/>
                      <a:gd name="T16" fmla="*/ 186 w 373"/>
                      <a:gd name="T17" fmla="*/ 92 h 434"/>
                      <a:gd name="T18" fmla="*/ 186 w 373"/>
                      <a:gd name="T19" fmla="*/ 92 h 434"/>
                      <a:gd name="T20" fmla="*/ 217 w 373"/>
                      <a:gd name="T21" fmla="*/ 92 h 434"/>
                      <a:gd name="T22" fmla="*/ 154 w 373"/>
                      <a:gd name="T23" fmla="*/ 278 h 434"/>
                      <a:gd name="T24" fmla="*/ 154 w 373"/>
                      <a:gd name="T25" fmla="*/ 309 h 434"/>
                      <a:gd name="T26" fmla="*/ 124 w 373"/>
                      <a:gd name="T27" fmla="*/ 309 h 434"/>
                      <a:gd name="T28" fmla="*/ 62 w 373"/>
                      <a:gd name="T29" fmla="*/ 309 h 434"/>
                      <a:gd name="T30" fmla="*/ 30 w 373"/>
                      <a:gd name="T31" fmla="*/ 340 h 434"/>
                      <a:gd name="T32" fmla="*/ 0 w 373"/>
                      <a:gd name="T33" fmla="*/ 372 h 434"/>
                      <a:gd name="T34" fmla="*/ 0 w 373"/>
                      <a:gd name="T35" fmla="*/ 372 h 434"/>
                      <a:gd name="T36" fmla="*/ 0 w 373"/>
                      <a:gd name="T37" fmla="*/ 372 h 434"/>
                      <a:gd name="T38" fmla="*/ 0 w 373"/>
                      <a:gd name="T39" fmla="*/ 372 h 434"/>
                      <a:gd name="T40" fmla="*/ 30 w 373"/>
                      <a:gd name="T41" fmla="*/ 433 h 434"/>
                      <a:gd name="T42" fmla="*/ 30 w 373"/>
                      <a:gd name="T43" fmla="*/ 433 h 434"/>
                      <a:gd name="T44" fmla="*/ 30 w 373"/>
                      <a:gd name="T45" fmla="*/ 433 h 434"/>
                      <a:gd name="T46" fmla="*/ 30 w 373"/>
                      <a:gd name="T47" fmla="*/ 433 h 434"/>
                      <a:gd name="T48" fmla="*/ 30 w 373"/>
                      <a:gd name="T49" fmla="*/ 433 h 434"/>
                      <a:gd name="T50" fmla="*/ 124 w 373"/>
                      <a:gd name="T51" fmla="*/ 433 h 434"/>
                      <a:gd name="T52" fmla="*/ 124 w 373"/>
                      <a:gd name="T53" fmla="*/ 433 h 434"/>
                      <a:gd name="T54" fmla="*/ 124 w 373"/>
                      <a:gd name="T55" fmla="*/ 433 h 434"/>
                      <a:gd name="T56" fmla="*/ 124 w 373"/>
                      <a:gd name="T57" fmla="*/ 433 h 434"/>
                      <a:gd name="T58" fmla="*/ 124 w 373"/>
                      <a:gd name="T59" fmla="*/ 433 h 434"/>
                      <a:gd name="T60" fmla="*/ 186 w 373"/>
                      <a:gd name="T61" fmla="*/ 372 h 434"/>
                      <a:gd name="T62" fmla="*/ 217 w 373"/>
                      <a:gd name="T63" fmla="*/ 372 h 434"/>
                      <a:gd name="T64" fmla="*/ 217 w 373"/>
                      <a:gd name="T65" fmla="*/ 372 h 434"/>
                      <a:gd name="T66" fmla="*/ 217 w 373"/>
                      <a:gd name="T67" fmla="*/ 372 h 434"/>
                      <a:gd name="T68" fmla="*/ 248 w 373"/>
                      <a:gd name="T69" fmla="*/ 309 h 434"/>
                      <a:gd name="T70" fmla="*/ 248 w 373"/>
                      <a:gd name="T71" fmla="*/ 309 h 434"/>
                      <a:gd name="T72" fmla="*/ 278 w 373"/>
                      <a:gd name="T73" fmla="*/ 309 h 434"/>
                      <a:gd name="T74" fmla="*/ 278 w 373"/>
                      <a:gd name="T75" fmla="*/ 309 h 434"/>
                      <a:gd name="T76" fmla="*/ 278 w 373"/>
                      <a:gd name="T77" fmla="*/ 248 h 434"/>
                      <a:gd name="T78" fmla="*/ 310 w 373"/>
                      <a:gd name="T79" fmla="*/ 216 h 434"/>
                      <a:gd name="T80" fmla="*/ 341 w 373"/>
                      <a:gd name="T81" fmla="*/ 216 h 434"/>
                      <a:gd name="T82" fmla="*/ 341 w 373"/>
                      <a:gd name="T83" fmla="*/ 185 h 434"/>
                      <a:gd name="T84" fmla="*/ 372 w 373"/>
                      <a:gd name="T85" fmla="*/ 124 h 434"/>
                      <a:gd name="T86" fmla="*/ 372 w 373"/>
                      <a:gd name="T87" fmla="*/ 124 h 434"/>
                      <a:gd name="T88" fmla="*/ 372 w 373"/>
                      <a:gd name="T89" fmla="*/ 92 h 434"/>
                      <a:gd name="T90" fmla="*/ 341 w 373"/>
                      <a:gd name="T91" fmla="*/ 61 h 434"/>
                      <a:gd name="T92" fmla="*/ 310 w 373"/>
                      <a:gd name="T93" fmla="*/ 61 h 434"/>
                      <a:gd name="T94" fmla="*/ 310 w 373"/>
                      <a:gd name="T95" fmla="*/ 61 h 434"/>
                      <a:gd name="T96" fmla="*/ 248 w 373"/>
                      <a:gd name="T97" fmla="*/ 30 h 434"/>
                      <a:gd name="T98" fmla="*/ 217 w 373"/>
                      <a:gd name="T99" fmla="*/ 30 h 434"/>
                      <a:gd name="T100" fmla="*/ 217 w 373"/>
                      <a:gd name="T101" fmla="*/ 0 h 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373" h="434">
                        <a:moveTo>
                          <a:pt x="217" y="0"/>
                        </a:moveTo>
                        <a:lnTo>
                          <a:pt x="217" y="0"/>
                        </a:lnTo>
                        <a:cubicBezTo>
                          <a:pt x="217" y="0"/>
                          <a:pt x="217" y="0"/>
                          <a:pt x="217" y="30"/>
                        </a:cubicBezTo>
                        <a:lnTo>
                          <a:pt x="217" y="30"/>
                        </a:lnTo>
                        <a:lnTo>
                          <a:pt x="217" y="30"/>
                        </a:lnTo>
                        <a:cubicBezTo>
                          <a:pt x="186" y="30"/>
                          <a:pt x="186" y="30"/>
                          <a:pt x="186" y="30"/>
                        </a:cubicBezTo>
                        <a:lnTo>
                          <a:pt x="186" y="61"/>
                        </a:lnTo>
                        <a:cubicBezTo>
                          <a:pt x="186" y="61"/>
                          <a:pt x="186" y="61"/>
                          <a:pt x="186" y="92"/>
                        </a:cubicBezTo>
                        <a:lnTo>
                          <a:pt x="186" y="92"/>
                        </a:lnTo>
                        <a:lnTo>
                          <a:pt x="186" y="92"/>
                        </a:lnTo>
                        <a:cubicBezTo>
                          <a:pt x="217" y="92"/>
                          <a:pt x="217" y="92"/>
                          <a:pt x="217" y="92"/>
                        </a:cubicBezTo>
                        <a:cubicBezTo>
                          <a:pt x="154" y="278"/>
                          <a:pt x="154" y="278"/>
                          <a:pt x="154" y="278"/>
                        </a:cubicBezTo>
                        <a:cubicBezTo>
                          <a:pt x="154" y="309"/>
                          <a:pt x="154" y="309"/>
                          <a:pt x="154" y="309"/>
                        </a:cubicBezTo>
                        <a:lnTo>
                          <a:pt x="124" y="309"/>
                        </a:lnTo>
                        <a:cubicBezTo>
                          <a:pt x="93" y="309"/>
                          <a:pt x="93" y="309"/>
                          <a:pt x="62" y="309"/>
                        </a:cubicBezTo>
                        <a:cubicBezTo>
                          <a:pt x="62" y="309"/>
                          <a:pt x="62" y="340"/>
                          <a:pt x="30" y="340"/>
                        </a:cubicBezTo>
                        <a:cubicBezTo>
                          <a:pt x="0" y="340"/>
                          <a:pt x="0" y="340"/>
                          <a:pt x="0" y="372"/>
                        </a:cubicBezTo>
                        <a:lnTo>
                          <a:pt x="0" y="372"/>
                        </a:lnTo>
                        <a:lnTo>
                          <a:pt x="0" y="372"/>
                        </a:lnTo>
                        <a:lnTo>
                          <a:pt x="0" y="372"/>
                        </a:lnTo>
                        <a:cubicBezTo>
                          <a:pt x="30" y="402"/>
                          <a:pt x="30" y="402"/>
                          <a:pt x="30" y="433"/>
                        </a:cubicBezTo>
                        <a:lnTo>
                          <a:pt x="30" y="433"/>
                        </a:lnTo>
                        <a:lnTo>
                          <a:pt x="30" y="433"/>
                        </a:lnTo>
                        <a:lnTo>
                          <a:pt x="30" y="433"/>
                        </a:lnTo>
                        <a:lnTo>
                          <a:pt x="30" y="433"/>
                        </a:lnTo>
                        <a:cubicBezTo>
                          <a:pt x="62" y="433"/>
                          <a:pt x="93" y="433"/>
                          <a:pt x="124" y="433"/>
                        </a:cubicBezTo>
                        <a:lnTo>
                          <a:pt x="124" y="433"/>
                        </a:lnTo>
                        <a:lnTo>
                          <a:pt x="124" y="433"/>
                        </a:lnTo>
                        <a:lnTo>
                          <a:pt x="124" y="433"/>
                        </a:lnTo>
                        <a:lnTo>
                          <a:pt x="124" y="433"/>
                        </a:lnTo>
                        <a:cubicBezTo>
                          <a:pt x="154" y="372"/>
                          <a:pt x="186" y="372"/>
                          <a:pt x="186" y="372"/>
                        </a:cubicBezTo>
                        <a:lnTo>
                          <a:pt x="217" y="372"/>
                        </a:lnTo>
                        <a:lnTo>
                          <a:pt x="217" y="372"/>
                        </a:lnTo>
                        <a:lnTo>
                          <a:pt x="217" y="372"/>
                        </a:lnTo>
                        <a:cubicBezTo>
                          <a:pt x="217" y="340"/>
                          <a:pt x="217" y="340"/>
                          <a:pt x="248" y="309"/>
                        </a:cubicBezTo>
                        <a:lnTo>
                          <a:pt x="248" y="309"/>
                        </a:lnTo>
                        <a:cubicBezTo>
                          <a:pt x="278" y="309"/>
                          <a:pt x="278" y="309"/>
                          <a:pt x="278" y="309"/>
                        </a:cubicBezTo>
                        <a:lnTo>
                          <a:pt x="278" y="309"/>
                        </a:lnTo>
                        <a:cubicBezTo>
                          <a:pt x="278" y="309"/>
                          <a:pt x="278" y="278"/>
                          <a:pt x="278" y="248"/>
                        </a:cubicBezTo>
                        <a:cubicBezTo>
                          <a:pt x="310" y="248"/>
                          <a:pt x="310" y="216"/>
                          <a:pt x="310" y="216"/>
                        </a:cubicBezTo>
                        <a:cubicBezTo>
                          <a:pt x="310" y="216"/>
                          <a:pt x="310" y="216"/>
                          <a:pt x="341" y="216"/>
                        </a:cubicBezTo>
                        <a:cubicBezTo>
                          <a:pt x="341" y="185"/>
                          <a:pt x="341" y="185"/>
                          <a:pt x="341" y="185"/>
                        </a:cubicBezTo>
                        <a:cubicBezTo>
                          <a:pt x="372" y="154"/>
                          <a:pt x="372" y="124"/>
                          <a:pt x="372" y="124"/>
                        </a:cubicBezTo>
                        <a:lnTo>
                          <a:pt x="372" y="124"/>
                        </a:lnTo>
                        <a:cubicBezTo>
                          <a:pt x="372" y="92"/>
                          <a:pt x="372" y="92"/>
                          <a:pt x="372" y="92"/>
                        </a:cubicBezTo>
                        <a:cubicBezTo>
                          <a:pt x="341" y="61"/>
                          <a:pt x="341" y="61"/>
                          <a:pt x="341" y="61"/>
                        </a:cubicBezTo>
                        <a:cubicBezTo>
                          <a:pt x="310" y="61"/>
                          <a:pt x="310" y="61"/>
                          <a:pt x="310" y="61"/>
                        </a:cubicBezTo>
                        <a:lnTo>
                          <a:pt x="310" y="61"/>
                        </a:lnTo>
                        <a:cubicBezTo>
                          <a:pt x="278" y="61"/>
                          <a:pt x="248" y="30"/>
                          <a:pt x="248" y="30"/>
                        </a:cubicBezTo>
                        <a:lnTo>
                          <a:pt x="217" y="30"/>
                        </a:lnTo>
                        <a:cubicBezTo>
                          <a:pt x="217" y="30"/>
                          <a:pt x="217" y="30"/>
                          <a:pt x="21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2" name="Freeform 36">
                    <a:extLst>
                      <a:ext uri="{FF2B5EF4-FFF2-40B4-BE49-F238E27FC236}">
                        <a16:creationId xmlns:a16="http://schemas.microsoft.com/office/drawing/2014/main" id="{2DC5DC41-249B-4B8D-9723-6ADB51EBA82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483100" y="2382838"/>
                    <a:ext cx="201613" cy="290512"/>
                  </a:xfrm>
                  <a:custGeom>
                    <a:avLst/>
                    <a:gdLst>
                      <a:gd name="T0" fmla="*/ 124 w 559"/>
                      <a:gd name="T1" fmla="*/ 93 h 807"/>
                      <a:gd name="T2" fmla="*/ 154 w 559"/>
                      <a:gd name="T3" fmla="*/ 155 h 807"/>
                      <a:gd name="T4" fmla="*/ 217 w 559"/>
                      <a:gd name="T5" fmla="*/ 155 h 807"/>
                      <a:gd name="T6" fmla="*/ 310 w 559"/>
                      <a:gd name="T7" fmla="*/ 217 h 807"/>
                      <a:gd name="T8" fmla="*/ 341 w 559"/>
                      <a:gd name="T9" fmla="*/ 217 h 807"/>
                      <a:gd name="T10" fmla="*/ 372 w 559"/>
                      <a:gd name="T11" fmla="*/ 217 h 807"/>
                      <a:gd name="T12" fmla="*/ 402 w 559"/>
                      <a:gd name="T13" fmla="*/ 217 h 807"/>
                      <a:gd name="T14" fmla="*/ 402 w 559"/>
                      <a:gd name="T15" fmla="*/ 248 h 807"/>
                      <a:gd name="T16" fmla="*/ 372 w 559"/>
                      <a:gd name="T17" fmla="*/ 279 h 807"/>
                      <a:gd name="T18" fmla="*/ 341 w 559"/>
                      <a:gd name="T19" fmla="*/ 279 h 807"/>
                      <a:gd name="T20" fmla="*/ 217 w 559"/>
                      <a:gd name="T21" fmla="*/ 465 h 807"/>
                      <a:gd name="T22" fmla="*/ 154 w 559"/>
                      <a:gd name="T23" fmla="*/ 465 h 807"/>
                      <a:gd name="T24" fmla="*/ 124 w 559"/>
                      <a:gd name="T25" fmla="*/ 465 h 807"/>
                      <a:gd name="T26" fmla="*/ 62 w 559"/>
                      <a:gd name="T27" fmla="*/ 496 h 807"/>
                      <a:gd name="T28" fmla="*/ 30 w 559"/>
                      <a:gd name="T29" fmla="*/ 558 h 807"/>
                      <a:gd name="T30" fmla="*/ 30 w 559"/>
                      <a:gd name="T31" fmla="*/ 589 h 807"/>
                      <a:gd name="T32" fmla="*/ 0 w 559"/>
                      <a:gd name="T33" fmla="*/ 620 h 807"/>
                      <a:gd name="T34" fmla="*/ 0 w 559"/>
                      <a:gd name="T35" fmla="*/ 775 h 807"/>
                      <a:gd name="T36" fmla="*/ 30 w 559"/>
                      <a:gd name="T37" fmla="*/ 775 h 807"/>
                      <a:gd name="T38" fmla="*/ 62 w 559"/>
                      <a:gd name="T39" fmla="*/ 744 h 807"/>
                      <a:gd name="T40" fmla="*/ 278 w 559"/>
                      <a:gd name="T41" fmla="*/ 558 h 807"/>
                      <a:gd name="T42" fmla="*/ 372 w 559"/>
                      <a:gd name="T43" fmla="*/ 434 h 807"/>
                      <a:gd name="T44" fmla="*/ 465 w 559"/>
                      <a:gd name="T45" fmla="*/ 248 h 807"/>
                      <a:gd name="T46" fmla="*/ 526 w 559"/>
                      <a:gd name="T47" fmla="*/ 124 h 807"/>
                      <a:gd name="T48" fmla="*/ 526 w 559"/>
                      <a:gd name="T49" fmla="*/ 0 h 807"/>
                      <a:gd name="T50" fmla="*/ 496 w 559"/>
                      <a:gd name="T51" fmla="*/ 31 h 807"/>
                      <a:gd name="T52" fmla="*/ 434 w 559"/>
                      <a:gd name="T53" fmla="*/ 31 h 807"/>
                      <a:gd name="T54" fmla="*/ 434 w 559"/>
                      <a:gd name="T55" fmla="*/ 31 h 807"/>
                      <a:gd name="T56" fmla="*/ 402 w 559"/>
                      <a:gd name="T57" fmla="*/ 63 h 807"/>
                      <a:gd name="T58" fmla="*/ 341 w 559"/>
                      <a:gd name="T59" fmla="*/ 63 h 807"/>
                      <a:gd name="T60" fmla="*/ 310 w 559"/>
                      <a:gd name="T61" fmla="*/ 93 h 807"/>
                      <a:gd name="T62" fmla="*/ 248 w 559"/>
                      <a:gd name="T63" fmla="*/ 93 h 807"/>
                      <a:gd name="T64" fmla="*/ 248 w 559"/>
                      <a:gd name="T65" fmla="*/ 93 h 807"/>
                      <a:gd name="T66" fmla="*/ 124 w 559"/>
                      <a:gd name="T67" fmla="*/ 63 h 807"/>
                      <a:gd name="T68" fmla="*/ 124 w 559"/>
                      <a:gd name="T69" fmla="*/ 63 h 8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559" h="807">
                        <a:moveTo>
                          <a:pt x="124" y="93"/>
                        </a:moveTo>
                        <a:lnTo>
                          <a:pt x="124" y="93"/>
                        </a:lnTo>
                        <a:cubicBezTo>
                          <a:pt x="124" y="124"/>
                          <a:pt x="154" y="124"/>
                          <a:pt x="154" y="155"/>
                        </a:cubicBezTo>
                        <a:lnTo>
                          <a:pt x="154" y="155"/>
                        </a:lnTo>
                        <a:lnTo>
                          <a:pt x="186" y="155"/>
                        </a:lnTo>
                        <a:lnTo>
                          <a:pt x="217" y="155"/>
                        </a:lnTo>
                        <a:cubicBezTo>
                          <a:pt x="248" y="155"/>
                          <a:pt x="278" y="187"/>
                          <a:pt x="278" y="187"/>
                        </a:cubicBezTo>
                        <a:cubicBezTo>
                          <a:pt x="310" y="187"/>
                          <a:pt x="310" y="217"/>
                          <a:pt x="310" y="217"/>
                        </a:cubicBezTo>
                        <a:lnTo>
                          <a:pt x="310" y="217"/>
                        </a:lnTo>
                        <a:cubicBezTo>
                          <a:pt x="341" y="217"/>
                          <a:pt x="341" y="217"/>
                          <a:pt x="341" y="217"/>
                        </a:cubicBezTo>
                        <a:cubicBezTo>
                          <a:pt x="341" y="217"/>
                          <a:pt x="341" y="217"/>
                          <a:pt x="372" y="217"/>
                        </a:cubicBezTo>
                        <a:lnTo>
                          <a:pt x="372" y="217"/>
                        </a:lnTo>
                        <a:lnTo>
                          <a:pt x="402" y="217"/>
                        </a:lnTo>
                        <a:lnTo>
                          <a:pt x="402" y="217"/>
                        </a:lnTo>
                        <a:lnTo>
                          <a:pt x="402" y="248"/>
                        </a:lnTo>
                        <a:lnTo>
                          <a:pt x="402" y="248"/>
                        </a:lnTo>
                        <a:cubicBezTo>
                          <a:pt x="402" y="248"/>
                          <a:pt x="402" y="248"/>
                          <a:pt x="372" y="279"/>
                        </a:cubicBezTo>
                        <a:lnTo>
                          <a:pt x="372" y="279"/>
                        </a:lnTo>
                        <a:lnTo>
                          <a:pt x="372" y="279"/>
                        </a:lnTo>
                        <a:cubicBezTo>
                          <a:pt x="372" y="279"/>
                          <a:pt x="372" y="279"/>
                          <a:pt x="341" y="279"/>
                        </a:cubicBezTo>
                        <a:cubicBezTo>
                          <a:pt x="217" y="465"/>
                          <a:pt x="217" y="465"/>
                          <a:pt x="217" y="465"/>
                        </a:cubicBezTo>
                        <a:lnTo>
                          <a:pt x="217" y="465"/>
                        </a:lnTo>
                        <a:lnTo>
                          <a:pt x="154" y="465"/>
                        </a:lnTo>
                        <a:lnTo>
                          <a:pt x="154" y="465"/>
                        </a:lnTo>
                        <a:lnTo>
                          <a:pt x="124" y="465"/>
                        </a:lnTo>
                        <a:lnTo>
                          <a:pt x="124" y="465"/>
                        </a:lnTo>
                        <a:cubicBezTo>
                          <a:pt x="124" y="496"/>
                          <a:pt x="124" y="496"/>
                          <a:pt x="93" y="496"/>
                        </a:cubicBezTo>
                        <a:cubicBezTo>
                          <a:pt x="93" y="496"/>
                          <a:pt x="93" y="496"/>
                          <a:pt x="62" y="496"/>
                        </a:cubicBezTo>
                        <a:lnTo>
                          <a:pt x="62" y="496"/>
                        </a:lnTo>
                        <a:cubicBezTo>
                          <a:pt x="30" y="558"/>
                          <a:pt x="30" y="558"/>
                          <a:pt x="30" y="558"/>
                        </a:cubicBezTo>
                        <a:lnTo>
                          <a:pt x="30" y="558"/>
                        </a:lnTo>
                        <a:cubicBezTo>
                          <a:pt x="30" y="558"/>
                          <a:pt x="30" y="558"/>
                          <a:pt x="30" y="589"/>
                        </a:cubicBezTo>
                        <a:cubicBezTo>
                          <a:pt x="0" y="589"/>
                          <a:pt x="0" y="589"/>
                          <a:pt x="0" y="589"/>
                        </a:cubicBezTo>
                        <a:cubicBezTo>
                          <a:pt x="0" y="589"/>
                          <a:pt x="0" y="589"/>
                          <a:pt x="0" y="620"/>
                        </a:cubicBezTo>
                        <a:cubicBezTo>
                          <a:pt x="0" y="651"/>
                          <a:pt x="0" y="682"/>
                          <a:pt x="0" y="744"/>
                        </a:cubicBezTo>
                        <a:lnTo>
                          <a:pt x="0" y="775"/>
                        </a:lnTo>
                        <a:cubicBezTo>
                          <a:pt x="30" y="806"/>
                          <a:pt x="30" y="806"/>
                          <a:pt x="30" y="806"/>
                        </a:cubicBezTo>
                        <a:lnTo>
                          <a:pt x="30" y="775"/>
                        </a:lnTo>
                        <a:cubicBezTo>
                          <a:pt x="62" y="775"/>
                          <a:pt x="62" y="775"/>
                          <a:pt x="62" y="744"/>
                        </a:cubicBezTo>
                        <a:lnTo>
                          <a:pt x="62" y="744"/>
                        </a:lnTo>
                        <a:cubicBezTo>
                          <a:pt x="93" y="713"/>
                          <a:pt x="154" y="651"/>
                          <a:pt x="154" y="620"/>
                        </a:cubicBezTo>
                        <a:cubicBezTo>
                          <a:pt x="186" y="620"/>
                          <a:pt x="248" y="558"/>
                          <a:pt x="278" y="558"/>
                        </a:cubicBezTo>
                        <a:cubicBezTo>
                          <a:pt x="278" y="558"/>
                          <a:pt x="310" y="527"/>
                          <a:pt x="310" y="496"/>
                        </a:cubicBezTo>
                        <a:cubicBezTo>
                          <a:pt x="341" y="465"/>
                          <a:pt x="341" y="434"/>
                          <a:pt x="372" y="434"/>
                        </a:cubicBezTo>
                        <a:cubicBezTo>
                          <a:pt x="372" y="434"/>
                          <a:pt x="372" y="403"/>
                          <a:pt x="402" y="403"/>
                        </a:cubicBezTo>
                        <a:cubicBezTo>
                          <a:pt x="402" y="372"/>
                          <a:pt x="434" y="311"/>
                          <a:pt x="465" y="248"/>
                        </a:cubicBezTo>
                        <a:cubicBezTo>
                          <a:pt x="526" y="155"/>
                          <a:pt x="526" y="124"/>
                          <a:pt x="526" y="124"/>
                        </a:cubicBezTo>
                        <a:lnTo>
                          <a:pt x="526" y="124"/>
                        </a:lnTo>
                        <a:cubicBezTo>
                          <a:pt x="526" y="63"/>
                          <a:pt x="526" y="63"/>
                          <a:pt x="558" y="63"/>
                        </a:cubicBezTo>
                        <a:cubicBezTo>
                          <a:pt x="558" y="31"/>
                          <a:pt x="526" y="0"/>
                          <a:pt x="526" y="0"/>
                        </a:cubicBezTo>
                        <a:lnTo>
                          <a:pt x="526" y="0"/>
                        </a:lnTo>
                        <a:cubicBezTo>
                          <a:pt x="526" y="0"/>
                          <a:pt x="526" y="0"/>
                          <a:pt x="496" y="31"/>
                        </a:cubicBezTo>
                        <a:lnTo>
                          <a:pt x="496" y="31"/>
                        </a:lnTo>
                        <a:cubicBezTo>
                          <a:pt x="465" y="31"/>
                          <a:pt x="434" y="31"/>
                          <a:pt x="434" y="31"/>
                        </a:cubicBezTo>
                        <a:lnTo>
                          <a:pt x="434" y="31"/>
                        </a:lnTo>
                        <a:lnTo>
                          <a:pt x="434" y="31"/>
                        </a:lnTo>
                        <a:cubicBezTo>
                          <a:pt x="402" y="63"/>
                          <a:pt x="402" y="63"/>
                          <a:pt x="402" y="63"/>
                        </a:cubicBezTo>
                        <a:lnTo>
                          <a:pt x="402" y="63"/>
                        </a:lnTo>
                        <a:cubicBezTo>
                          <a:pt x="372" y="63"/>
                          <a:pt x="372" y="63"/>
                          <a:pt x="341" y="63"/>
                        </a:cubicBezTo>
                        <a:lnTo>
                          <a:pt x="341" y="63"/>
                        </a:lnTo>
                        <a:lnTo>
                          <a:pt x="310" y="63"/>
                        </a:lnTo>
                        <a:cubicBezTo>
                          <a:pt x="310" y="93"/>
                          <a:pt x="310" y="93"/>
                          <a:pt x="310" y="93"/>
                        </a:cubicBezTo>
                        <a:cubicBezTo>
                          <a:pt x="278" y="93"/>
                          <a:pt x="278" y="93"/>
                          <a:pt x="278" y="93"/>
                        </a:cubicBezTo>
                        <a:lnTo>
                          <a:pt x="248" y="93"/>
                        </a:lnTo>
                        <a:lnTo>
                          <a:pt x="248" y="93"/>
                        </a:lnTo>
                        <a:lnTo>
                          <a:pt x="248" y="93"/>
                        </a:lnTo>
                        <a:cubicBezTo>
                          <a:pt x="217" y="93"/>
                          <a:pt x="217" y="93"/>
                          <a:pt x="186" y="93"/>
                        </a:cubicBezTo>
                        <a:cubicBezTo>
                          <a:pt x="154" y="93"/>
                          <a:pt x="154" y="93"/>
                          <a:pt x="124" y="63"/>
                        </a:cubicBezTo>
                        <a:lnTo>
                          <a:pt x="124" y="63"/>
                        </a:lnTo>
                        <a:lnTo>
                          <a:pt x="124" y="63"/>
                        </a:lnTo>
                        <a:lnTo>
                          <a:pt x="124" y="9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3" name="Freeform 37">
                    <a:extLst>
                      <a:ext uri="{FF2B5EF4-FFF2-40B4-BE49-F238E27FC236}">
                        <a16:creationId xmlns:a16="http://schemas.microsoft.com/office/drawing/2014/main" id="{8289BA92-8293-4E63-A86A-2733B020C1E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527550" y="2227263"/>
                    <a:ext cx="179388" cy="122237"/>
                  </a:xfrm>
                  <a:custGeom>
                    <a:avLst/>
                    <a:gdLst>
                      <a:gd name="T0" fmla="*/ 496 w 497"/>
                      <a:gd name="T1" fmla="*/ 61 h 340"/>
                      <a:gd name="T2" fmla="*/ 496 w 497"/>
                      <a:gd name="T3" fmla="*/ 61 h 340"/>
                      <a:gd name="T4" fmla="*/ 465 w 497"/>
                      <a:gd name="T5" fmla="*/ 30 h 340"/>
                      <a:gd name="T6" fmla="*/ 465 w 497"/>
                      <a:gd name="T7" fmla="*/ 0 h 340"/>
                      <a:gd name="T8" fmla="*/ 402 w 497"/>
                      <a:gd name="T9" fmla="*/ 0 h 340"/>
                      <a:gd name="T10" fmla="*/ 341 w 497"/>
                      <a:gd name="T11" fmla="*/ 30 h 340"/>
                      <a:gd name="T12" fmla="*/ 341 w 497"/>
                      <a:gd name="T13" fmla="*/ 30 h 340"/>
                      <a:gd name="T14" fmla="*/ 310 w 497"/>
                      <a:gd name="T15" fmla="*/ 30 h 340"/>
                      <a:gd name="T16" fmla="*/ 248 w 497"/>
                      <a:gd name="T17" fmla="*/ 92 h 340"/>
                      <a:gd name="T18" fmla="*/ 217 w 497"/>
                      <a:gd name="T19" fmla="*/ 124 h 340"/>
                      <a:gd name="T20" fmla="*/ 186 w 497"/>
                      <a:gd name="T21" fmla="*/ 154 h 340"/>
                      <a:gd name="T22" fmla="*/ 186 w 497"/>
                      <a:gd name="T23" fmla="*/ 154 h 340"/>
                      <a:gd name="T24" fmla="*/ 124 w 497"/>
                      <a:gd name="T25" fmla="*/ 124 h 340"/>
                      <a:gd name="T26" fmla="*/ 62 w 497"/>
                      <a:gd name="T27" fmla="*/ 92 h 340"/>
                      <a:gd name="T28" fmla="*/ 0 w 497"/>
                      <a:gd name="T29" fmla="*/ 92 h 340"/>
                      <a:gd name="T30" fmla="*/ 0 w 497"/>
                      <a:gd name="T31" fmla="*/ 92 h 340"/>
                      <a:gd name="T32" fmla="*/ 0 w 497"/>
                      <a:gd name="T33" fmla="*/ 124 h 340"/>
                      <a:gd name="T34" fmla="*/ 0 w 497"/>
                      <a:gd name="T35" fmla="*/ 154 h 340"/>
                      <a:gd name="T36" fmla="*/ 0 w 497"/>
                      <a:gd name="T37" fmla="*/ 185 h 340"/>
                      <a:gd name="T38" fmla="*/ 0 w 497"/>
                      <a:gd name="T39" fmla="*/ 308 h 340"/>
                      <a:gd name="T40" fmla="*/ 30 w 497"/>
                      <a:gd name="T41" fmla="*/ 339 h 340"/>
                      <a:gd name="T42" fmla="*/ 93 w 497"/>
                      <a:gd name="T43" fmla="*/ 339 h 340"/>
                      <a:gd name="T44" fmla="*/ 93 w 497"/>
                      <a:gd name="T45" fmla="*/ 308 h 340"/>
                      <a:gd name="T46" fmla="*/ 124 w 497"/>
                      <a:gd name="T47" fmla="*/ 308 h 340"/>
                      <a:gd name="T48" fmla="*/ 154 w 497"/>
                      <a:gd name="T49" fmla="*/ 277 h 340"/>
                      <a:gd name="T50" fmla="*/ 248 w 497"/>
                      <a:gd name="T51" fmla="*/ 247 h 340"/>
                      <a:gd name="T52" fmla="*/ 278 w 497"/>
                      <a:gd name="T53" fmla="*/ 247 h 340"/>
                      <a:gd name="T54" fmla="*/ 372 w 497"/>
                      <a:gd name="T55" fmla="*/ 185 h 340"/>
                      <a:gd name="T56" fmla="*/ 402 w 497"/>
                      <a:gd name="T57" fmla="*/ 185 h 340"/>
                      <a:gd name="T58" fmla="*/ 465 w 497"/>
                      <a:gd name="T59" fmla="*/ 154 h 340"/>
                      <a:gd name="T60" fmla="*/ 465 w 497"/>
                      <a:gd name="T61" fmla="*/ 154 h 340"/>
                      <a:gd name="T62" fmla="*/ 496 w 497"/>
                      <a:gd name="T63" fmla="*/ 92 h 340"/>
                      <a:gd name="T64" fmla="*/ 496 w 497"/>
                      <a:gd name="T65" fmla="*/ 61 h 3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497" h="340">
                        <a:moveTo>
                          <a:pt x="496" y="61"/>
                        </a:moveTo>
                        <a:lnTo>
                          <a:pt x="496" y="61"/>
                        </a:lnTo>
                        <a:lnTo>
                          <a:pt x="496" y="61"/>
                        </a:lnTo>
                        <a:lnTo>
                          <a:pt x="496" y="61"/>
                        </a:lnTo>
                        <a:cubicBezTo>
                          <a:pt x="496" y="61"/>
                          <a:pt x="496" y="61"/>
                          <a:pt x="465" y="61"/>
                        </a:cubicBezTo>
                        <a:cubicBezTo>
                          <a:pt x="465" y="30"/>
                          <a:pt x="465" y="30"/>
                          <a:pt x="465" y="30"/>
                        </a:cubicBezTo>
                        <a:cubicBezTo>
                          <a:pt x="465" y="30"/>
                          <a:pt x="465" y="30"/>
                          <a:pt x="465" y="0"/>
                        </a:cubicBezTo>
                        <a:lnTo>
                          <a:pt x="465" y="0"/>
                        </a:lnTo>
                        <a:cubicBezTo>
                          <a:pt x="434" y="0"/>
                          <a:pt x="434" y="0"/>
                          <a:pt x="434" y="0"/>
                        </a:cubicBezTo>
                        <a:cubicBezTo>
                          <a:pt x="434" y="0"/>
                          <a:pt x="434" y="0"/>
                          <a:pt x="402" y="0"/>
                        </a:cubicBezTo>
                        <a:lnTo>
                          <a:pt x="402" y="0"/>
                        </a:lnTo>
                        <a:cubicBezTo>
                          <a:pt x="372" y="30"/>
                          <a:pt x="372" y="30"/>
                          <a:pt x="341" y="30"/>
                        </a:cubicBezTo>
                        <a:lnTo>
                          <a:pt x="341" y="30"/>
                        </a:lnTo>
                        <a:lnTo>
                          <a:pt x="341" y="30"/>
                        </a:lnTo>
                        <a:cubicBezTo>
                          <a:pt x="310" y="30"/>
                          <a:pt x="310" y="30"/>
                          <a:pt x="310" y="30"/>
                        </a:cubicBezTo>
                        <a:lnTo>
                          <a:pt x="310" y="30"/>
                        </a:lnTo>
                        <a:cubicBezTo>
                          <a:pt x="310" y="61"/>
                          <a:pt x="278" y="61"/>
                          <a:pt x="248" y="61"/>
                        </a:cubicBezTo>
                        <a:cubicBezTo>
                          <a:pt x="248" y="92"/>
                          <a:pt x="248" y="92"/>
                          <a:pt x="248" y="92"/>
                        </a:cubicBezTo>
                        <a:cubicBezTo>
                          <a:pt x="248" y="92"/>
                          <a:pt x="248" y="92"/>
                          <a:pt x="248" y="124"/>
                        </a:cubicBezTo>
                        <a:cubicBezTo>
                          <a:pt x="217" y="124"/>
                          <a:pt x="217" y="124"/>
                          <a:pt x="217" y="124"/>
                        </a:cubicBezTo>
                        <a:lnTo>
                          <a:pt x="217" y="124"/>
                        </a:lnTo>
                        <a:cubicBezTo>
                          <a:pt x="217" y="154"/>
                          <a:pt x="217" y="154"/>
                          <a:pt x="186" y="154"/>
                        </a:cubicBezTo>
                        <a:lnTo>
                          <a:pt x="186" y="154"/>
                        </a:lnTo>
                        <a:lnTo>
                          <a:pt x="186" y="154"/>
                        </a:lnTo>
                        <a:cubicBezTo>
                          <a:pt x="154" y="154"/>
                          <a:pt x="154" y="154"/>
                          <a:pt x="154" y="154"/>
                        </a:cubicBezTo>
                        <a:cubicBezTo>
                          <a:pt x="154" y="124"/>
                          <a:pt x="124" y="124"/>
                          <a:pt x="124" y="124"/>
                        </a:cubicBezTo>
                        <a:cubicBezTo>
                          <a:pt x="93" y="124"/>
                          <a:pt x="93" y="92"/>
                          <a:pt x="93" y="92"/>
                        </a:cubicBezTo>
                        <a:lnTo>
                          <a:pt x="62" y="92"/>
                        </a:lnTo>
                        <a:cubicBezTo>
                          <a:pt x="62" y="92"/>
                          <a:pt x="62" y="92"/>
                          <a:pt x="30" y="92"/>
                        </a:cubicBezTo>
                        <a:cubicBezTo>
                          <a:pt x="30" y="92"/>
                          <a:pt x="30" y="92"/>
                          <a:pt x="0" y="92"/>
                        </a:cubicBezTo>
                        <a:lnTo>
                          <a:pt x="0" y="92"/>
                        </a:lnTo>
                        <a:lnTo>
                          <a:pt x="0" y="92"/>
                        </a:lnTo>
                        <a:lnTo>
                          <a:pt x="0" y="92"/>
                        </a:lnTo>
                        <a:cubicBezTo>
                          <a:pt x="0" y="124"/>
                          <a:pt x="0" y="124"/>
                          <a:pt x="0" y="124"/>
                        </a:cubicBezTo>
                        <a:lnTo>
                          <a:pt x="0" y="124"/>
                        </a:lnTo>
                        <a:cubicBezTo>
                          <a:pt x="0" y="124"/>
                          <a:pt x="0" y="124"/>
                          <a:pt x="0" y="154"/>
                        </a:cubicBezTo>
                        <a:lnTo>
                          <a:pt x="0" y="185"/>
                        </a:lnTo>
                        <a:lnTo>
                          <a:pt x="0" y="185"/>
                        </a:lnTo>
                        <a:cubicBezTo>
                          <a:pt x="0" y="215"/>
                          <a:pt x="0" y="215"/>
                          <a:pt x="0" y="215"/>
                        </a:cubicBezTo>
                        <a:cubicBezTo>
                          <a:pt x="0" y="247"/>
                          <a:pt x="0" y="277"/>
                          <a:pt x="0" y="308"/>
                        </a:cubicBezTo>
                        <a:cubicBezTo>
                          <a:pt x="0" y="308"/>
                          <a:pt x="0" y="308"/>
                          <a:pt x="0" y="339"/>
                        </a:cubicBezTo>
                        <a:lnTo>
                          <a:pt x="30" y="339"/>
                        </a:lnTo>
                        <a:lnTo>
                          <a:pt x="30" y="339"/>
                        </a:lnTo>
                        <a:cubicBezTo>
                          <a:pt x="62" y="339"/>
                          <a:pt x="62" y="339"/>
                          <a:pt x="93" y="339"/>
                        </a:cubicBezTo>
                        <a:lnTo>
                          <a:pt x="93" y="339"/>
                        </a:lnTo>
                        <a:lnTo>
                          <a:pt x="93" y="308"/>
                        </a:lnTo>
                        <a:cubicBezTo>
                          <a:pt x="124" y="277"/>
                          <a:pt x="124" y="277"/>
                          <a:pt x="124" y="277"/>
                        </a:cubicBezTo>
                        <a:cubicBezTo>
                          <a:pt x="124" y="308"/>
                          <a:pt x="124" y="308"/>
                          <a:pt x="124" y="308"/>
                        </a:cubicBezTo>
                        <a:lnTo>
                          <a:pt x="124" y="308"/>
                        </a:lnTo>
                        <a:cubicBezTo>
                          <a:pt x="124" y="308"/>
                          <a:pt x="154" y="308"/>
                          <a:pt x="154" y="277"/>
                        </a:cubicBezTo>
                        <a:cubicBezTo>
                          <a:pt x="186" y="277"/>
                          <a:pt x="186" y="277"/>
                          <a:pt x="217" y="277"/>
                        </a:cubicBezTo>
                        <a:cubicBezTo>
                          <a:pt x="217" y="247"/>
                          <a:pt x="248" y="247"/>
                          <a:pt x="248" y="247"/>
                        </a:cubicBezTo>
                        <a:cubicBezTo>
                          <a:pt x="278" y="247"/>
                          <a:pt x="278" y="247"/>
                          <a:pt x="278" y="247"/>
                        </a:cubicBezTo>
                        <a:lnTo>
                          <a:pt x="278" y="247"/>
                        </a:lnTo>
                        <a:cubicBezTo>
                          <a:pt x="278" y="247"/>
                          <a:pt x="310" y="215"/>
                          <a:pt x="341" y="215"/>
                        </a:cubicBezTo>
                        <a:lnTo>
                          <a:pt x="372" y="185"/>
                        </a:lnTo>
                        <a:cubicBezTo>
                          <a:pt x="372" y="185"/>
                          <a:pt x="372" y="185"/>
                          <a:pt x="402" y="185"/>
                        </a:cubicBezTo>
                        <a:lnTo>
                          <a:pt x="402" y="185"/>
                        </a:lnTo>
                        <a:lnTo>
                          <a:pt x="402" y="185"/>
                        </a:lnTo>
                        <a:cubicBezTo>
                          <a:pt x="402" y="185"/>
                          <a:pt x="434" y="185"/>
                          <a:pt x="465" y="154"/>
                        </a:cubicBezTo>
                        <a:lnTo>
                          <a:pt x="465" y="154"/>
                        </a:lnTo>
                        <a:lnTo>
                          <a:pt x="465" y="154"/>
                        </a:lnTo>
                        <a:lnTo>
                          <a:pt x="465" y="124"/>
                        </a:lnTo>
                        <a:cubicBezTo>
                          <a:pt x="496" y="124"/>
                          <a:pt x="496" y="124"/>
                          <a:pt x="496" y="92"/>
                        </a:cubicBezTo>
                        <a:lnTo>
                          <a:pt x="496" y="92"/>
                        </a:lnTo>
                        <a:lnTo>
                          <a:pt x="496" y="6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4" name="Freeform 38">
                    <a:extLst>
                      <a:ext uri="{FF2B5EF4-FFF2-40B4-BE49-F238E27FC236}">
                        <a16:creationId xmlns:a16="http://schemas.microsoft.com/office/drawing/2014/main" id="{AD35E8D0-A7B9-4066-8B50-289482D8B33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322638" y="2271713"/>
                    <a:ext cx="112712" cy="88900"/>
                  </a:xfrm>
                  <a:custGeom>
                    <a:avLst/>
                    <a:gdLst>
                      <a:gd name="T0" fmla="*/ 63 w 312"/>
                      <a:gd name="T1" fmla="*/ 153 h 248"/>
                      <a:gd name="T2" fmla="*/ 63 w 312"/>
                      <a:gd name="T3" fmla="*/ 153 h 248"/>
                      <a:gd name="T4" fmla="*/ 63 w 312"/>
                      <a:gd name="T5" fmla="*/ 153 h 248"/>
                      <a:gd name="T6" fmla="*/ 63 w 312"/>
                      <a:gd name="T7" fmla="*/ 153 h 248"/>
                      <a:gd name="T8" fmla="*/ 63 w 312"/>
                      <a:gd name="T9" fmla="*/ 153 h 248"/>
                      <a:gd name="T10" fmla="*/ 93 w 312"/>
                      <a:gd name="T11" fmla="*/ 123 h 248"/>
                      <a:gd name="T12" fmla="*/ 93 w 312"/>
                      <a:gd name="T13" fmla="*/ 123 h 248"/>
                      <a:gd name="T14" fmla="*/ 124 w 312"/>
                      <a:gd name="T15" fmla="*/ 123 h 248"/>
                      <a:gd name="T16" fmla="*/ 124 w 312"/>
                      <a:gd name="T17" fmla="*/ 123 h 248"/>
                      <a:gd name="T18" fmla="*/ 124 w 312"/>
                      <a:gd name="T19" fmla="*/ 123 h 248"/>
                      <a:gd name="T20" fmla="*/ 155 w 312"/>
                      <a:gd name="T21" fmla="*/ 153 h 248"/>
                      <a:gd name="T22" fmla="*/ 187 w 312"/>
                      <a:gd name="T23" fmla="*/ 153 h 248"/>
                      <a:gd name="T24" fmla="*/ 187 w 312"/>
                      <a:gd name="T25" fmla="*/ 153 h 248"/>
                      <a:gd name="T26" fmla="*/ 217 w 312"/>
                      <a:gd name="T27" fmla="*/ 184 h 248"/>
                      <a:gd name="T28" fmla="*/ 217 w 312"/>
                      <a:gd name="T29" fmla="*/ 184 h 248"/>
                      <a:gd name="T30" fmla="*/ 217 w 312"/>
                      <a:gd name="T31" fmla="*/ 184 h 248"/>
                      <a:gd name="T32" fmla="*/ 217 w 312"/>
                      <a:gd name="T33" fmla="*/ 184 h 248"/>
                      <a:gd name="T34" fmla="*/ 217 w 312"/>
                      <a:gd name="T35" fmla="*/ 184 h 248"/>
                      <a:gd name="T36" fmla="*/ 217 w 312"/>
                      <a:gd name="T37" fmla="*/ 184 h 248"/>
                      <a:gd name="T38" fmla="*/ 187 w 312"/>
                      <a:gd name="T39" fmla="*/ 215 h 248"/>
                      <a:gd name="T40" fmla="*/ 187 w 312"/>
                      <a:gd name="T41" fmla="*/ 215 h 248"/>
                      <a:gd name="T42" fmla="*/ 187 w 312"/>
                      <a:gd name="T43" fmla="*/ 215 h 248"/>
                      <a:gd name="T44" fmla="*/ 187 w 312"/>
                      <a:gd name="T45" fmla="*/ 215 h 248"/>
                      <a:gd name="T46" fmla="*/ 248 w 312"/>
                      <a:gd name="T47" fmla="*/ 215 h 248"/>
                      <a:gd name="T48" fmla="*/ 248 w 312"/>
                      <a:gd name="T49" fmla="*/ 247 h 248"/>
                      <a:gd name="T50" fmla="*/ 279 w 312"/>
                      <a:gd name="T51" fmla="*/ 247 h 248"/>
                      <a:gd name="T52" fmla="*/ 311 w 312"/>
                      <a:gd name="T53" fmla="*/ 247 h 248"/>
                      <a:gd name="T54" fmla="*/ 279 w 312"/>
                      <a:gd name="T55" fmla="*/ 215 h 248"/>
                      <a:gd name="T56" fmla="*/ 279 w 312"/>
                      <a:gd name="T57" fmla="*/ 215 h 248"/>
                      <a:gd name="T58" fmla="*/ 248 w 312"/>
                      <a:gd name="T59" fmla="*/ 184 h 248"/>
                      <a:gd name="T60" fmla="*/ 248 w 312"/>
                      <a:gd name="T61" fmla="*/ 184 h 248"/>
                      <a:gd name="T62" fmla="*/ 248 w 312"/>
                      <a:gd name="T63" fmla="*/ 153 h 248"/>
                      <a:gd name="T64" fmla="*/ 248 w 312"/>
                      <a:gd name="T65" fmla="*/ 153 h 248"/>
                      <a:gd name="T66" fmla="*/ 248 w 312"/>
                      <a:gd name="T67" fmla="*/ 153 h 248"/>
                      <a:gd name="T68" fmla="*/ 248 w 312"/>
                      <a:gd name="T69" fmla="*/ 123 h 248"/>
                      <a:gd name="T70" fmla="*/ 248 w 312"/>
                      <a:gd name="T71" fmla="*/ 123 h 248"/>
                      <a:gd name="T72" fmla="*/ 217 w 312"/>
                      <a:gd name="T73" fmla="*/ 91 h 248"/>
                      <a:gd name="T74" fmla="*/ 187 w 312"/>
                      <a:gd name="T75" fmla="*/ 61 h 248"/>
                      <a:gd name="T76" fmla="*/ 155 w 312"/>
                      <a:gd name="T77" fmla="*/ 30 h 248"/>
                      <a:gd name="T78" fmla="*/ 155 w 312"/>
                      <a:gd name="T79" fmla="*/ 30 h 248"/>
                      <a:gd name="T80" fmla="*/ 155 w 312"/>
                      <a:gd name="T81" fmla="*/ 30 h 248"/>
                      <a:gd name="T82" fmla="*/ 124 w 312"/>
                      <a:gd name="T83" fmla="*/ 0 h 248"/>
                      <a:gd name="T84" fmla="*/ 124 w 312"/>
                      <a:gd name="T85" fmla="*/ 30 h 248"/>
                      <a:gd name="T86" fmla="*/ 63 w 312"/>
                      <a:gd name="T87" fmla="*/ 30 h 248"/>
                      <a:gd name="T88" fmla="*/ 63 w 312"/>
                      <a:gd name="T89" fmla="*/ 30 h 248"/>
                      <a:gd name="T90" fmla="*/ 31 w 312"/>
                      <a:gd name="T91" fmla="*/ 61 h 248"/>
                      <a:gd name="T92" fmla="*/ 31 w 312"/>
                      <a:gd name="T93" fmla="*/ 61 h 248"/>
                      <a:gd name="T94" fmla="*/ 0 w 312"/>
                      <a:gd name="T95" fmla="*/ 123 h 248"/>
                      <a:gd name="T96" fmla="*/ 31 w 312"/>
                      <a:gd name="T97" fmla="*/ 123 h 248"/>
                      <a:gd name="T98" fmla="*/ 31 w 312"/>
                      <a:gd name="T99" fmla="*/ 123 h 248"/>
                      <a:gd name="T100" fmla="*/ 63 w 312"/>
                      <a:gd name="T101" fmla="*/ 153 h 2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312" h="248">
                        <a:moveTo>
                          <a:pt x="63" y="153"/>
                        </a:moveTo>
                        <a:lnTo>
                          <a:pt x="63" y="153"/>
                        </a:lnTo>
                        <a:lnTo>
                          <a:pt x="63" y="153"/>
                        </a:lnTo>
                        <a:lnTo>
                          <a:pt x="63" y="153"/>
                        </a:lnTo>
                        <a:lnTo>
                          <a:pt x="63" y="153"/>
                        </a:lnTo>
                        <a:cubicBezTo>
                          <a:pt x="93" y="153"/>
                          <a:pt x="93" y="123"/>
                          <a:pt x="93" y="123"/>
                        </a:cubicBezTo>
                        <a:lnTo>
                          <a:pt x="93" y="123"/>
                        </a:lnTo>
                        <a:lnTo>
                          <a:pt x="124" y="123"/>
                        </a:lnTo>
                        <a:lnTo>
                          <a:pt x="124" y="123"/>
                        </a:lnTo>
                        <a:lnTo>
                          <a:pt x="124" y="123"/>
                        </a:lnTo>
                        <a:cubicBezTo>
                          <a:pt x="155" y="123"/>
                          <a:pt x="155" y="153"/>
                          <a:pt x="155" y="153"/>
                        </a:cubicBezTo>
                        <a:cubicBezTo>
                          <a:pt x="187" y="153"/>
                          <a:pt x="187" y="153"/>
                          <a:pt x="187" y="153"/>
                        </a:cubicBezTo>
                        <a:lnTo>
                          <a:pt x="187" y="153"/>
                        </a:lnTo>
                        <a:cubicBezTo>
                          <a:pt x="187" y="153"/>
                          <a:pt x="187" y="184"/>
                          <a:pt x="217" y="184"/>
                        </a:cubicBezTo>
                        <a:lnTo>
                          <a:pt x="217" y="184"/>
                        </a:lnTo>
                        <a:lnTo>
                          <a:pt x="217" y="184"/>
                        </a:lnTo>
                        <a:lnTo>
                          <a:pt x="217" y="184"/>
                        </a:lnTo>
                        <a:lnTo>
                          <a:pt x="217" y="184"/>
                        </a:lnTo>
                        <a:lnTo>
                          <a:pt x="217" y="184"/>
                        </a:lnTo>
                        <a:cubicBezTo>
                          <a:pt x="217" y="184"/>
                          <a:pt x="217" y="215"/>
                          <a:pt x="187" y="215"/>
                        </a:cubicBezTo>
                        <a:lnTo>
                          <a:pt x="187" y="215"/>
                        </a:lnTo>
                        <a:lnTo>
                          <a:pt x="187" y="215"/>
                        </a:lnTo>
                        <a:lnTo>
                          <a:pt x="187" y="215"/>
                        </a:lnTo>
                        <a:cubicBezTo>
                          <a:pt x="217" y="215"/>
                          <a:pt x="217" y="215"/>
                          <a:pt x="248" y="215"/>
                        </a:cubicBezTo>
                        <a:cubicBezTo>
                          <a:pt x="248" y="247"/>
                          <a:pt x="248" y="247"/>
                          <a:pt x="248" y="247"/>
                        </a:cubicBezTo>
                        <a:lnTo>
                          <a:pt x="279" y="247"/>
                        </a:lnTo>
                        <a:cubicBezTo>
                          <a:pt x="279" y="247"/>
                          <a:pt x="279" y="247"/>
                          <a:pt x="311" y="247"/>
                        </a:cubicBezTo>
                        <a:cubicBezTo>
                          <a:pt x="279" y="247"/>
                          <a:pt x="279" y="247"/>
                          <a:pt x="279" y="215"/>
                        </a:cubicBezTo>
                        <a:lnTo>
                          <a:pt x="279" y="215"/>
                        </a:lnTo>
                        <a:cubicBezTo>
                          <a:pt x="279" y="215"/>
                          <a:pt x="248" y="215"/>
                          <a:pt x="248" y="184"/>
                        </a:cubicBezTo>
                        <a:lnTo>
                          <a:pt x="248" y="184"/>
                        </a:lnTo>
                        <a:lnTo>
                          <a:pt x="248" y="153"/>
                        </a:lnTo>
                        <a:lnTo>
                          <a:pt x="248" y="153"/>
                        </a:lnTo>
                        <a:lnTo>
                          <a:pt x="248" y="153"/>
                        </a:lnTo>
                        <a:lnTo>
                          <a:pt x="248" y="123"/>
                        </a:lnTo>
                        <a:lnTo>
                          <a:pt x="248" y="123"/>
                        </a:lnTo>
                        <a:cubicBezTo>
                          <a:pt x="248" y="123"/>
                          <a:pt x="217" y="123"/>
                          <a:pt x="217" y="91"/>
                        </a:cubicBezTo>
                        <a:lnTo>
                          <a:pt x="187" y="61"/>
                        </a:lnTo>
                        <a:cubicBezTo>
                          <a:pt x="187" y="61"/>
                          <a:pt x="187" y="61"/>
                          <a:pt x="155" y="30"/>
                        </a:cubicBezTo>
                        <a:lnTo>
                          <a:pt x="155" y="30"/>
                        </a:lnTo>
                        <a:lnTo>
                          <a:pt x="155" y="30"/>
                        </a:lnTo>
                        <a:lnTo>
                          <a:pt x="124" y="0"/>
                        </a:lnTo>
                        <a:cubicBezTo>
                          <a:pt x="124" y="0"/>
                          <a:pt x="124" y="0"/>
                          <a:pt x="124" y="30"/>
                        </a:cubicBezTo>
                        <a:cubicBezTo>
                          <a:pt x="93" y="30"/>
                          <a:pt x="93" y="30"/>
                          <a:pt x="63" y="30"/>
                        </a:cubicBezTo>
                        <a:lnTo>
                          <a:pt x="63" y="30"/>
                        </a:lnTo>
                        <a:lnTo>
                          <a:pt x="31" y="61"/>
                        </a:lnTo>
                        <a:lnTo>
                          <a:pt x="31" y="61"/>
                        </a:lnTo>
                        <a:cubicBezTo>
                          <a:pt x="31" y="91"/>
                          <a:pt x="31" y="91"/>
                          <a:pt x="0" y="123"/>
                        </a:cubicBezTo>
                        <a:cubicBezTo>
                          <a:pt x="31" y="123"/>
                          <a:pt x="31" y="123"/>
                          <a:pt x="31" y="123"/>
                        </a:cubicBezTo>
                        <a:lnTo>
                          <a:pt x="31" y="123"/>
                        </a:lnTo>
                        <a:cubicBezTo>
                          <a:pt x="31" y="123"/>
                          <a:pt x="31" y="153"/>
                          <a:pt x="63" y="15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5" name="Freeform 39">
                    <a:extLst>
                      <a:ext uri="{FF2B5EF4-FFF2-40B4-BE49-F238E27FC236}">
                        <a16:creationId xmlns:a16="http://schemas.microsoft.com/office/drawing/2014/main" id="{930156C6-BEBD-47E4-A515-46C74FDA3D8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411538" y="2427288"/>
                    <a:ext cx="33337" cy="55562"/>
                  </a:xfrm>
                  <a:custGeom>
                    <a:avLst/>
                    <a:gdLst>
                      <a:gd name="T0" fmla="*/ 93 w 94"/>
                      <a:gd name="T1" fmla="*/ 93 h 156"/>
                      <a:gd name="T2" fmla="*/ 93 w 94"/>
                      <a:gd name="T3" fmla="*/ 93 h 156"/>
                      <a:gd name="T4" fmla="*/ 93 w 94"/>
                      <a:gd name="T5" fmla="*/ 93 h 156"/>
                      <a:gd name="T6" fmla="*/ 93 w 94"/>
                      <a:gd name="T7" fmla="*/ 63 h 156"/>
                      <a:gd name="T8" fmla="*/ 93 w 94"/>
                      <a:gd name="T9" fmla="*/ 63 h 156"/>
                      <a:gd name="T10" fmla="*/ 63 w 94"/>
                      <a:gd name="T11" fmla="*/ 0 h 156"/>
                      <a:gd name="T12" fmla="*/ 63 w 94"/>
                      <a:gd name="T13" fmla="*/ 0 h 156"/>
                      <a:gd name="T14" fmla="*/ 63 w 94"/>
                      <a:gd name="T15" fmla="*/ 0 h 156"/>
                      <a:gd name="T16" fmla="*/ 63 w 94"/>
                      <a:gd name="T17" fmla="*/ 0 h 156"/>
                      <a:gd name="T18" fmla="*/ 31 w 94"/>
                      <a:gd name="T19" fmla="*/ 31 h 156"/>
                      <a:gd name="T20" fmla="*/ 0 w 94"/>
                      <a:gd name="T21" fmla="*/ 63 h 156"/>
                      <a:gd name="T22" fmla="*/ 0 w 94"/>
                      <a:gd name="T23" fmla="*/ 63 h 156"/>
                      <a:gd name="T24" fmla="*/ 0 w 94"/>
                      <a:gd name="T25" fmla="*/ 93 h 156"/>
                      <a:gd name="T26" fmla="*/ 0 w 94"/>
                      <a:gd name="T27" fmla="*/ 93 h 156"/>
                      <a:gd name="T28" fmla="*/ 0 w 94"/>
                      <a:gd name="T29" fmla="*/ 93 h 156"/>
                      <a:gd name="T30" fmla="*/ 31 w 94"/>
                      <a:gd name="T31" fmla="*/ 124 h 156"/>
                      <a:gd name="T32" fmla="*/ 31 w 94"/>
                      <a:gd name="T33" fmla="*/ 124 h 156"/>
                      <a:gd name="T34" fmla="*/ 31 w 94"/>
                      <a:gd name="T35" fmla="*/ 155 h 156"/>
                      <a:gd name="T36" fmla="*/ 93 w 94"/>
                      <a:gd name="T37" fmla="*/ 124 h 156"/>
                      <a:gd name="T38" fmla="*/ 93 w 94"/>
                      <a:gd name="T39" fmla="*/ 93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94" h="156">
                        <a:moveTo>
                          <a:pt x="93" y="93"/>
                        </a:moveTo>
                        <a:lnTo>
                          <a:pt x="93" y="93"/>
                        </a:lnTo>
                        <a:lnTo>
                          <a:pt x="93" y="93"/>
                        </a:lnTo>
                        <a:cubicBezTo>
                          <a:pt x="93" y="63"/>
                          <a:pt x="93" y="63"/>
                          <a:pt x="93" y="63"/>
                        </a:cubicBezTo>
                        <a:lnTo>
                          <a:pt x="93" y="63"/>
                        </a:lnTo>
                        <a:cubicBezTo>
                          <a:pt x="93" y="63"/>
                          <a:pt x="63" y="31"/>
                          <a:pt x="63" y="0"/>
                        </a:cubicBezTo>
                        <a:lnTo>
                          <a:pt x="63" y="0"/>
                        </a:lnTo>
                        <a:lnTo>
                          <a:pt x="63" y="0"/>
                        </a:lnTo>
                        <a:lnTo>
                          <a:pt x="63" y="0"/>
                        </a:lnTo>
                        <a:cubicBezTo>
                          <a:pt x="31" y="0"/>
                          <a:pt x="31" y="31"/>
                          <a:pt x="31" y="31"/>
                        </a:cubicBezTo>
                        <a:cubicBezTo>
                          <a:pt x="31" y="31"/>
                          <a:pt x="0" y="31"/>
                          <a:pt x="0" y="63"/>
                        </a:cubicBezTo>
                        <a:lnTo>
                          <a:pt x="0" y="63"/>
                        </a:lnTo>
                        <a:cubicBezTo>
                          <a:pt x="0" y="63"/>
                          <a:pt x="0" y="63"/>
                          <a:pt x="0" y="93"/>
                        </a:cubicBezTo>
                        <a:lnTo>
                          <a:pt x="0" y="93"/>
                        </a:lnTo>
                        <a:lnTo>
                          <a:pt x="0" y="93"/>
                        </a:lnTo>
                        <a:lnTo>
                          <a:pt x="31" y="124"/>
                        </a:lnTo>
                        <a:lnTo>
                          <a:pt x="31" y="124"/>
                        </a:lnTo>
                        <a:cubicBezTo>
                          <a:pt x="31" y="124"/>
                          <a:pt x="31" y="124"/>
                          <a:pt x="31" y="155"/>
                        </a:cubicBezTo>
                        <a:cubicBezTo>
                          <a:pt x="63" y="124"/>
                          <a:pt x="63" y="124"/>
                          <a:pt x="93" y="124"/>
                        </a:cubicBezTo>
                        <a:lnTo>
                          <a:pt x="93" y="9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6" name="Freeform 40">
                    <a:extLst>
                      <a:ext uri="{FF2B5EF4-FFF2-40B4-BE49-F238E27FC236}">
                        <a16:creationId xmlns:a16="http://schemas.microsoft.com/office/drawing/2014/main" id="{444A9604-29CF-4D2D-AB56-513E7E79329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378200" y="2371725"/>
                    <a:ext cx="123825" cy="100013"/>
                  </a:xfrm>
                  <a:custGeom>
                    <a:avLst/>
                    <a:gdLst>
                      <a:gd name="T0" fmla="*/ 93 w 342"/>
                      <a:gd name="T1" fmla="*/ 124 h 280"/>
                      <a:gd name="T2" fmla="*/ 124 w 342"/>
                      <a:gd name="T3" fmla="*/ 94 h 280"/>
                      <a:gd name="T4" fmla="*/ 156 w 342"/>
                      <a:gd name="T5" fmla="*/ 94 h 280"/>
                      <a:gd name="T6" fmla="*/ 217 w 342"/>
                      <a:gd name="T7" fmla="*/ 155 h 280"/>
                      <a:gd name="T8" fmla="*/ 248 w 342"/>
                      <a:gd name="T9" fmla="*/ 186 h 280"/>
                      <a:gd name="T10" fmla="*/ 280 w 342"/>
                      <a:gd name="T11" fmla="*/ 218 h 280"/>
                      <a:gd name="T12" fmla="*/ 280 w 342"/>
                      <a:gd name="T13" fmla="*/ 248 h 280"/>
                      <a:gd name="T14" fmla="*/ 310 w 342"/>
                      <a:gd name="T15" fmla="*/ 248 h 280"/>
                      <a:gd name="T16" fmla="*/ 310 w 342"/>
                      <a:gd name="T17" fmla="*/ 248 h 280"/>
                      <a:gd name="T18" fmla="*/ 310 w 342"/>
                      <a:gd name="T19" fmla="*/ 248 h 280"/>
                      <a:gd name="T20" fmla="*/ 310 w 342"/>
                      <a:gd name="T21" fmla="*/ 218 h 280"/>
                      <a:gd name="T22" fmla="*/ 341 w 342"/>
                      <a:gd name="T23" fmla="*/ 186 h 280"/>
                      <a:gd name="T24" fmla="*/ 310 w 342"/>
                      <a:gd name="T25" fmla="*/ 155 h 280"/>
                      <a:gd name="T26" fmla="*/ 310 w 342"/>
                      <a:gd name="T27" fmla="*/ 124 h 280"/>
                      <a:gd name="T28" fmla="*/ 310 w 342"/>
                      <a:gd name="T29" fmla="*/ 94 h 280"/>
                      <a:gd name="T30" fmla="*/ 310 w 342"/>
                      <a:gd name="T31" fmla="*/ 62 h 280"/>
                      <a:gd name="T32" fmla="*/ 310 w 342"/>
                      <a:gd name="T33" fmla="*/ 62 h 280"/>
                      <a:gd name="T34" fmla="*/ 280 w 342"/>
                      <a:gd name="T35" fmla="*/ 31 h 280"/>
                      <a:gd name="T36" fmla="*/ 280 w 342"/>
                      <a:gd name="T37" fmla="*/ 31 h 280"/>
                      <a:gd name="T38" fmla="*/ 217 w 342"/>
                      <a:gd name="T39" fmla="*/ 31 h 280"/>
                      <a:gd name="T40" fmla="*/ 217 w 342"/>
                      <a:gd name="T41" fmla="*/ 31 h 280"/>
                      <a:gd name="T42" fmla="*/ 186 w 342"/>
                      <a:gd name="T43" fmla="*/ 31 h 280"/>
                      <a:gd name="T44" fmla="*/ 186 w 342"/>
                      <a:gd name="T45" fmla="*/ 31 h 280"/>
                      <a:gd name="T46" fmla="*/ 156 w 342"/>
                      <a:gd name="T47" fmla="*/ 31 h 280"/>
                      <a:gd name="T48" fmla="*/ 124 w 342"/>
                      <a:gd name="T49" fmla="*/ 31 h 280"/>
                      <a:gd name="T50" fmla="*/ 62 w 342"/>
                      <a:gd name="T51" fmla="*/ 0 h 280"/>
                      <a:gd name="T52" fmla="*/ 62 w 342"/>
                      <a:gd name="T53" fmla="*/ 0 h 280"/>
                      <a:gd name="T54" fmla="*/ 62 w 342"/>
                      <a:gd name="T55" fmla="*/ 31 h 280"/>
                      <a:gd name="T56" fmla="*/ 62 w 342"/>
                      <a:gd name="T57" fmla="*/ 31 h 280"/>
                      <a:gd name="T58" fmla="*/ 32 w 342"/>
                      <a:gd name="T59" fmla="*/ 62 h 280"/>
                      <a:gd name="T60" fmla="*/ 0 w 342"/>
                      <a:gd name="T61" fmla="*/ 62 h 280"/>
                      <a:gd name="T62" fmla="*/ 0 w 342"/>
                      <a:gd name="T63" fmla="*/ 62 h 280"/>
                      <a:gd name="T64" fmla="*/ 62 w 342"/>
                      <a:gd name="T65" fmla="*/ 124 h 280"/>
                      <a:gd name="T66" fmla="*/ 62 w 342"/>
                      <a:gd name="T67" fmla="*/ 124 h 280"/>
                      <a:gd name="T68" fmla="*/ 62 w 342"/>
                      <a:gd name="T69" fmla="*/ 155 h 280"/>
                      <a:gd name="T70" fmla="*/ 62 w 342"/>
                      <a:gd name="T71" fmla="*/ 155 h 280"/>
                      <a:gd name="T72" fmla="*/ 93 w 342"/>
                      <a:gd name="T73" fmla="*/ 124 h 2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342" h="280">
                        <a:moveTo>
                          <a:pt x="93" y="124"/>
                        </a:moveTo>
                        <a:lnTo>
                          <a:pt x="93" y="124"/>
                        </a:lnTo>
                        <a:cubicBezTo>
                          <a:pt x="93" y="124"/>
                          <a:pt x="93" y="124"/>
                          <a:pt x="124" y="124"/>
                        </a:cubicBezTo>
                        <a:lnTo>
                          <a:pt x="124" y="94"/>
                        </a:lnTo>
                        <a:cubicBezTo>
                          <a:pt x="124" y="94"/>
                          <a:pt x="124" y="94"/>
                          <a:pt x="156" y="94"/>
                        </a:cubicBezTo>
                        <a:lnTo>
                          <a:pt x="156" y="94"/>
                        </a:lnTo>
                        <a:cubicBezTo>
                          <a:pt x="186" y="94"/>
                          <a:pt x="186" y="124"/>
                          <a:pt x="217" y="124"/>
                        </a:cubicBezTo>
                        <a:cubicBezTo>
                          <a:pt x="217" y="155"/>
                          <a:pt x="217" y="155"/>
                          <a:pt x="217" y="155"/>
                        </a:cubicBezTo>
                        <a:cubicBezTo>
                          <a:pt x="217" y="155"/>
                          <a:pt x="217" y="186"/>
                          <a:pt x="217" y="218"/>
                        </a:cubicBezTo>
                        <a:cubicBezTo>
                          <a:pt x="248" y="186"/>
                          <a:pt x="248" y="186"/>
                          <a:pt x="248" y="186"/>
                        </a:cubicBezTo>
                        <a:lnTo>
                          <a:pt x="280" y="218"/>
                        </a:lnTo>
                        <a:lnTo>
                          <a:pt x="280" y="218"/>
                        </a:lnTo>
                        <a:lnTo>
                          <a:pt x="280" y="248"/>
                        </a:lnTo>
                        <a:lnTo>
                          <a:pt x="280" y="248"/>
                        </a:lnTo>
                        <a:lnTo>
                          <a:pt x="280" y="279"/>
                        </a:lnTo>
                        <a:cubicBezTo>
                          <a:pt x="310" y="248"/>
                          <a:pt x="310" y="248"/>
                          <a:pt x="310" y="248"/>
                        </a:cubicBezTo>
                        <a:lnTo>
                          <a:pt x="310" y="248"/>
                        </a:lnTo>
                        <a:lnTo>
                          <a:pt x="310" y="248"/>
                        </a:lnTo>
                        <a:lnTo>
                          <a:pt x="310" y="248"/>
                        </a:lnTo>
                        <a:lnTo>
                          <a:pt x="310" y="248"/>
                        </a:lnTo>
                        <a:cubicBezTo>
                          <a:pt x="310" y="248"/>
                          <a:pt x="310" y="248"/>
                          <a:pt x="310" y="218"/>
                        </a:cubicBezTo>
                        <a:lnTo>
                          <a:pt x="310" y="218"/>
                        </a:lnTo>
                        <a:cubicBezTo>
                          <a:pt x="310" y="218"/>
                          <a:pt x="310" y="218"/>
                          <a:pt x="341" y="218"/>
                        </a:cubicBezTo>
                        <a:cubicBezTo>
                          <a:pt x="341" y="218"/>
                          <a:pt x="341" y="218"/>
                          <a:pt x="341" y="186"/>
                        </a:cubicBezTo>
                        <a:lnTo>
                          <a:pt x="341" y="186"/>
                        </a:lnTo>
                        <a:cubicBezTo>
                          <a:pt x="310" y="186"/>
                          <a:pt x="310" y="155"/>
                          <a:pt x="310" y="155"/>
                        </a:cubicBezTo>
                        <a:lnTo>
                          <a:pt x="310" y="124"/>
                        </a:lnTo>
                        <a:lnTo>
                          <a:pt x="310" y="124"/>
                        </a:lnTo>
                        <a:cubicBezTo>
                          <a:pt x="310" y="94"/>
                          <a:pt x="310" y="94"/>
                          <a:pt x="310" y="94"/>
                        </a:cubicBezTo>
                        <a:lnTo>
                          <a:pt x="310" y="94"/>
                        </a:lnTo>
                        <a:lnTo>
                          <a:pt x="310" y="62"/>
                        </a:lnTo>
                        <a:lnTo>
                          <a:pt x="310" y="62"/>
                        </a:lnTo>
                        <a:lnTo>
                          <a:pt x="310" y="62"/>
                        </a:lnTo>
                        <a:lnTo>
                          <a:pt x="310" y="62"/>
                        </a:lnTo>
                        <a:cubicBezTo>
                          <a:pt x="280" y="31"/>
                          <a:pt x="280" y="31"/>
                          <a:pt x="280" y="0"/>
                        </a:cubicBezTo>
                        <a:cubicBezTo>
                          <a:pt x="280" y="31"/>
                          <a:pt x="280" y="31"/>
                          <a:pt x="280" y="31"/>
                        </a:cubicBezTo>
                        <a:lnTo>
                          <a:pt x="280" y="31"/>
                        </a:lnTo>
                        <a:lnTo>
                          <a:pt x="280" y="31"/>
                        </a:lnTo>
                        <a:cubicBezTo>
                          <a:pt x="248" y="31"/>
                          <a:pt x="248" y="31"/>
                          <a:pt x="248" y="31"/>
                        </a:cubicBezTo>
                        <a:cubicBezTo>
                          <a:pt x="217" y="31"/>
                          <a:pt x="217" y="31"/>
                          <a:pt x="217" y="31"/>
                        </a:cubicBezTo>
                        <a:lnTo>
                          <a:pt x="217" y="31"/>
                        </a:lnTo>
                        <a:lnTo>
                          <a:pt x="217" y="31"/>
                        </a:lnTo>
                        <a:cubicBezTo>
                          <a:pt x="217" y="31"/>
                          <a:pt x="217" y="31"/>
                          <a:pt x="186" y="31"/>
                        </a:cubicBezTo>
                        <a:lnTo>
                          <a:pt x="186" y="31"/>
                        </a:lnTo>
                        <a:lnTo>
                          <a:pt x="186" y="31"/>
                        </a:lnTo>
                        <a:lnTo>
                          <a:pt x="186" y="31"/>
                        </a:lnTo>
                        <a:cubicBezTo>
                          <a:pt x="186" y="31"/>
                          <a:pt x="186" y="31"/>
                          <a:pt x="156" y="31"/>
                        </a:cubicBezTo>
                        <a:lnTo>
                          <a:pt x="156" y="31"/>
                        </a:lnTo>
                        <a:cubicBezTo>
                          <a:pt x="156" y="31"/>
                          <a:pt x="156" y="31"/>
                          <a:pt x="124" y="31"/>
                        </a:cubicBezTo>
                        <a:lnTo>
                          <a:pt x="124" y="31"/>
                        </a:lnTo>
                        <a:cubicBezTo>
                          <a:pt x="124" y="31"/>
                          <a:pt x="93" y="31"/>
                          <a:pt x="93" y="0"/>
                        </a:cubicBezTo>
                        <a:cubicBezTo>
                          <a:pt x="93" y="0"/>
                          <a:pt x="93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62" y="31"/>
                        </a:cubicBezTo>
                        <a:lnTo>
                          <a:pt x="62" y="31"/>
                        </a:lnTo>
                        <a:lnTo>
                          <a:pt x="62" y="31"/>
                        </a:lnTo>
                        <a:cubicBezTo>
                          <a:pt x="62" y="62"/>
                          <a:pt x="32" y="62"/>
                          <a:pt x="32" y="62"/>
                        </a:cubicBezTo>
                        <a:lnTo>
                          <a:pt x="32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cubicBezTo>
                          <a:pt x="32" y="94"/>
                          <a:pt x="32" y="94"/>
                          <a:pt x="62" y="124"/>
                        </a:cubicBezTo>
                        <a:lnTo>
                          <a:pt x="62" y="124"/>
                        </a:lnTo>
                        <a:lnTo>
                          <a:pt x="62" y="124"/>
                        </a:lnTo>
                        <a:cubicBezTo>
                          <a:pt x="62" y="155"/>
                          <a:pt x="62" y="155"/>
                          <a:pt x="62" y="155"/>
                        </a:cubicBezTo>
                        <a:lnTo>
                          <a:pt x="62" y="155"/>
                        </a:lnTo>
                        <a:lnTo>
                          <a:pt x="62" y="155"/>
                        </a:lnTo>
                        <a:lnTo>
                          <a:pt x="62" y="155"/>
                        </a:lnTo>
                        <a:lnTo>
                          <a:pt x="62" y="124"/>
                        </a:lnTo>
                        <a:lnTo>
                          <a:pt x="93" y="124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7" name="Freeform 41">
                    <a:extLst>
                      <a:ext uri="{FF2B5EF4-FFF2-40B4-BE49-F238E27FC236}">
                        <a16:creationId xmlns:a16="http://schemas.microsoft.com/office/drawing/2014/main" id="{7F0B781D-0D5A-4403-A0A5-08599933AD4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344863" y="2371725"/>
                    <a:ext cx="33337" cy="11113"/>
                  </a:xfrm>
                  <a:custGeom>
                    <a:avLst/>
                    <a:gdLst>
                      <a:gd name="T0" fmla="*/ 92 w 93"/>
                      <a:gd name="T1" fmla="*/ 0 h 32"/>
                      <a:gd name="T2" fmla="*/ 92 w 93"/>
                      <a:gd name="T3" fmla="*/ 0 h 32"/>
                      <a:gd name="T4" fmla="*/ 92 w 93"/>
                      <a:gd name="T5" fmla="*/ 0 h 32"/>
                      <a:gd name="T6" fmla="*/ 92 w 93"/>
                      <a:gd name="T7" fmla="*/ 0 h 32"/>
                      <a:gd name="T8" fmla="*/ 30 w 93"/>
                      <a:gd name="T9" fmla="*/ 0 h 32"/>
                      <a:gd name="T10" fmla="*/ 0 w 93"/>
                      <a:gd name="T11" fmla="*/ 0 h 32"/>
                      <a:gd name="T12" fmla="*/ 30 w 93"/>
                      <a:gd name="T13" fmla="*/ 0 h 32"/>
                      <a:gd name="T14" fmla="*/ 30 w 93"/>
                      <a:gd name="T15" fmla="*/ 31 h 32"/>
                      <a:gd name="T16" fmla="*/ 30 w 93"/>
                      <a:gd name="T17" fmla="*/ 31 h 32"/>
                      <a:gd name="T18" fmla="*/ 61 w 93"/>
                      <a:gd name="T19" fmla="*/ 31 h 32"/>
                      <a:gd name="T20" fmla="*/ 61 w 93"/>
                      <a:gd name="T21" fmla="*/ 31 h 32"/>
                      <a:gd name="T22" fmla="*/ 92 w 93"/>
                      <a:gd name="T2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93" h="32">
                        <a:moveTo>
                          <a:pt x="92" y="0"/>
                        </a:moveTo>
                        <a:lnTo>
                          <a:pt x="92" y="0"/>
                        </a:lnTo>
                        <a:lnTo>
                          <a:pt x="92" y="0"/>
                        </a:lnTo>
                        <a:lnTo>
                          <a:pt x="92" y="0"/>
                        </a:lnTo>
                        <a:cubicBezTo>
                          <a:pt x="61" y="0"/>
                          <a:pt x="30" y="0"/>
                          <a:pt x="30" y="0"/>
                        </a:cubicBezTo>
                        <a:lnTo>
                          <a:pt x="0" y="0"/>
                        </a:lnTo>
                        <a:lnTo>
                          <a:pt x="30" y="0"/>
                        </a:lnTo>
                        <a:lnTo>
                          <a:pt x="30" y="31"/>
                        </a:lnTo>
                        <a:lnTo>
                          <a:pt x="30" y="31"/>
                        </a:lnTo>
                        <a:cubicBezTo>
                          <a:pt x="61" y="31"/>
                          <a:pt x="61" y="31"/>
                          <a:pt x="61" y="31"/>
                        </a:cubicBezTo>
                        <a:lnTo>
                          <a:pt x="61" y="31"/>
                        </a:lnTo>
                        <a:cubicBezTo>
                          <a:pt x="61" y="0"/>
                          <a:pt x="92" y="0"/>
                          <a:pt x="9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8" name="Freeform 42">
                    <a:extLst>
                      <a:ext uri="{FF2B5EF4-FFF2-40B4-BE49-F238E27FC236}">
                        <a16:creationId xmlns:a16="http://schemas.microsoft.com/office/drawing/2014/main" id="{6A019F2B-0390-4DB4-BA70-9EB65E856D3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2038" y="2405063"/>
                    <a:ext cx="66675" cy="133350"/>
                  </a:xfrm>
                  <a:custGeom>
                    <a:avLst/>
                    <a:gdLst>
                      <a:gd name="T0" fmla="*/ 186 w 187"/>
                      <a:gd name="T1" fmla="*/ 248 h 372"/>
                      <a:gd name="T2" fmla="*/ 186 w 187"/>
                      <a:gd name="T3" fmla="*/ 248 h 372"/>
                      <a:gd name="T4" fmla="*/ 186 w 187"/>
                      <a:gd name="T5" fmla="*/ 248 h 372"/>
                      <a:gd name="T6" fmla="*/ 186 w 187"/>
                      <a:gd name="T7" fmla="*/ 216 h 372"/>
                      <a:gd name="T8" fmla="*/ 186 w 187"/>
                      <a:gd name="T9" fmla="*/ 216 h 372"/>
                      <a:gd name="T10" fmla="*/ 186 w 187"/>
                      <a:gd name="T11" fmla="*/ 185 h 372"/>
                      <a:gd name="T12" fmla="*/ 186 w 187"/>
                      <a:gd name="T13" fmla="*/ 185 h 372"/>
                      <a:gd name="T14" fmla="*/ 186 w 187"/>
                      <a:gd name="T15" fmla="*/ 154 h 372"/>
                      <a:gd name="T16" fmla="*/ 186 w 187"/>
                      <a:gd name="T17" fmla="*/ 154 h 372"/>
                      <a:gd name="T18" fmla="*/ 186 w 187"/>
                      <a:gd name="T19" fmla="*/ 92 h 372"/>
                      <a:gd name="T20" fmla="*/ 156 w 187"/>
                      <a:gd name="T21" fmla="*/ 92 h 372"/>
                      <a:gd name="T22" fmla="*/ 156 w 187"/>
                      <a:gd name="T23" fmla="*/ 92 h 372"/>
                      <a:gd name="T24" fmla="*/ 156 w 187"/>
                      <a:gd name="T25" fmla="*/ 61 h 372"/>
                      <a:gd name="T26" fmla="*/ 156 w 187"/>
                      <a:gd name="T27" fmla="*/ 30 h 372"/>
                      <a:gd name="T28" fmla="*/ 156 w 187"/>
                      <a:gd name="T29" fmla="*/ 0 h 372"/>
                      <a:gd name="T30" fmla="*/ 62 w 187"/>
                      <a:gd name="T31" fmla="*/ 0 h 372"/>
                      <a:gd name="T32" fmla="*/ 32 w 187"/>
                      <a:gd name="T33" fmla="*/ 0 h 372"/>
                      <a:gd name="T34" fmla="*/ 62 w 187"/>
                      <a:gd name="T35" fmla="*/ 30 h 372"/>
                      <a:gd name="T36" fmla="*/ 62 w 187"/>
                      <a:gd name="T37" fmla="*/ 30 h 372"/>
                      <a:gd name="T38" fmla="*/ 62 w 187"/>
                      <a:gd name="T39" fmla="*/ 61 h 372"/>
                      <a:gd name="T40" fmla="*/ 32 w 187"/>
                      <a:gd name="T41" fmla="*/ 61 h 372"/>
                      <a:gd name="T42" fmla="*/ 32 w 187"/>
                      <a:gd name="T43" fmla="*/ 92 h 372"/>
                      <a:gd name="T44" fmla="*/ 32 w 187"/>
                      <a:gd name="T45" fmla="*/ 92 h 372"/>
                      <a:gd name="T46" fmla="*/ 62 w 187"/>
                      <a:gd name="T47" fmla="*/ 124 h 372"/>
                      <a:gd name="T48" fmla="*/ 62 w 187"/>
                      <a:gd name="T49" fmla="*/ 124 h 372"/>
                      <a:gd name="T50" fmla="*/ 62 w 187"/>
                      <a:gd name="T51" fmla="*/ 124 h 372"/>
                      <a:gd name="T52" fmla="*/ 62 w 187"/>
                      <a:gd name="T53" fmla="*/ 154 h 372"/>
                      <a:gd name="T54" fmla="*/ 62 w 187"/>
                      <a:gd name="T55" fmla="*/ 154 h 372"/>
                      <a:gd name="T56" fmla="*/ 32 w 187"/>
                      <a:gd name="T57" fmla="*/ 216 h 372"/>
                      <a:gd name="T58" fmla="*/ 32 w 187"/>
                      <a:gd name="T59" fmla="*/ 216 h 372"/>
                      <a:gd name="T60" fmla="*/ 32 w 187"/>
                      <a:gd name="T61" fmla="*/ 216 h 372"/>
                      <a:gd name="T62" fmla="*/ 32 w 187"/>
                      <a:gd name="T63" fmla="*/ 216 h 372"/>
                      <a:gd name="T64" fmla="*/ 32 w 187"/>
                      <a:gd name="T65" fmla="*/ 216 h 372"/>
                      <a:gd name="T66" fmla="*/ 32 w 187"/>
                      <a:gd name="T67" fmla="*/ 216 h 372"/>
                      <a:gd name="T68" fmla="*/ 0 w 187"/>
                      <a:gd name="T69" fmla="*/ 278 h 372"/>
                      <a:gd name="T70" fmla="*/ 0 w 187"/>
                      <a:gd name="T71" fmla="*/ 278 h 372"/>
                      <a:gd name="T72" fmla="*/ 32 w 187"/>
                      <a:gd name="T73" fmla="*/ 278 h 372"/>
                      <a:gd name="T74" fmla="*/ 32 w 187"/>
                      <a:gd name="T75" fmla="*/ 309 h 372"/>
                      <a:gd name="T76" fmla="*/ 32 w 187"/>
                      <a:gd name="T77" fmla="*/ 309 h 372"/>
                      <a:gd name="T78" fmla="*/ 32 w 187"/>
                      <a:gd name="T79" fmla="*/ 340 h 372"/>
                      <a:gd name="T80" fmla="*/ 32 w 187"/>
                      <a:gd name="T81" fmla="*/ 340 h 372"/>
                      <a:gd name="T82" fmla="*/ 62 w 187"/>
                      <a:gd name="T83" fmla="*/ 371 h 372"/>
                      <a:gd name="T84" fmla="*/ 62 w 187"/>
                      <a:gd name="T85" fmla="*/ 371 h 372"/>
                      <a:gd name="T86" fmla="*/ 62 w 187"/>
                      <a:gd name="T87" fmla="*/ 340 h 372"/>
                      <a:gd name="T88" fmla="*/ 156 w 187"/>
                      <a:gd name="T89" fmla="*/ 309 h 372"/>
                      <a:gd name="T90" fmla="*/ 156 w 187"/>
                      <a:gd name="T91" fmla="*/ 309 h 372"/>
                      <a:gd name="T92" fmla="*/ 186 w 187"/>
                      <a:gd name="T93" fmla="*/ 278 h 372"/>
                      <a:gd name="T94" fmla="*/ 186 w 187"/>
                      <a:gd name="T95" fmla="*/ 248 h 3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87" h="372">
                        <a:moveTo>
                          <a:pt x="186" y="248"/>
                        </a:moveTo>
                        <a:lnTo>
                          <a:pt x="186" y="248"/>
                        </a:lnTo>
                        <a:lnTo>
                          <a:pt x="186" y="248"/>
                        </a:lnTo>
                        <a:lnTo>
                          <a:pt x="186" y="216"/>
                        </a:lnTo>
                        <a:lnTo>
                          <a:pt x="186" y="216"/>
                        </a:lnTo>
                        <a:cubicBezTo>
                          <a:pt x="186" y="216"/>
                          <a:pt x="186" y="216"/>
                          <a:pt x="186" y="185"/>
                        </a:cubicBezTo>
                        <a:lnTo>
                          <a:pt x="186" y="185"/>
                        </a:lnTo>
                        <a:lnTo>
                          <a:pt x="186" y="154"/>
                        </a:lnTo>
                        <a:lnTo>
                          <a:pt x="186" y="154"/>
                        </a:lnTo>
                        <a:cubicBezTo>
                          <a:pt x="186" y="124"/>
                          <a:pt x="186" y="124"/>
                          <a:pt x="186" y="92"/>
                        </a:cubicBezTo>
                        <a:cubicBezTo>
                          <a:pt x="186" y="92"/>
                          <a:pt x="186" y="92"/>
                          <a:pt x="156" y="92"/>
                        </a:cubicBezTo>
                        <a:lnTo>
                          <a:pt x="156" y="92"/>
                        </a:lnTo>
                        <a:cubicBezTo>
                          <a:pt x="156" y="61"/>
                          <a:pt x="156" y="61"/>
                          <a:pt x="156" y="61"/>
                        </a:cubicBezTo>
                        <a:cubicBezTo>
                          <a:pt x="156" y="30"/>
                          <a:pt x="156" y="30"/>
                          <a:pt x="156" y="30"/>
                        </a:cubicBezTo>
                        <a:cubicBezTo>
                          <a:pt x="156" y="0"/>
                          <a:pt x="156" y="0"/>
                          <a:pt x="156" y="0"/>
                        </a:cubicBezTo>
                        <a:cubicBezTo>
                          <a:pt x="156" y="0"/>
                          <a:pt x="124" y="0"/>
                          <a:pt x="62" y="0"/>
                        </a:cubicBezTo>
                        <a:lnTo>
                          <a:pt x="32" y="0"/>
                        </a:lnTo>
                        <a:cubicBezTo>
                          <a:pt x="32" y="30"/>
                          <a:pt x="62" y="30"/>
                          <a:pt x="62" y="30"/>
                        </a:cubicBezTo>
                        <a:lnTo>
                          <a:pt x="62" y="30"/>
                        </a:lnTo>
                        <a:cubicBezTo>
                          <a:pt x="62" y="30"/>
                          <a:pt x="62" y="30"/>
                          <a:pt x="62" y="61"/>
                        </a:cubicBezTo>
                        <a:cubicBezTo>
                          <a:pt x="62" y="61"/>
                          <a:pt x="62" y="61"/>
                          <a:pt x="32" y="61"/>
                        </a:cubicBezTo>
                        <a:cubicBezTo>
                          <a:pt x="32" y="92"/>
                          <a:pt x="32" y="92"/>
                          <a:pt x="32" y="92"/>
                        </a:cubicBezTo>
                        <a:lnTo>
                          <a:pt x="32" y="92"/>
                        </a:lnTo>
                        <a:cubicBezTo>
                          <a:pt x="62" y="92"/>
                          <a:pt x="62" y="124"/>
                          <a:pt x="62" y="124"/>
                        </a:cubicBezTo>
                        <a:lnTo>
                          <a:pt x="62" y="124"/>
                        </a:lnTo>
                        <a:lnTo>
                          <a:pt x="62" y="124"/>
                        </a:lnTo>
                        <a:cubicBezTo>
                          <a:pt x="62" y="124"/>
                          <a:pt x="62" y="124"/>
                          <a:pt x="62" y="154"/>
                        </a:cubicBezTo>
                        <a:lnTo>
                          <a:pt x="62" y="154"/>
                        </a:lnTo>
                        <a:cubicBezTo>
                          <a:pt x="62" y="185"/>
                          <a:pt x="62" y="185"/>
                          <a:pt x="32" y="216"/>
                        </a:cubicBezTo>
                        <a:lnTo>
                          <a:pt x="32" y="216"/>
                        </a:lnTo>
                        <a:lnTo>
                          <a:pt x="32" y="216"/>
                        </a:lnTo>
                        <a:lnTo>
                          <a:pt x="32" y="216"/>
                        </a:lnTo>
                        <a:lnTo>
                          <a:pt x="32" y="216"/>
                        </a:lnTo>
                        <a:lnTo>
                          <a:pt x="32" y="216"/>
                        </a:lnTo>
                        <a:cubicBezTo>
                          <a:pt x="32" y="248"/>
                          <a:pt x="32" y="248"/>
                          <a:pt x="0" y="278"/>
                        </a:cubicBezTo>
                        <a:lnTo>
                          <a:pt x="0" y="278"/>
                        </a:lnTo>
                        <a:lnTo>
                          <a:pt x="32" y="278"/>
                        </a:lnTo>
                        <a:cubicBezTo>
                          <a:pt x="32" y="309"/>
                          <a:pt x="32" y="309"/>
                          <a:pt x="32" y="309"/>
                        </a:cubicBezTo>
                        <a:lnTo>
                          <a:pt x="32" y="309"/>
                        </a:lnTo>
                        <a:lnTo>
                          <a:pt x="32" y="340"/>
                        </a:lnTo>
                        <a:lnTo>
                          <a:pt x="32" y="340"/>
                        </a:lnTo>
                        <a:cubicBezTo>
                          <a:pt x="32" y="340"/>
                          <a:pt x="62" y="340"/>
                          <a:pt x="62" y="371"/>
                        </a:cubicBezTo>
                        <a:lnTo>
                          <a:pt x="62" y="371"/>
                        </a:lnTo>
                        <a:lnTo>
                          <a:pt x="62" y="340"/>
                        </a:lnTo>
                        <a:cubicBezTo>
                          <a:pt x="93" y="340"/>
                          <a:pt x="124" y="309"/>
                          <a:pt x="156" y="309"/>
                        </a:cubicBezTo>
                        <a:lnTo>
                          <a:pt x="156" y="309"/>
                        </a:lnTo>
                        <a:lnTo>
                          <a:pt x="186" y="278"/>
                        </a:lnTo>
                        <a:cubicBezTo>
                          <a:pt x="186" y="278"/>
                          <a:pt x="186" y="278"/>
                          <a:pt x="186" y="24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9" name="Freeform 43">
                    <a:extLst>
                      <a:ext uri="{FF2B5EF4-FFF2-40B4-BE49-F238E27FC236}">
                        <a16:creationId xmlns:a16="http://schemas.microsoft.com/office/drawing/2014/main" id="{2CC26946-6536-4236-818F-CAA9C725CD9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70375" y="2906713"/>
                    <a:ext cx="190500" cy="334962"/>
                  </a:xfrm>
                  <a:custGeom>
                    <a:avLst/>
                    <a:gdLst>
                      <a:gd name="T0" fmla="*/ 526 w 527"/>
                      <a:gd name="T1" fmla="*/ 186 h 930"/>
                      <a:gd name="T2" fmla="*/ 496 w 527"/>
                      <a:gd name="T3" fmla="*/ 31 h 930"/>
                      <a:gd name="T4" fmla="*/ 434 w 527"/>
                      <a:gd name="T5" fmla="*/ 62 h 930"/>
                      <a:gd name="T6" fmla="*/ 434 w 527"/>
                      <a:gd name="T7" fmla="*/ 31 h 930"/>
                      <a:gd name="T8" fmla="*/ 372 w 527"/>
                      <a:gd name="T9" fmla="*/ 62 h 930"/>
                      <a:gd name="T10" fmla="*/ 310 w 527"/>
                      <a:gd name="T11" fmla="*/ 62 h 930"/>
                      <a:gd name="T12" fmla="*/ 279 w 527"/>
                      <a:gd name="T13" fmla="*/ 62 h 930"/>
                      <a:gd name="T14" fmla="*/ 279 w 527"/>
                      <a:gd name="T15" fmla="*/ 62 h 930"/>
                      <a:gd name="T16" fmla="*/ 248 w 527"/>
                      <a:gd name="T17" fmla="*/ 62 h 930"/>
                      <a:gd name="T18" fmla="*/ 248 w 527"/>
                      <a:gd name="T19" fmla="*/ 124 h 930"/>
                      <a:gd name="T20" fmla="*/ 248 w 527"/>
                      <a:gd name="T21" fmla="*/ 124 h 930"/>
                      <a:gd name="T22" fmla="*/ 310 w 527"/>
                      <a:gd name="T23" fmla="*/ 217 h 930"/>
                      <a:gd name="T24" fmla="*/ 310 w 527"/>
                      <a:gd name="T25" fmla="*/ 217 h 930"/>
                      <a:gd name="T26" fmla="*/ 310 w 527"/>
                      <a:gd name="T27" fmla="*/ 279 h 930"/>
                      <a:gd name="T28" fmla="*/ 279 w 527"/>
                      <a:gd name="T29" fmla="*/ 341 h 930"/>
                      <a:gd name="T30" fmla="*/ 248 w 527"/>
                      <a:gd name="T31" fmla="*/ 403 h 930"/>
                      <a:gd name="T32" fmla="*/ 217 w 527"/>
                      <a:gd name="T33" fmla="*/ 372 h 930"/>
                      <a:gd name="T34" fmla="*/ 186 w 527"/>
                      <a:gd name="T35" fmla="*/ 279 h 930"/>
                      <a:gd name="T36" fmla="*/ 186 w 527"/>
                      <a:gd name="T37" fmla="*/ 248 h 930"/>
                      <a:gd name="T38" fmla="*/ 155 w 527"/>
                      <a:gd name="T39" fmla="*/ 248 h 930"/>
                      <a:gd name="T40" fmla="*/ 93 w 527"/>
                      <a:gd name="T41" fmla="*/ 248 h 930"/>
                      <a:gd name="T42" fmla="*/ 31 w 527"/>
                      <a:gd name="T43" fmla="*/ 279 h 930"/>
                      <a:gd name="T44" fmla="*/ 31 w 527"/>
                      <a:gd name="T45" fmla="*/ 279 h 930"/>
                      <a:gd name="T46" fmla="*/ 62 w 527"/>
                      <a:gd name="T47" fmla="*/ 309 h 930"/>
                      <a:gd name="T48" fmla="*/ 155 w 527"/>
                      <a:gd name="T49" fmla="*/ 341 h 930"/>
                      <a:gd name="T50" fmla="*/ 155 w 527"/>
                      <a:gd name="T51" fmla="*/ 403 h 930"/>
                      <a:gd name="T52" fmla="*/ 155 w 527"/>
                      <a:gd name="T53" fmla="*/ 465 h 930"/>
                      <a:gd name="T54" fmla="*/ 155 w 527"/>
                      <a:gd name="T55" fmla="*/ 496 h 930"/>
                      <a:gd name="T56" fmla="*/ 155 w 527"/>
                      <a:gd name="T57" fmla="*/ 557 h 930"/>
                      <a:gd name="T58" fmla="*/ 124 w 527"/>
                      <a:gd name="T59" fmla="*/ 620 h 930"/>
                      <a:gd name="T60" fmla="*/ 124 w 527"/>
                      <a:gd name="T61" fmla="*/ 651 h 930"/>
                      <a:gd name="T62" fmla="*/ 62 w 527"/>
                      <a:gd name="T63" fmla="*/ 713 h 930"/>
                      <a:gd name="T64" fmla="*/ 62 w 527"/>
                      <a:gd name="T65" fmla="*/ 744 h 930"/>
                      <a:gd name="T66" fmla="*/ 93 w 527"/>
                      <a:gd name="T67" fmla="*/ 868 h 930"/>
                      <a:gd name="T68" fmla="*/ 124 w 527"/>
                      <a:gd name="T69" fmla="*/ 929 h 930"/>
                      <a:gd name="T70" fmla="*/ 217 w 527"/>
                      <a:gd name="T71" fmla="*/ 868 h 930"/>
                      <a:gd name="T72" fmla="*/ 248 w 527"/>
                      <a:gd name="T73" fmla="*/ 805 h 930"/>
                      <a:gd name="T74" fmla="*/ 217 w 527"/>
                      <a:gd name="T75" fmla="*/ 651 h 930"/>
                      <a:gd name="T76" fmla="*/ 217 w 527"/>
                      <a:gd name="T77" fmla="*/ 557 h 930"/>
                      <a:gd name="T78" fmla="*/ 310 w 527"/>
                      <a:gd name="T79" fmla="*/ 465 h 930"/>
                      <a:gd name="T80" fmla="*/ 341 w 527"/>
                      <a:gd name="T81" fmla="*/ 433 h 930"/>
                      <a:gd name="T82" fmla="*/ 465 w 527"/>
                      <a:gd name="T83" fmla="*/ 341 h 930"/>
                      <a:gd name="T84" fmla="*/ 526 w 527"/>
                      <a:gd name="T85" fmla="*/ 279 h 9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527" h="930">
                        <a:moveTo>
                          <a:pt x="526" y="217"/>
                        </a:moveTo>
                        <a:lnTo>
                          <a:pt x="526" y="217"/>
                        </a:lnTo>
                        <a:lnTo>
                          <a:pt x="526" y="186"/>
                        </a:lnTo>
                        <a:lnTo>
                          <a:pt x="526" y="186"/>
                        </a:lnTo>
                        <a:cubicBezTo>
                          <a:pt x="526" y="92"/>
                          <a:pt x="526" y="31"/>
                          <a:pt x="526" y="0"/>
                        </a:cubicBezTo>
                        <a:cubicBezTo>
                          <a:pt x="526" y="31"/>
                          <a:pt x="496" y="31"/>
                          <a:pt x="496" y="31"/>
                        </a:cubicBezTo>
                        <a:cubicBezTo>
                          <a:pt x="496" y="31"/>
                          <a:pt x="496" y="31"/>
                          <a:pt x="465" y="31"/>
                        </a:cubicBezTo>
                        <a:lnTo>
                          <a:pt x="465" y="31"/>
                        </a:lnTo>
                        <a:cubicBezTo>
                          <a:pt x="465" y="31"/>
                          <a:pt x="465" y="62"/>
                          <a:pt x="434" y="62"/>
                        </a:cubicBezTo>
                        <a:lnTo>
                          <a:pt x="434" y="62"/>
                        </a:lnTo>
                        <a:cubicBezTo>
                          <a:pt x="434" y="62"/>
                          <a:pt x="434" y="62"/>
                          <a:pt x="434" y="31"/>
                        </a:cubicBezTo>
                        <a:lnTo>
                          <a:pt x="434" y="31"/>
                        </a:lnTo>
                        <a:cubicBezTo>
                          <a:pt x="403" y="31"/>
                          <a:pt x="403" y="62"/>
                          <a:pt x="403" y="62"/>
                        </a:cubicBezTo>
                        <a:lnTo>
                          <a:pt x="403" y="62"/>
                        </a:lnTo>
                        <a:lnTo>
                          <a:pt x="372" y="62"/>
                        </a:lnTo>
                        <a:lnTo>
                          <a:pt x="372" y="62"/>
                        </a:lnTo>
                        <a:cubicBezTo>
                          <a:pt x="341" y="62"/>
                          <a:pt x="341" y="62"/>
                          <a:pt x="341" y="62"/>
                        </a:cubicBezTo>
                        <a:cubicBezTo>
                          <a:pt x="310" y="62"/>
                          <a:pt x="310" y="62"/>
                          <a:pt x="310" y="62"/>
                        </a:cubicBezTo>
                        <a:lnTo>
                          <a:pt x="310" y="62"/>
                        </a:lnTo>
                        <a:cubicBezTo>
                          <a:pt x="310" y="62"/>
                          <a:pt x="310" y="62"/>
                          <a:pt x="279" y="62"/>
                        </a:cubicBezTo>
                        <a:lnTo>
                          <a:pt x="279" y="62"/>
                        </a:lnTo>
                        <a:lnTo>
                          <a:pt x="279" y="62"/>
                        </a:lnTo>
                        <a:lnTo>
                          <a:pt x="279" y="62"/>
                        </a:lnTo>
                        <a:lnTo>
                          <a:pt x="279" y="62"/>
                        </a:lnTo>
                        <a:lnTo>
                          <a:pt x="279" y="62"/>
                        </a:lnTo>
                        <a:cubicBezTo>
                          <a:pt x="248" y="62"/>
                          <a:pt x="248" y="62"/>
                          <a:pt x="248" y="62"/>
                        </a:cubicBezTo>
                        <a:lnTo>
                          <a:pt x="248" y="62"/>
                        </a:lnTo>
                        <a:lnTo>
                          <a:pt x="248" y="92"/>
                        </a:lnTo>
                        <a:lnTo>
                          <a:pt x="248" y="92"/>
                        </a:lnTo>
                        <a:cubicBezTo>
                          <a:pt x="248" y="92"/>
                          <a:pt x="248" y="92"/>
                          <a:pt x="248" y="124"/>
                        </a:cubicBezTo>
                        <a:lnTo>
                          <a:pt x="248" y="124"/>
                        </a:lnTo>
                        <a:lnTo>
                          <a:pt x="248" y="124"/>
                        </a:lnTo>
                        <a:lnTo>
                          <a:pt x="248" y="124"/>
                        </a:lnTo>
                        <a:cubicBezTo>
                          <a:pt x="248" y="124"/>
                          <a:pt x="248" y="124"/>
                          <a:pt x="279" y="124"/>
                        </a:cubicBezTo>
                        <a:cubicBezTo>
                          <a:pt x="279" y="155"/>
                          <a:pt x="279" y="186"/>
                          <a:pt x="310" y="186"/>
                        </a:cubicBezTo>
                        <a:cubicBezTo>
                          <a:pt x="310" y="217"/>
                          <a:pt x="310" y="217"/>
                          <a:pt x="310" y="217"/>
                        </a:cubicBezTo>
                        <a:lnTo>
                          <a:pt x="310" y="217"/>
                        </a:lnTo>
                        <a:lnTo>
                          <a:pt x="310" y="217"/>
                        </a:lnTo>
                        <a:lnTo>
                          <a:pt x="310" y="217"/>
                        </a:lnTo>
                        <a:lnTo>
                          <a:pt x="310" y="217"/>
                        </a:lnTo>
                        <a:cubicBezTo>
                          <a:pt x="310" y="248"/>
                          <a:pt x="310" y="248"/>
                          <a:pt x="310" y="248"/>
                        </a:cubicBezTo>
                        <a:lnTo>
                          <a:pt x="310" y="279"/>
                        </a:lnTo>
                        <a:lnTo>
                          <a:pt x="310" y="279"/>
                        </a:lnTo>
                        <a:lnTo>
                          <a:pt x="310" y="279"/>
                        </a:lnTo>
                        <a:cubicBezTo>
                          <a:pt x="310" y="309"/>
                          <a:pt x="310" y="341"/>
                          <a:pt x="279" y="341"/>
                        </a:cubicBezTo>
                        <a:lnTo>
                          <a:pt x="279" y="372"/>
                        </a:lnTo>
                        <a:cubicBezTo>
                          <a:pt x="279" y="403"/>
                          <a:pt x="279" y="403"/>
                          <a:pt x="248" y="403"/>
                        </a:cubicBezTo>
                        <a:lnTo>
                          <a:pt x="248" y="403"/>
                        </a:lnTo>
                        <a:lnTo>
                          <a:pt x="248" y="403"/>
                        </a:lnTo>
                        <a:lnTo>
                          <a:pt x="248" y="403"/>
                        </a:lnTo>
                        <a:lnTo>
                          <a:pt x="217" y="372"/>
                        </a:lnTo>
                        <a:cubicBezTo>
                          <a:pt x="217" y="372"/>
                          <a:pt x="217" y="372"/>
                          <a:pt x="217" y="341"/>
                        </a:cubicBezTo>
                        <a:cubicBezTo>
                          <a:pt x="186" y="341"/>
                          <a:pt x="186" y="341"/>
                          <a:pt x="186" y="309"/>
                        </a:cubicBezTo>
                        <a:lnTo>
                          <a:pt x="186" y="279"/>
                        </a:lnTo>
                        <a:cubicBezTo>
                          <a:pt x="186" y="279"/>
                          <a:pt x="186" y="279"/>
                          <a:pt x="186" y="248"/>
                        </a:cubicBezTo>
                        <a:lnTo>
                          <a:pt x="186" y="248"/>
                        </a:lnTo>
                        <a:lnTo>
                          <a:pt x="186" y="248"/>
                        </a:lnTo>
                        <a:lnTo>
                          <a:pt x="186" y="248"/>
                        </a:lnTo>
                        <a:lnTo>
                          <a:pt x="186" y="248"/>
                        </a:lnTo>
                        <a:cubicBezTo>
                          <a:pt x="186" y="248"/>
                          <a:pt x="186" y="248"/>
                          <a:pt x="155" y="248"/>
                        </a:cubicBezTo>
                        <a:cubicBezTo>
                          <a:pt x="155" y="248"/>
                          <a:pt x="155" y="248"/>
                          <a:pt x="155" y="217"/>
                        </a:cubicBezTo>
                        <a:cubicBezTo>
                          <a:pt x="155" y="217"/>
                          <a:pt x="155" y="217"/>
                          <a:pt x="124" y="217"/>
                        </a:cubicBezTo>
                        <a:cubicBezTo>
                          <a:pt x="124" y="217"/>
                          <a:pt x="124" y="248"/>
                          <a:pt x="93" y="248"/>
                        </a:cubicBezTo>
                        <a:cubicBezTo>
                          <a:pt x="93" y="248"/>
                          <a:pt x="31" y="248"/>
                          <a:pt x="0" y="248"/>
                        </a:cubicBezTo>
                        <a:cubicBezTo>
                          <a:pt x="0" y="279"/>
                          <a:pt x="0" y="279"/>
                          <a:pt x="0" y="279"/>
                        </a:cubicBezTo>
                        <a:cubicBezTo>
                          <a:pt x="0" y="279"/>
                          <a:pt x="0" y="279"/>
                          <a:pt x="31" y="279"/>
                        </a:cubicBezTo>
                        <a:lnTo>
                          <a:pt x="31" y="279"/>
                        </a:lnTo>
                        <a:lnTo>
                          <a:pt x="31" y="279"/>
                        </a:lnTo>
                        <a:lnTo>
                          <a:pt x="31" y="279"/>
                        </a:lnTo>
                        <a:lnTo>
                          <a:pt x="31" y="279"/>
                        </a:lnTo>
                        <a:cubicBezTo>
                          <a:pt x="31" y="279"/>
                          <a:pt x="31" y="279"/>
                          <a:pt x="62" y="279"/>
                        </a:cubicBezTo>
                        <a:cubicBezTo>
                          <a:pt x="62" y="279"/>
                          <a:pt x="62" y="279"/>
                          <a:pt x="62" y="309"/>
                        </a:cubicBezTo>
                        <a:cubicBezTo>
                          <a:pt x="93" y="309"/>
                          <a:pt x="93" y="309"/>
                          <a:pt x="124" y="309"/>
                        </a:cubicBezTo>
                        <a:cubicBezTo>
                          <a:pt x="124" y="341"/>
                          <a:pt x="155" y="341"/>
                          <a:pt x="155" y="341"/>
                        </a:cubicBezTo>
                        <a:lnTo>
                          <a:pt x="155" y="341"/>
                        </a:lnTo>
                        <a:cubicBezTo>
                          <a:pt x="155" y="372"/>
                          <a:pt x="155" y="372"/>
                          <a:pt x="155" y="403"/>
                        </a:cubicBezTo>
                        <a:lnTo>
                          <a:pt x="155" y="403"/>
                        </a:lnTo>
                        <a:lnTo>
                          <a:pt x="155" y="403"/>
                        </a:lnTo>
                        <a:lnTo>
                          <a:pt x="155" y="433"/>
                        </a:lnTo>
                        <a:lnTo>
                          <a:pt x="155" y="433"/>
                        </a:lnTo>
                        <a:lnTo>
                          <a:pt x="155" y="465"/>
                        </a:lnTo>
                        <a:lnTo>
                          <a:pt x="155" y="496"/>
                        </a:lnTo>
                        <a:lnTo>
                          <a:pt x="155" y="496"/>
                        </a:lnTo>
                        <a:lnTo>
                          <a:pt x="155" y="496"/>
                        </a:lnTo>
                        <a:cubicBezTo>
                          <a:pt x="155" y="527"/>
                          <a:pt x="155" y="527"/>
                          <a:pt x="155" y="557"/>
                        </a:cubicBezTo>
                        <a:lnTo>
                          <a:pt x="155" y="557"/>
                        </a:lnTo>
                        <a:lnTo>
                          <a:pt x="155" y="557"/>
                        </a:lnTo>
                        <a:cubicBezTo>
                          <a:pt x="155" y="589"/>
                          <a:pt x="155" y="620"/>
                          <a:pt x="124" y="620"/>
                        </a:cubicBezTo>
                        <a:lnTo>
                          <a:pt x="124" y="620"/>
                        </a:lnTo>
                        <a:lnTo>
                          <a:pt x="124" y="620"/>
                        </a:lnTo>
                        <a:lnTo>
                          <a:pt x="124" y="620"/>
                        </a:lnTo>
                        <a:lnTo>
                          <a:pt x="124" y="620"/>
                        </a:lnTo>
                        <a:cubicBezTo>
                          <a:pt x="124" y="651"/>
                          <a:pt x="124" y="651"/>
                          <a:pt x="124" y="651"/>
                        </a:cubicBezTo>
                        <a:cubicBezTo>
                          <a:pt x="124" y="681"/>
                          <a:pt x="124" y="681"/>
                          <a:pt x="93" y="681"/>
                        </a:cubicBezTo>
                        <a:cubicBezTo>
                          <a:pt x="93" y="681"/>
                          <a:pt x="93" y="681"/>
                          <a:pt x="93" y="713"/>
                        </a:cubicBezTo>
                        <a:cubicBezTo>
                          <a:pt x="93" y="713"/>
                          <a:pt x="93" y="713"/>
                          <a:pt x="62" y="713"/>
                        </a:cubicBezTo>
                        <a:lnTo>
                          <a:pt x="62" y="744"/>
                        </a:lnTo>
                        <a:cubicBezTo>
                          <a:pt x="93" y="744"/>
                          <a:pt x="93" y="744"/>
                          <a:pt x="93" y="744"/>
                        </a:cubicBezTo>
                        <a:cubicBezTo>
                          <a:pt x="62" y="744"/>
                          <a:pt x="62" y="744"/>
                          <a:pt x="62" y="744"/>
                        </a:cubicBezTo>
                        <a:lnTo>
                          <a:pt x="62" y="744"/>
                        </a:lnTo>
                        <a:cubicBezTo>
                          <a:pt x="62" y="775"/>
                          <a:pt x="62" y="775"/>
                          <a:pt x="62" y="775"/>
                        </a:cubicBezTo>
                        <a:cubicBezTo>
                          <a:pt x="93" y="805"/>
                          <a:pt x="93" y="837"/>
                          <a:pt x="93" y="868"/>
                        </a:cubicBezTo>
                        <a:cubicBezTo>
                          <a:pt x="93" y="899"/>
                          <a:pt x="93" y="899"/>
                          <a:pt x="93" y="929"/>
                        </a:cubicBezTo>
                        <a:lnTo>
                          <a:pt x="93" y="929"/>
                        </a:lnTo>
                        <a:cubicBezTo>
                          <a:pt x="124" y="929"/>
                          <a:pt x="124" y="929"/>
                          <a:pt x="124" y="929"/>
                        </a:cubicBezTo>
                        <a:lnTo>
                          <a:pt x="124" y="929"/>
                        </a:lnTo>
                        <a:cubicBezTo>
                          <a:pt x="124" y="899"/>
                          <a:pt x="124" y="899"/>
                          <a:pt x="155" y="868"/>
                        </a:cubicBezTo>
                        <a:cubicBezTo>
                          <a:pt x="186" y="868"/>
                          <a:pt x="217" y="868"/>
                          <a:pt x="217" y="868"/>
                        </a:cubicBezTo>
                        <a:lnTo>
                          <a:pt x="217" y="868"/>
                        </a:lnTo>
                        <a:lnTo>
                          <a:pt x="217" y="868"/>
                        </a:lnTo>
                        <a:cubicBezTo>
                          <a:pt x="248" y="837"/>
                          <a:pt x="248" y="837"/>
                          <a:pt x="248" y="805"/>
                        </a:cubicBezTo>
                        <a:cubicBezTo>
                          <a:pt x="248" y="805"/>
                          <a:pt x="248" y="775"/>
                          <a:pt x="248" y="744"/>
                        </a:cubicBezTo>
                        <a:cubicBezTo>
                          <a:pt x="248" y="713"/>
                          <a:pt x="248" y="713"/>
                          <a:pt x="248" y="713"/>
                        </a:cubicBezTo>
                        <a:cubicBezTo>
                          <a:pt x="248" y="713"/>
                          <a:pt x="248" y="681"/>
                          <a:pt x="217" y="651"/>
                        </a:cubicBezTo>
                        <a:cubicBezTo>
                          <a:pt x="217" y="651"/>
                          <a:pt x="217" y="620"/>
                          <a:pt x="217" y="589"/>
                        </a:cubicBezTo>
                        <a:cubicBezTo>
                          <a:pt x="217" y="589"/>
                          <a:pt x="217" y="589"/>
                          <a:pt x="217" y="557"/>
                        </a:cubicBezTo>
                        <a:lnTo>
                          <a:pt x="217" y="557"/>
                        </a:lnTo>
                        <a:cubicBezTo>
                          <a:pt x="217" y="527"/>
                          <a:pt x="217" y="527"/>
                          <a:pt x="217" y="527"/>
                        </a:cubicBezTo>
                        <a:lnTo>
                          <a:pt x="217" y="527"/>
                        </a:lnTo>
                        <a:cubicBezTo>
                          <a:pt x="248" y="496"/>
                          <a:pt x="310" y="465"/>
                          <a:pt x="310" y="465"/>
                        </a:cubicBezTo>
                        <a:lnTo>
                          <a:pt x="310" y="465"/>
                        </a:lnTo>
                        <a:cubicBezTo>
                          <a:pt x="310" y="465"/>
                          <a:pt x="310" y="433"/>
                          <a:pt x="341" y="433"/>
                        </a:cubicBezTo>
                        <a:lnTo>
                          <a:pt x="341" y="433"/>
                        </a:lnTo>
                        <a:cubicBezTo>
                          <a:pt x="341" y="403"/>
                          <a:pt x="372" y="403"/>
                          <a:pt x="372" y="403"/>
                        </a:cubicBezTo>
                        <a:cubicBezTo>
                          <a:pt x="372" y="372"/>
                          <a:pt x="403" y="372"/>
                          <a:pt x="434" y="372"/>
                        </a:cubicBezTo>
                        <a:lnTo>
                          <a:pt x="465" y="341"/>
                        </a:lnTo>
                        <a:lnTo>
                          <a:pt x="465" y="341"/>
                        </a:lnTo>
                        <a:cubicBezTo>
                          <a:pt x="465" y="341"/>
                          <a:pt x="496" y="309"/>
                          <a:pt x="526" y="309"/>
                        </a:cubicBezTo>
                        <a:lnTo>
                          <a:pt x="526" y="279"/>
                        </a:lnTo>
                        <a:cubicBezTo>
                          <a:pt x="526" y="248"/>
                          <a:pt x="526" y="248"/>
                          <a:pt x="526" y="248"/>
                        </a:cubicBezTo>
                        <a:lnTo>
                          <a:pt x="526" y="217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0" name="Freeform 44">
                    <a:extLst>
                      <a:ext uri="{FF2B5EF4-FFF2-40B4-BE49-F238E27FC236}">
                        <a16:creationId xmlns:a16="http://schemas.microsoft.com/office/drawing/2014/main" id="{7D4A9651-8E61-4467-8C9D-1B8495531C0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92600" y="3006725"/>
                    <a:ext cx="1588" cy="1588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1" name="Freeform 45">
                    <a:extLst>
                      <a:ext uri="{FF2B5EF4-FFF2-40B4-BE49-F238E27FC236}">
                        <a16:creationId xmlns:a16="http://schemas.microsoft.com/office/drawing/2014/main" id="{58DCDCB0-5563-41B0-AF42-D02192478F9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03675" y="3308350"/>
                    <a:ext cx="1588" cy="11113"/>
                  </a:xfrm>
                  <a:custGeom>
                    <a:avLst/>
                    <a:gdLst>
                      <a:gd name="T0" fmla="*/ 0 w 1"/>
                      <a:gd name="T1" fmla="*/ 31 h 32"/>
                      <a:gd name="T2" fmla="*/ 0 w 1"/>
                      <a:gd name="T3" fmla="*/ 31 h 32"/>
                      <a:gd name="T4" fmla="*/ 0 w 1"/>
                      <a:gd name="T5" fmla="*/ 0 h 32"/>
                      <a:gd name="T6" fmla="*/ 0 w 1"/>
                      <a:gd name="T7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32">
                        <a:moveTo>
                          <a:pt x="0" y="31"/>
                        </a:moveTo>
                        <a:lnTo>
                          <a:pt x="0" y="31"/>
                        </a:lnTo>
                        <a:cubicBezTo>
                          <a:pt x="0" y="31"/>
                          <a:pt x="0" y="31"/>
                          <a:pt x="0" y="0"/>
                        </a:cubicBezTo>
                        <a:lnTo>
                          <a:pt x="0" y="3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2" name="Freeform 46">
                    <a:extLst>
                      <a:ext uri="{FF2B5EF4-FFF2-40B4-BE49-F238E27FC236}">
                        <a16:creationId xmlns:a16="http://schemas.microsoft.com/office/drawing/2014/main" id="{677DBE7E-6A3D-4FFA-8700-FBDDE20A0FD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03675" y="3175000"/>
                    <a:ext cx="301625" cy="268288"/>
                  </a:xfrm>
                  <a:custGeom>
                    <a:avLst/>
                    <a:gdLst>
                      <a:gd name="T0" fmla="*/ 806 w 838"/>
                      <a:gd name="T1" fmla="*/ 341 h 745"/>
                      <a:gd name="T2" fmla="*/ 775 w 838"/>
                      <a:gd name="T3" fmla="*/ 309 h 745"/>
                      <a:gd name="T4" fmla="*/ 744 w 838"/>
                      <a:gd name="T5" fmla="*/ 279 h 745"/>
                      <a:gd name="T6" fmla="*/ 744 w 838"/>
                      <a:gd name="T7" fmla="*/ 248 h 745"/>
                      <a:gd name="T8" fmla="*/ 775 w 838"/>
                      <a:gd name="T9" fmla="*/ 185 h 745"/>
                      <a:gd name="T10" fmla="*/ 806 w 838"/>
                      <a:gd name="T11" fmla="*/ 155 h 745"/>
                      <a:gd name="T12" fmla="*/ 775 w 838"/>
                      <a:gd name="T13" fmla="*/ 61 h 745"/>
                      <a:gd name="T14" fmla="*/ 713 w 838"/>
                      <a:gd name="T15" fmla="*/ 0 h 745"/>
                      <a:gd name="T16" fmla="*/ 682 w 838"/>
                      <a:gd name="T17" fmla="*/ 0 h 745"/>
                      <a:gd name="T18" fmla="*/ 651 w 838"/>
                      <a:gd name="T19" fmla="*/ 31 h 745"/>
                      <a:gd name="T20" fmla="*/ 651 w 838"/>
                      <a:gd name="T21" fmla="*/ 31 h 745"/>
                      <a:gd name="T22" fmla="*/ 620 w 838"/>
                      <a:gd name="T23" fmla="*/ 61 h 745"/>
                      <a:gd name="T24" fmla="*/ 558 w 838"/>
                      <a:gd name="T25" fmla="*/ 93 h 745"/>
                      <a:gd name="T26" fmla="*/ 527 w 838"/>
                      <a:gd name="T27" fmla="*/ 155 h 745"/>
                      <a:gd name="T28" fmla="*/ 496 w 838"/>
                      <a:gd name="T29" fmla="*/ 185 h 745"/>
                      <a:gd name="T30" fmla="*/ 402 w 838"/>
                      <a:gd name="T31" fmla="*/ 217 h 745"/>
                      <a:gd name="T32" fmla="*/ 341 w 838"/>
                      <a:gd name="T33" fmla="*/ 217 h 745"/>
                      <a:gd name="T34" fmla="*/ 310 w 838"/>
                      <a:gd name="T35" fmla="*/ 248 h 745"/>
                      <a:gd name="T36" fmla="*/ 279 w 838"/>
                      <a:gd name="T37" fmla="*/ 279 h 745"/>
                      <a:gd name="T38" fmla="*/ 186 w 838"/>
                      <a:gd name="T39" fmla="*/ 403 h 745"/>
                      <a:gd name="T40" fmla="*/ 155 w 838"/>
                      <a:gd name="T41" fmla="*/ 403 h 745"/>
                      <a:gd name="T42" fmla="*/ 93 w 838"/>
                      <a:gd name="T43" fmla="*/ 433 h 745"/>
                      <a:gd name="T44" fmla="*/ 31 w 838"/>
                      <a:gd name="T45" fmla="*/ 433 h 745"/>
                      <a:gd name="T46" fmla="*/ 31 w 838"/>
                      <a:gd name="T47" fmla="*/ 433 h 745"/>
                      <a:gd name="T48" fmla="*/ 31 w 838"/>
                      <a:gd name="T49" fmla="*/ 465 h 745"/>
                      <a:gd name="T50" fmla="*/ 93 w 838"/>
                      <a:gd name="T51" fmla="*/ 589 h 745"/>
                      <a:gd name="T52" fmla="*/ 62 w 838"/>
                      <a:gd name="T53" fmla="*/ 651 h 745"/>
                      <a:gd name="T54" fmla="*/ 93 w 838"/>
                      <a:gd name="T55" fmla="*/ 744 h 745"/>
                      <a:gd name="T56" fmla="*/ 155 w 838"/>
                      <a:gd name="T57" fmla="*/ 744 h 745"/>
                      <a:gd name="T58" fmla="*/ 248 w 838"/>
                      <a:gd name="T59" fmla="*/ 713 h 745"/>
                      <a:gd name="T60" fmla="*/ 310 w 838"/>
                      <a:gd name="T61" fmla="*/ 713 h 745"/>
                      <a:gd name="T62" fmla="*/ 434 w 838"/>
                      <a:gd name="T63" fmla="*/ 713 h 745"/>
                      <a:gd name="T64" fmla="*/ 496 w 838"/>
                      <a:gd name="T65" fmla="*/ 681 h 745"/>
                      <a:gd name="T66" fmla="*/ 589 w 838"/>
                      <a:gd name="T67" fmla="*/ 620 h 745"/>
                      <a:gd name="T68" fmla="*/ 744 w 838"/>
                      <a:gd name="T69" fmla="*/ 433 h 745"/>
                      <a:gd name="T70" fmla="*/ 806 w 838"/>
                      <a:gd name="T71" fmla="*/ 341 h 745"/>
                      <a:gd name="T72" fmla="*/ 682 w 838"/>
                      <a:gd name="T73" fmla="*/ 465 h 745"/>
                      <a:gd name="T74" fmla="*/ 620 w 838"/>
                      <a:gd name="T75" fmla="*/ 527 h 745"/>
                      <a:gd name="T76" fmla="*/ 589 w 838"/>
                      <a:gd name="T77" fmla="*/ 527 h 745"/>
                      <a:gd name="T78" fmla="*/ 558 w 838"/>
                      <a:gd name="T79" fmla="*/ 527 h 745"/>
                      <a:gd name="T80" fmla="*/ 527 w 838"/>
                      <a:gd name="T81" fmla="*/ 465 h 745"/>
                      <a:gd name="T82" fmla="*/ 527 w 838"/>
                      <a:gd name="T83" fmla="*/ 465 h 745"/>
                      <a:gd name="T84" fmla="*/ 527 w 838"/>
                      <a:gd name="T85" fmla="*/ 433 h 745"/>
                      <a:gd name="T86" fmla="*/ 558 w 838"/>
                      <a:gd name="T87" fmla="*/ 403 h 745"/>
                      <a:gd name="T88" fmla="*/ 620 w 838"/>
                      <a:gd name="T89" fmla="*/ 341 h 745"/>
                      <a:gd name="T90" fmla="*/ 682 w 838"/>
                      <a:gd name="T91" fmla="*/ 372 h 7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838" h="745">
                        <a:moveTo>
                          <a:pt x="806" y="341"/>
                        </a:moveTo>
                        <a:lnTo>
                          <a:pt x="806" y="341"/>
                        </a:lnTo>
                        <a:lnTo>
                          <a:pt x="806" y="341"/>
                        </a:lnTo>
                        <a:lnTo>
                          <a:pt x="806" y="341"/>
                        </a:lnTo>
                        <a:cubicBezTo>
                          <a:pt x="806" y="309"/>
                          <a:pt x="806" y="309"/>
                          <a:pt x="806" y="309"/>
                        </a:cubicBezTo>
                        <a:cubicBezTo>
                          <a:pt x="775" y="309"/>
                          <a:pt x="775" y="309"/>
                          <a:pt x="775" y="309"/>
                        </a:cubicBezTo>
                        <a:lnTo>
                          <a:pt x="775" y="309"/>
                        </a:lnTo>
                        <a:lnTo>
                          <a:pt x="775" y="309"/>
                        </a:lnTo>
                        <a:cubicBezTo>
                          <a:pt x="744" y="309"/>
                          <a:pt x="744" y="279"/>
                          <a:pt x="744" y="279"/>
                        </a:cubicBezTo>
                        <a:lnTo>
                          <a:pt x="744" y="279"/>
                        </a:lnTo>
                        <a:lnTo>
                          <a:pt x="744" y="248"/>
                        </a:lnTo>
                        <a:lnTo>
                          <a:pt x="744" y="248"/>
                        </a:lnTo>
                        <a:lnTo>
                          <a:pt x="744" y="248"/>
                        </a:lnTo>
                        <a:cubicBezTo>
                          <a:pt x="744" y="217"/>
                          <a:pt x="744" y="217"/>
                          <a:pt x="744" y="217"/>
                        </a:cubicBezTo>
                        <a:cubicBezTo>
                          <a:pt x="744" y="185"/>
                          <a:pt x="775" y="185"/>
                          <a:pt x="775" y="185"/>
                        </a:cubicBezTo>
                        <a:cubicBezTo>
                          <a:pt x="775" y="185"/>
                          <a:pt x="775" y="155"/>
                          <a:pt x="806" y="155"/>
                        </a:cubicBezTo>
                        <a:lnTo>
                          <a:pt x="806" y="155"/>
                        </a:lnTo>
                        <a:lnTo>
                          <a:pt x="806" y="155"/>
                        </a:lnTo>
                        <a:lnTo>
                          <a:pt x="806" y="124"/>
                        </a:lnTo>
                        <a:cubicBezTo>
                          <a:pt x="806" y="124"/>
                          <a:pt x="775" y="93"/>
                          <a:pt x="775" y="61"/>
                        </a:cubicBezTo>
                        <a:lnTo>
                          <a:pt x="775" y="61"/>
                        </a:lnTo>
                        <a:cubicBezTo>
                          <a:pt x="775" y="61"/>
                          <a:pt x="775" y="31"/>
                          <a:pt x="775" y="0"/>
                        </a:cubicBezTo>
                        <a:lnTo>
                          <a:pt x="775" y="0"/>
                        </a:lnTo>
                        <a:cubicBezTo>
                          <a:pt x="744" y="0"/>
                          <a:pt x="744" y="0"/>
                          <a:pt x="713" y="0"/>
                        </a:cubicBezTo>
                        <a:lnTo>
                          <a:pt x="713" y="0"/>
                        </a:lnTo>
                        <a:lnTo>
                          <a:pt x="682" y="0"/>
                        </a:lnTo>
                        <a:lnTo>
                          <a:pt x="682" y="0"/>
                        </a:lnTo>
                        <a:lnTo>
                          <a:pt x="682" y="0"/>
                        </a:lnTo>
                        <a:cubicBezTo>
                          <a:pt x="682" y="0"/>
                          <a:pt x="682" y="31"/>
                          <a:pt x="651" y="31"/>
                        </a:cubicBezTo>
                        <a:lnTo>
                          <a:pt x="651" y="31"/>
                        </a:lnTo>
                        <a:lnTo>
                          <a:pt x="651" y="31"/>
                        </a:lnTo>
                        <a:lnTo>
                          <a:pt x="651" y="31"/>
                        </a:lnTo>
                        <a:lnTo>
                          <a:pt x="651" y="31"/>
                        </a:lnTo>
                        <a:lnTo>
                          <a:pt x="651" y="31"/>
                        </a:lnTo>
                        <a:cubicBezTo>
                          <a:pt x="651" y="31"/>
                          <a:pt x="651" y="31"/>
                          <a:pt x="620" y="31"/>
                        </a:cubicBezTo>
                        <a:lnTo>
                          <a:pt x="620" y="61"/>
                        </a:lnTo>
                        <a:cubicBezTo>
                          <a:pt x="589" y="61"/>
                          <a:pt x="589" y="93"/>
                          <a:pt x="589" y="93"/>
                        </a:cubicBezTo>
                        <a:lnTo>
                          <a:pt x="589" y="93"/>
                        </a:lnTo>
                        <a:lnTo>
                          <a:pt x="558" y="93"/>
                        </a:lnTo>
                        <a:cubicBezTo>
                          <a:pt x="558" y="124"/>
                          <a:pt x="558" y="124"/>
                          <a:pt x="527" y="155"/>
                        </a:cubicBezTo>
                        <a:lnTo>
                          <a:pt x="527" y="155"/>
                        </a:lnTo>
                        <a:lnTo>
                          <a:pt x="527" y="155"/>
                        </a:lnTo>
                        <a:lnTo>
                          <a:pt x="527" y="155"/>
                        </a:lnTo>
                        <a:lnTo>
                          <a:pt x="527" y="155"/>
                        </a:lnTo>
                        <a:cubicBezTo>
                          <a:pt x="496" y="155"/>
                          <a:pt x="496" y="185"/>
                          <a:pt x="496" y="185"/>
                        </a:cubicBezTo>
                        <a:cubicBezTo>
                          <a:pt x="496" y="217"/>
                          <a:pt x="496" y="217"/>
                          <a:pt x="465" y="217"/>
                        </a:cubicBezTo>
                        <a:cubicBezTo>
                          <a:pt x="434" y="217"/>
                          <a:pt x="402" y="217"/>
                          <a:pt x="402" y="217"/>
                        </a:cubicBezTo>
                        <a:lnTo>
                          <a:pt x="402" y="217"/>
                        </a:lnTo>
                        <a:cubicBezTo>
                          <a:pt x="372" y="217"/>
                          <a:pt x="372" y="217"/>
                          <a:pt x="372" y="217"/>
                        </a:cubicBezTo>
                        <a:lnTo>
                          <a:pt x="372" y="217"/>
                        </a:lnTo>
                        <a:lnTo>
                          <a:pt x="341" y="217"/>
                        </a:lnTo>
                        <a:lnTo>
                          <a:pt x="341" y="217"/>
                        </a:lnTo>
                        <a:lnTo>
                          <a:pt x="341" y="248"/>
                        </a:lnTo>
                        <a:cubicBezTo>
                          <a:pt x="310" y="248"/>
                          <a:pt x="310" y="248"/>
                          <a:pt x="310" y="248"/>
                        </a:cubicBezTo>
                        <a:lnTo>
                          <a:pt x="310" y="248"/>
                        </a:lnTo>
                        <a:lnTo>
                          <a:pt x="279" y="279"/>
                        </a:lnTo>
                        <a:lnTo>
                          <a:pt x="279" y="279"/>
                        </a:lnTo>
                        <a:cubicBezTo>
                          <a:pt x="248" y="279"/>
                          <a:pt x="248" y="279"/>
                          <a:pt x="248" y="279"/>
                        </a:cubicBezTo>
                        <a:cubicBezTo>
                          <a:pt x="186" y="309"/>
                          <a:pt x="186" y="309"/>
                          <a:pt x="186" y="309"/>
                        </a:cubicBezTo>
                        <a:cubicBezTo>
                          <a:pt x="186" y="403"/>
                          <a:pt x="186" y="403"/>
                          <a:pt x="186" y="403"/>
                        </a:cubicBezTo>
                        <a:cubicBezTo>
                          <a:pt x="155" y="403"/>
                          <a:pt x="155" y="403"/>
                          <a:pt x="155" y="403"/>
                        </a:cubicBezTo>
                        <a:lnTo>
                          <a:pt x="155" y="403"/>
                        </a:lnTo>
                        <a:lnTo>
                          <a:pt x="155" y="403"/>
                        </a:lnTo>
                        <a:cubicBezTo>
                          <a:pt x="124" y="433"/>
                          <a:pt x="124" y="433"/>
                          <a:pt x="93" y="433"/>
                        </a:cubicBezTo>
                        <a:lnTo>
                          <a:pt x="93" y="433"/>
                        </a:lnTo>
                        <a:lnTo>
                          <a:pt x="93" y="433"/>
                        </a:lnTo>
                        <a:lnTo>
                          <a:pt x="62" y="433"/>
                        </a:lnTo>
                        <a:cubicBezTo>
                          <a:pt x="62" y="433"/>
                          <a:pt x="62" y="433"/>
                          <a:pt x="31" y="433"/>
                        </a:cubicBezTo>
                        <a:lnTo>
                          <a:pt x="31" y="433"/>
                        </a:lnTo>
                        <a:lnTo>
                          <a:pt x="31" y="433"/>
                        </a:lnTo>
                        <a:lnTo>
                          <a:pt x="31" y="433"/>
                        </a:lnTo>
                        <a:lnTo>
                          <a:pt x="31" y="433"/>
                        </a:lnTo>
                        <a:lnTo>
                          <a:pt x="0" y="403"/>
                        </a:lnTo>
                        <a:lnTo>
                          <a:pt x="0" y="403"/>
                        </a:lnTo>
                        <a:cubicBezTo>
                          <a:pt x="0" y="433"/>
                          <a:pt x="0" y="433"/>
                          <a:pt x="31" y="465"/>
                        </a:cubicBezTo>
                        <a:lnTo>
                          <a:pt x="31" y="465"/>
                        </a:lnTo>
                        <a:cubicBezTo>
                          <a:pt x="31" y="496"/>
                          <a:pt x="62" y="557"/>
                          <a:pt x="93" y="557"/>
                        </a:cubicBezTo>
                        <a:cubicBezTo>
                          <a:pt x="93" y="589"/>
                          <a:pt x="93" y="589"/>
                          <a:pt x="93" y="589"/>
                        </a:cubicBezTo>
                        <a:lnTo>
                          <a:pt x="93" y="589"/>
                        </a:lnTo>
                        <a:lnTo>
                          <a:pt x="93" y="620"/>
                        </a:lnTo>
                        <a:cubicBezTo>
                          <a:pt x="93" y="651"/>
                          <a:pt x="93" y="651"/>
                          <a:pt x="62" y="651"/>
                        </a:cubicBezTo>
                        <a:cubicBezTo>
                          <a:pt x="62" y="651"/>
                          <a:pt x="62" y="651"/>
                          <a:pt x="93" y="681"/>
                        </a:cubicBezTo>
                        <a:lnTo>
                          <a:pt x="93" y="713"/>
                        </a:lnTo>
                        <a:cubicBezTo>
                          <a:pt x="93" y="713"/>
                          <a:pt x="93" y="713"/>
                          <a:pt x="93" y="744"/>
                        </a:cubicBezTo>
                        <a:cubicBezTo>
                          <a:pt x="93" y="744"/>
                          <a:pt x="124" y="744"/>
                          <a:pt x="155" y="744"/>
                        </a:cubicBezTo>
                        <a:lnTo>
                          <a:pt x="155" y="744"/>
                        </a:lnTo>
                        <a:lnTo>
                          <a:pt x="155" y="744"/>
                        </a:lnTo>
                        <a:lnTo>
                          <a:pt x="186" y="744"/>
                        </a:lnTo>
                        <a:lnTo>
                          <a:pt x="217" y="713"/>
                        </a:lnTo>
                        <a:lnTo>
                          <a:pt x="248" y="713"/>
                        </a:lnTo>
                        <a:lnTo>
                          <a:pt x="248" y="713"/>
                        </a:lnTo>
                        <a:lnTo>
                          <a:pt x="279" y="713"/>
                        </a:lnTo>
                        <a:cubicBezTo>
                          <a:pt x="279" y="713"/>
                          <a:pt x="279" y="713"/>
                          <a:pt x="310" y="713"/>
                        </a:cubicBezTo>
                        <a:lnTo>
                          <a:pt x="310" y="713"/>
                        </a:lnTo>
                        <a:cubicBezTo>
                          <a:pt x="341" y="713"/>
                          <a:pt x="402" y="713"/>
                          <a:pt x="402" y="713"/>
                        </a:cubicBezTo>
                        <a:cubicBezTo>
                          <a:pt x="434" y="713"/>
                          <a:pt x="434" y="713"/>
                          <a:pt x="434" y="713"/>
                        </a:cubicBezTo>
                        <a:cubicBezTo>
                          <a:pt x="434" y="681"/>
                          <a:pt x="434" y="681"/>
                          <a:pt x="434" y="681"/>
                        </a:cubicBezTo>
                        <a:cubicBezTo>
                          <a:pt x="465" y="681"/>
                          <a:pt x="465" y="681"/>
                          <a:pt x="465" y="681"/>
                        </a:cubicBezTo>
                        <a:lnTo>
                          <a:pt x="496" y="681"/>
                        </a:lnTo>
                        <a:lnTo>
                          <a:pt x="496" y="681"/>
                        </a:lnTo>
                        <a:lnTo>
                          <a:pt x="496" y="681"/>
                        </a:lnTo>
                        <a:cubicBezTo>
                          <a:pt x="527" y="681"/>
                          <a:pt x="558" y="651"/>
                          <a:pt x="589" y="620"/>
                        </a:cubicBezTo>
                        <a:lnTo>
                          <a:pt x="620" y="620"/>
                        </a:lnTo>
                        <a:cubicBezTo>
                          <a:pt x="651" y="589"/>
                          <a:pt x="713" y="527"/>
                          <a:pt x="744" y="465"/>
                        </a:cubicBezTo>
                        <a:cubicBezTo>
                          <a:pt x="744" y="465"/>
                          <a:pt x="744" y="465"/>
                          <a:pt x="744" y="433"/>
                        </a:cubicBezTo>
                        <a:cubicBezTo>
                          <a:pt x="775" y="433"/>
                          <a:pt x="806" y="372"/>
                          <a:pt x="837" y="341"/>
                        </a:cubicBezTo>
                        <a:cubicBezTo>
                          <a:pt x="837" y="341"/>
                          <a:pt x="837" y="341"/>
                          <a:pt x="837" y="309"/>
                        </a:cubicBezTo>
                        <a:cubicBezTo>
                          <a:pt x="837" y="309"/>
                          <a:pt x="837" y="341"/>
                          <a:pt x="806" y="341"/>
                        </a:cubicBezTo>
                        <a:close/>
                        <a:moveTo>
                          <a:pt x="713" y="403"/>
                        </a:moveTo>
                        <a:lnTo>
                          <a:pt x="713" y="403"/>
                        </a:lnTo>
                        <a:cubicBezTo>
                          <a:pt x="682" y="433"/>
                          <a:pt x="682" y="465"/>
                          <a:pt x="682" y="465"/>
                        </a:cubicBezTo>
                        <a:cubicBezTo>
                          <a:pt x="682" y="496"/>
                          <a:pt x="651" y="496"/>
                          <a:pt x="651" y="496"/>
                        </a:cubicBezTo>
                        <a:lnTo>
                          <a:pt x="651" y="496"/>
                        </a:lnTo>
                        <a:lnTo>
                          <a:pt x="620" y="527"/>
                        </a:lnTo>
                        <a:cubicBezTo>
                          <a:pt x="620" y="527"/>
                          <a:pt x="620" y="527"/>
                          <a:pt x="589" y="527"/>
                        </a:cubicBezTo>
                        <a:lnTo>
                          <a:pt x="589" y="527"/>
                        </a:lnTo>
                        <a:lnTo>
                          <a:pt x="589" y="527"/>
                        </a:lnTo>
                        <a:lnTo>
                          <a:pt x="589" y="527"/>
                        </a:lnTo>
                        <a:lnTo>
                          <a:pt x="589" y="527"/>
                        </a:lnTo>
                        <a:cubicBezTo>
                          <a:pt x="558" y="527"/>
                          <a:pt x="558" y="527"/>
                          <a:pt x="558" y="527"/>
                        </a:cubicBezTo>
                        <a:cubicBezTo>
                          <a:pt x="558" y="496"/>
                          <a:pt x="558" y="496"/>
                          <a:pt x="527" y="496"/>
                        </a:cubicBezTo>
                        <a:cubicBezTo>
                          <a:pt x="527" y="465"/>
                          <a:pt x="527" y="465"/>
                          <a:pt x="527" y="465"/>
                        </a:cubicBezTo>
                        <a:lnTo>
                          <a:pt x="527" y="465"/>
                        </a:lnTo>
                        <a:lnTo>
                          <a:pt x="527" y="465"/>
                        </a:lnTo>
                        <a:lnTo>
                          <a:pt x="527" y="465"/>
                        </a:lnTo>
                        <a:lnTo>
                          <a:pt x="527" y="465"/>
                        </a:lnTo>
                        <a:lnTo>
                          <a:pt x="527" y="433"/>
                        </a:lnTo>
                        <a:lnTo>
                          <a:pt x="527" y="433"/>
                        </a:lnTo>
                        <a:lnTo>
                          <a:pt x="527" y="433"/>
                        </a:lnTo>
                        <a:lnTo>
                          <a:pt x="527" y="433"/>
                        </a:lnTo>
                        <a:lnTo>
                          <a:pt x="527" y="433"/>
                        </a:lnTo>
                        <a:cubicBezTo>
                          <a:pt x="558" y="403"/>
                          <a:pt x="558" y="403"/>
                          <a:pt x="558" y="403"/>
                        </a:cubicBezTo>
                        <a:lnTo>
                          <a:pt x="589" y="372"/>
                        </a:lnTo>
                        <a:lnTo>
                          <a:pt x="620" y="372"/>
                        </a:lnTo>
                        <a:cubicBezTo>
                          <a:pt x="620" y="372"/>
                          <a:pt x="620" y="372"/>
                          <a:pt x="620" y="341"/>
                        </a:cubicBezTo>
                        <a:cubicBezTo>
                          <a:pt x="651" y="341"/>
                          <a:pt x="651" y="341"/>
                          <a:pt x="651" y="341"/>
                        </a:cubicBezTo>
                        <a:lnTo>
                          <a:pt x="651" y="341"/>
                        </a:lnTo>
                        <a:lnTo>
                          <a:pt x="682" y="372"/>
                        </a:lnTo>
                        <a:lnTo>
                          <a:pt x="682" y="372"/>
                        </a:lnTo>
                        <a:cubicBezTo>
                          <a:pt x="713" y="403"/>
                          <a:pt x="713" y="403"/>
                          <a:pt x="713" y="40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3" name="Freeform 47">
                    <a:extLst>
                      <a:ext uri="{FF2B5EF4-FFF2-40B4-BE49-F238E27FC236}">
                        <a16:creationId xmlns:a16="http://schemas.microsoft.com/office/drawing/2014/main" id="{6542418D-5EDF-4DF3-AF28-A9337869EFC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81488" y="3252788"/>
                    <a:ext cx="11112" cy="22225"/>
                  </a:xfrm>
                  <a:custGeom>
                    <a:avLst/>
                    <a:gdLst>
                      <a:gd name="T0" fmla="*/ 31 w 32"/>
                      <a:gd name="T1" fmla="*/ 0 h 63"/>
                      <a:gd name="T2" fmla="*/ 31 w 32"/>
                      <a:gd name="T3" fmla="*/ 0 h 63"/>
                      <a:gd name="T4" fmla="*/ 31 w 32"/>
                      <a:gd name="T5" fmla="*/ 0 h 63"/>
                      <a:gd name="T6" fmla="*/ 31 w 32"/>
                      <a:gd name="T7" fmla="*/ 0 h 63"/>
                      <a:gd name="T8" fmla="*/ 31 w 32"/>
                      <a:gd name="T9" fmla="*/ 0 h 63"/>
                      <a:gd name="T10" fmla="*/ 0 w 32"/>
                      <a:gd name="T11" fmla="*/ 31 h 63"/>
                      <a:gd name="T12" fmla="*/ 0 w 32"/>
                      <a:gd name="T13" fmla="*/ 31 h 63"/>
                      <a:gd name="T14" fmla="*/ 0 w 32"/>
                      <a:gd name="T15" fmla="*/ 31 h 63"/>
                      <a:gd name="T16" fmla="*/ 0 w 32"/>
                      <a:gd name="T17" fmla="*/ 31 h 63"/>
                      <a:gd name="T18" fmla="*/ 0 w 32"/>
                      <a:gd name="T19" fmla="*/ 31 h 63"/>
                      <a:gd name="T20" fmla="*/ 31 w 32"/>
                      <a:gd name="T21" fmla="*/ 62 h 63"/>
                      <a:gd name="T22" fmla="*/ 31 w 32"/>
                      <a:gd name="T23" fmla="*/ 62 h 63"/>
                      <a:gd name="T24" fmla="*/ 31 w 32"/>
                      <a:gd name="T25" fmla="*/ 31 h 63"/>
                      <a:gd name="T26" fmla="*/ 31 w 32"/>
                      <a:gd name="T27" fmla="*/ 31 h 63"/>
                      <a:gd name="T28" fmla="*/ 31 w 32"/>
                      <a:gd name="T29" fmla="*/ 0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2" h="63">
                        <a:moveTo>
                          <a:pt x="31" y="0"/>
                        </a:move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31"/>
                          <a:pt x="31" y="31"/>
                          <a:pt x="0" y="31"/>
                        </a:cubicBez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31" y="31"/>
                          <a:pt x="31" y="62"/>
                          <a:pt x="31" y="62"/>
                        </a:cubicBezTo>
                        <a:lnTo>
                          <a:pt x="31" y="62"/>
                        </a:lnTo>
                        <a:cubicBezTo>
                          <a:pt x="31" y="31"/>
                          <a:pt x="31" y="31"/>
                          <a:pt x="31" y="31"/>
                        </a:cubicBezTo>
                        <a:lnTo>
                          <a:pt x="31" y="31"/>
                        </a:lnTo>
                        <a:lnTo>
                          <a:pt x="31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4" name="Freeform 48">
                    <a:extLst>
                      <a:ext uri="{FF2B5EF4-FFF2-40B4-BE49-F238E27FC236}">
                        <a16:creationId xmlns:a16="http://schemas.microsoft.com/office/drawing/2014/main" id="{6E95F30A-29FC-4C34-8227-61C5E49B4D7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527550" y="2951163"/>
                    <a:ext cx="134938" cy="279400"/>
                  </a:xfrm>
                  <a:custGeom>
                    <a:avLst/>
                    <a:gdLst>
                      <a:gd name="T0" fmla="*/ 341 w 373"/>
                      <a:gd name="T1" fmla="*/ 93 h 776"/>
                      <a:gd name="T2" fmla="*/ 341 w 373"/>
                      <a:gd name="T3" fmla="*/ 93 h 776"/>
                      <a:gd name="T4" fmla="*/ 341 w 373"/>
                      <a:gd name="T5" fmla="*/ 31 h 776"/>
                      <a:gd name="T6" fmla="*/ 341 w 373"/>
                      <a:gd name="T7" fmla="*/ 0 h 776"/>
                      <a:gd name="T8" fmla="*/ 310 w 373"/>
                      <a:gd name="T9" fmla="*/ 62 h 776"/>
                      <a:gd name="T10" fmla="*/ 278 w 373"/>
                      <a:gd name="T11" fmla="*/ 62 h 776"/>
                      <a:gd name="T12" fmla="*/ 278 w 373"/>
                      <a:gd name="T13" fmla="*/ 62 h 776"/>
                      <a:gd name="T14" fmla="*/ 278 w 373"/>
                      <a:gd name="T15" fmla="*/ 93 h 776"/>
                      <a:gd name="T16" fmla="*/ 278 w 373"/>
                      <a:gd name="T17" fmla="*/ 93 h 776"/>
                      <a:gd name="T18" fmla="*/ 278 w 373"/>
                      <a:gd name="T19" fmla="*/ 124 h 776"/>
                      <a:gd name="T20" fmla="*/ 217 w 373"/>
                      <a:gd name="T21" fmla="*/ 155 h 776"/>
                      <a:gd name="T22" fmla="*/ 186 w 373"/>
                      <a:gd name="T23" fmla="*/ 155 h 776"/>
                      <a:gd name="T24" fmla="*/ 186 w 373"/>
                      <a:gd name="T25" fmla="*/ 155 h 776"/>
                      <a:gd name="T26" fmla="*/ 186 w 373"/>
                      <a:gd name="T27" fmla="*/ 217 h 776"/>
                      <a:gd name="T28" fmla="*/ 154 w 373"/>
                      <a:gd name="T29" fmla="*/ 217 h 776"/>
                      <a:gd name="T30" fmla="*/ 154 w 373"/>
                      <a:gd name="T31" fmla="*/ 217 h 776"/>
                      <a:gd name="T32" fmla="*/ 154 w 373"/>
                      <a:gd name="T33" fmla="*/ 217 h 776"/>
                      <a:gd name="T34" fmla="*/ 154 w 373"/>
                      <a:gd name="T35" fmla="*/ 217 h 776"/>
                      <a:gd name="T36" fmla="*/ 124 w 373"/>
                      <a:gd name="T37" fmla="*/ 217 h 776"/>
                      <a:gd name="T38" fmla="*/ 93 w 373"/>
                      <a:gd name="T39" fmla="*/ 217 h 776"/>
                      <a:gd name="T40" fmla="*/ 93 w 373"/>
                      <a:gd name="T41" fmla="*/ 217 h 776"/>
                      <a:gd name="T42" fmla="*/ 62 w 373"/>
                      <a:gd name="T43" fmla="*/ 217 h 776"/>
                      <a:gd name="T44" fmla="*/ 62 w 373"/>
                      <a:gd name="T45" fmla="*/ 217 h 776"/>
                      <a:gd name="T46" fmla="*/ 62 w 373"/>
                      <a:gd name="T47" fmla="*/ 217 h 776"/>
                      <a:gd name="T48" fmla="*/ 62 w 373"/>
                      <a:gd name="T49" fmla="*/ 248 h 776"/>
                      <a:gd name="T50" fmla="*/ 62 w 373"/>
                      <a:gd name="T51" fmla="*/ 309 h 776"/>
                      <a:gd name="T52" fmla="*/ 62 w 373"/>
                      <a:gd name="T53" fmla="*/ 309 h 776"/>
                      <a:gd name="T54" fmla="*/ 93 w 373"/>
                      <a:gd name="T55" fmla="*/ 465 h 776"/>
                      <a:gd name="T56" fmla="*/ 62 w 373"/>
                      <a:gd name="T57" fmla="*/ 465 h 776"/>
                      <a:gd name="T58" fmla="*/ 30 w 373"/>
                      <a:gd name="T59" fmla="*/ 589 h 776"/>
                      <a:gd name="T60" fmla="*/ 30 w 373"/>
                      <a:gd name="T61" fmla="*/ 589 h 776"/>
                      <a:gd name="T62" fmla="*/ 30 w 373"/>
                      <a:gd name="T63" fmla="*/ 620 h 776"/>
                      <a:gd name="T64" fmla="*/ 30 w 373"/>
                      <a:gd name="T65" fmla="*/ 651 h 776"/>
                      <a:gd name="T66" fmla="*/ 30 w 373"/>
                      <a:gd name="T67" fmla="*/ 713 h 776"/>
                      <a:gd name="T68" fmla="*/ 30 w 373"/>
                      <a:gd name="T69" fmla="*/ 744 h 776"/>
                      <a:gd name="T70" fmla="*/ 93 w 373"/>
                      <a:gd name="T71" fmla="*/ 775 h 776"/>
                      <a:gd name="T72" fmla="*/ 154 w 373"/>
                      <a:gd name="T73" fmla="*/ 775 h 776"/>
                      <a:gd name="T74" fmla="*/ 186 w 373"/>
                      <a:gd name="T75" fmla="*/ 744 h 776"/>
                      <a:gd name="T76" fmla="*/ 186 w 373"/>
                      <a:gd name="T77" fmla="*/ 744 h 776"/>
                      <a:gd name="T78" fmla="*/ 186 w 373"/>
                      <a:gd name="T79" fmla="*/ 744 h 776"/>
                      <a:gd name="T80" fmla="*/ 186 w 373"/>
                      <a:gd name="T81" fmla="*/ 744 h 776"/>
                      <a:gd name="T82" fmla="*/ 278 w 373"/>
                      <a:gd name="T83" fmla="*/ 372 h 776"/>
                      <a:gd name="T84" fmla="*/ 310 w 373"/>
                      <a:gd name="T85" fmla="*/ 309 h 776"/>
                      <a:gd name="T86" fmla="*/ 341 w 373"/>
                      <a:gd name="T87" fmla="*/ 248 h 776"/>
                      <a:gd name="T88" fmla="*/ 341 w 373"/>
                      <a:gd name="T89" fmla="*/ 248 h 776"/>
                      <a:gd name="T90" fmla="*/ 310 w 373"/>
                      <a:gd name="T91" fmla="*/ 217 h 776"/>
                      <a:gd name="T92" fmla="*/ 310 w 373"/>
                      <a:gd name="T93" fmla="*/ 155 h 776"/>
                      <a:gd name="T94" fmla="*/ 310 w 373"/>
                      <a:gd name="T95" fmla="*/ 155 h 776"/>
                      <a:gd name="T96" fmla="*/ 341 w 373"/>
                      <a:gd name="T97" fmla="*/ 155 h 776"/>
                      <a:gd name="T98" fmla="*/ 372 w 373"/>
                      <a:gd name="T99" fmla="*/ 124 h 776"/>
                      <a:gd name="T100" fmla="*/ 341 w 373"/>
                      <a:gd name="T101" fmla="*/ 124 h 776"/>
                      <a:gd name="T102" fmla="*/ 341 w 373"/>
                      <a:gd name="T103" fmla="*/ 93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373" h="776">
                        <a:moveTo>
                          <a:pt x="341" y="93"/>
                        </a:moveTo>
                        <a:lnTo>
                          <a:pt x="341" y="93"/>
                        </a:lnTo>
                        <a:cubicBezTo>
                          <a:pt x="341" y="62"/>
                          <a:pt x="341" y="31"/>
                          <a:pt x="341" y="31"/>
                        </a:cubicBezTo>
                        <a:lnTo>
                          <a:pt x="341" y="0"/>
                        </a:lnTo>
                        <a:cubicBezTo>
                          <a:pt x="341" y="31"/>
                          <a:pt x="310" y="62"/>
                          <a:pt x="310" y="62"/>
                        </a:cubicBezTo>
                        <a:lnTo>
                          <a:pt x="278" y="62"/>
                        </a:lnTo>
                        <a:lnTo>
                          <a:pt x="278" y="62"/>
                        </a:lnTo>
                        <a:cubicBezTo>
                          <a:pt x="278" y="93"/>
                          <a:pt x="278" y="93"/>
                          <a:pt x="278" y="93"/>
                        </a:cubicBezTo>
                        <a:lnTo>
                          <a:pt x="278" y="93"/>
                        </a:lnTo>
                        <a:lnTo>
                          <a:pt x="278" y="124"/>
                        </a:lnTo>
                        <a:cubicBezTo>
                          <a:pt x="248" y="155"/>
                          <a:pt x="248" y="155"/>
                          <a:pt x="217" y="155"/>
                        </a:cubicBezTo>
                        <a:lnTo>
                          <a:pt x="186" y="155"/>
                        </a:lnTo>
                        <a:lnTo>
                          <a:pt x="186" y="155"/>
                        </a:lnTo>
                        <a:cubicBezTo>
                          <a:pt x="186" y="185"/>
                          <a:pt x="186" y="185"/>
                          <a:pt x="186" y="217"/>
                        </a:cubicBezTo>
                        <a:cubicBezTo>
                          <a:pt x="186" y="217"/>
                          <a:pt x="186" y="217"/>
                          <a:pt x="154" y="217"/>
                        </a:cubicBezTo>
                        <a:lnTo>
                          <a:pt x="154" y="217"/>
                        </a:lnTo>
                        <a:lnTo>
                          <a:pt x="154" y="217"/>
                        </a:lnTo>
                        <a:lnTo>
                          <a:pt x="154" y="217"/>
                        </a:lnTo>
                        <a:lnTo>
                          <a:pt x="124" y="217"/>
                        </a:lnTo>
                        <a:cubicBezTo>
                          <a:pt x="124" y="217"/>
                          <a:pt x="124" y="217"/>
                          <a:pt x="93" y="217"/>
                        </a:cubicBezTo>
                        <a:lnTo>
                          <a:pt x="93" y="217"/>
                        </a:lnTo>
                        <a:lnTo>
                          <a:pt x="62" y="217"/>
                        </a:lnTo>
                        <a:lnTo>
                          <a:pt x="62" y="217"/>
                        </a:lnTo>
                        <a:lnTo>
                          <a:pt x="62" y="217"/>
                        </a:lnTo>
                        <a:cubicBezTo>
                          <a:pt x="62" y="248"/>
                          <a:pt x="62" y="248"/>
                          <a:pt x="62" y="248"/>
                        </a:cubicBezTo>
                        <a:cubicBezTo>
                          <a:pt x="62" y="279"/>
                          <a:pt x="62" y="279"/>
                          <a:pt x="62" y="309"/>
                        </a:cubicBezTo>
                        <a:lnTo>
                          <a:pt x="62" y="309"/>
                        </a:lnTo>
                        <a:cubicBezTo>
                          <a:pt x="93" y="372"/>
                          <a:pt x="93" y="433"/>
                          <a:pt x="93" y="465"/>
                        </a:cubicBezTo>
                        <a:cubicBezTo>
                          <a:pt x="62" y="465"/>
                          <a:pt x="62" y="465"/>
                          <a:pt x="62" y="465"/>
                        </a:cubicBezTo>
                        <a:cubicBezTo>
                          <a:pt x="62" y="496"/>
                          <a:pt x="30" y="557"/>
                          <a:pt x="30" y="589"/>
                        </a:cubicBezTo>
                        <a:cubicBezTo>
                          <a:pt x="0" y="589"/>
                          <a:pt x="0" y="589"/>
                          <a:pt x="30" y="589"/>
                        </a:cubicBezTo>
                        <a:cubicBezTo>
                          <a:pt x="30" y="620"/>
                          <a:pt x="30" y="620"/>
                          <a:pt x="30" y="620"/>
                        </a:cubicBezTo>
                        <a:cubicBezTo>
                          <a:pt x="30" y="651"/>
                          <a:pt x="30" y="651"/>
                          <a:pt x="30" y="651"/>
                        </a:cubicBezTo>
                        <a:cubicBezTo>
                          <a:pt x="30" y="681"/>
                          <a:pt x="30" y="681"/>
                          <a:pt x="30" y="713"/>
                        </a:cubicBezTo>
                        <a:cubicBezTo>
                          <a:pt x="30" y="713"/>
                          <a:pt x="30" y="713"/>
                          <a:pt x="30" y="744"/>
                        </a:cubicBezTo>
                        <a:cubicBezTo>
                          <a:pt x="62" y="744"/>
                          <a:pt x="93" y="775"/>
                          <a:pt x="93" y="775"/>
                        </a:cubicBezTo>
                        <a:cubicBezTo>
                          <a:pt x="93" y="775"/>
                          <a:pt x="124" y="775"/>
                          <a:pt x="154" y="775"/>
                        </a:cubicBezTo>
                        <a:cubicBezTo>
                          <a:pt x="154" y="744"/>
                          <a:pt x="186" y="744"/>
                          <a:pt x="186" y="744"/>
                        </a:cubicBezTo>
                        <a:lnTo>
                          <a:pt x="186" y="744"/>
                        </a:lnTo>
                        <a:lnTo>
                          <a:pt x="186" y="744"/>
                        </a:lnTo>
                        <a:lnTo>
                          <a:pt x="186" y="744"/>
                        </a:lnTo>
                        <a:cubicBezTo>
                          <a:pt x="186" y="713"/>
                          <a:pt x="278" y="433"/>
                          <a:pt x="278" y="372"/>
                        </a:cubicBezTo>
                        <a:cubicBezTo>
                          <a:pt x="310" y="341"/>
                          <a:pt x="310" y="341"/>
                          <a:pt x="310" y="309"/>
                        </a:cubicBezTo>
                        <a:cubicBezTo>
                          <a:pt x="310" y="279"/>
                          <a:pt x="310" y="279"/>
                          <a:pt x="341" y="248"/>
                        </a:cubicBezTo>
                        <a:lnTo>
                          <a:pt x="341" y="248"/>
                        </a:lnTo>
                        <a:lnTo>
                          <a:pt x="310" y="217"/>
                        </a:lnTo>
                        <a:cubicBezTo>
                          <a:pt x="310" y="185"/>
                          <a:pt x="310" y="155"/>
                          <a:pt x="310" y="155"/>
                        </a:cubicBezTo>
                        <a:lnTo>
                          <a:pt x="310" y="155"/>
                        </a:lnTo>
                        <a:cubicBezTo>
                          <a:pt x="341" y="155"/>
                          <a:pt x="341" y="155"/>
                          <a:pt x="341" y="155"/>
                        </a:cubicBezTo>
                        <a:cubicBezTo>
                          <a:pt x="341" y="155"/>
                          <a:pt x="341" y="124"/>
                          <a:pt x="372" y="124"/>
                        </a:cubicBezTo>
                        <a:cubicBezTo>
                          <a:pt x="372" y="124"/>
                          <a:pt x="372" y="124"/>
                          <a:pt x="341" y="124"/>
                        </a:cubicBezTo>
                        <a:lnTo>
                          <a:pt x="341" y="9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5" name="Freeform 49">
                    <a:extLst>
                      <a:ext uri="{FF2B5EF4-FFF2-40B4-BE49-F238E27FC236}">
                        <a16:creationId xmlns:a16="http://schemas.microsoft.com/office/drawing/2014/main" id="{BC5456B7-51D8-4117-8B8C-E3BEB3E05C4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02075" y="3052763"/>
                    <a:ext cx="168275" cy="257175"/>
                  </a:xfrm>
                  <a:custGeom>
                    <a:avLst/>
                    <a:gdLst>
                      <a:gd name="T0" fmla="*/ 279 w 466"/>
                      <a:gd name="T1" fmla="*/ 650 h 714"/>
                      <a:gd name="T2" fmla="*/ 279 w 466"/>
                      <a:gd name="T3" fmla="*/ 650 h 714"/>
                      <a:gd name="T4" fmla="*/ 310 w 466"/>
                      <a:gd name="T5" fmla="*/ 682 h 714"/>
                      <a:gd name="T6" fmla="*/ 310 w 466"/>
                      <a:gd name="T7" fmla="*/ 713 h 714"/>
                      <a:gd name="T8" fmla="*/ 310 w 466"/>
                      <a:gd name="T9" fmla="*/ 713 h 714"/>
                      <a:gd name="T10" fmla="*/ 310 w 466"/>
                      <a:gd name="T11" fmla="*/ 713 h 714"/>
                      <a:gd name="T12" fmla="*/ 341 w 466"/>
                      <a:gd name="T13" fmla="*/ 713 h 714"/>
                      <a:gd name="T14" fmla="*/ 341 w 466"/>
                      <a:gd name="T15" fmla="*/ 713 h 714"/>
                      <a:gd name="T16" fmla="*/ 372 w 466"/>
                      <a:gd name="T17" fmla="*/ 713 h 714"/>
                      <a:gd name="T18" fmla="*/ 372 w 466"/>
                      <a:gd name="T19" fmla="*/ 713 h 714"/>
                      <a:gd name="T20" fmla="*/ 372 w 466"/>
                      <a:gd name="T21" fmla="*/ 713 h 714"/>
                      <a:gd name="T22" fmla="*/ 372 w 466"/>
                      <a:gd name="T23" fmla="*/ 713 h 714"/>
                      <a:gd name="T24" fmla="*/ 403 w 466"/>
                      <a:gd name="T25" fmla="*/ 682 h 714"/>
                      <a:gd name="T26" fmla="*/ 403 w 466"/>
                      <a:gd name="T27" fmla="*/ 248 h 714"/>
                      <a:gd name="T28" fmla="*/ 465 w 466"/>
                      <a:gd name="T29" fmla="*/ 248 h 714"/>
                      <a:gd name="T30" fmla="*/ 465 w 466"/>
                      <a:gd name="T31" fmla="*/ 62 h 714"/>
                      <a:gd name="T32" fmla="*/ 372 w 466"/>
                      <a:gd name="T33" fmla="*/ 62 h 714"/>
                      <a:gd name="T34" fmla="*/ 341 w 466"/>
                      <a:gd name="T35" fmla="*/ 30 h 714"/>
                      <a:gd name="T36" fmla="*/ 279 w 466"/>
                      <a:gd name="T37" fmla="*/ 30 h 714"/>
                      <a:gd name="T38" fmla="*/ 279 w 466"/>
                      <a:gd name="T39" fmla="*/ 30 h 714"/>
                      <a:gd name="T40" fmla="*/ 155 w 466"/>
                      <a:gd name="T41" fmla="*/ 30 h 714"/>
                      <a:gd name="T42" fmla="*/ 124 w 466"/>
                      <a:gd name="T43" fmla="*/ 30 h 714"/>
                      <a:gd name="T44" fmla="*/ 124 w 466"/>
                      <a:gd name="T45" fmla="*/ 30 h 714"/>
                      <a:gd name="T46" fmla="*/ 93 w 466"/>
                      <a:gd name="T47" fmla="*/ 30 h 714"/>
                      <a:gd name="T48" fmla="*/ 93 w 466"/>
                      <a:gd name="T49" fmla="*/ 30 h 714"/>
                      <a:gd name="T50" fmla="*/ 62 w 466"/>
                      <a:gd name="T51" fmla="*/ 0 h 714"/>
                      <a:gd name="T52" fmla="*/ 62 w 466"/>
                      <a:gd name="T53" fmla="*/ 0 h 714"/>
                      <a:gd name="T54" fmla="*/ 62 w 466"/>
                      <a:gd name="T55" fmla="*/ 0 h 714"/>
                      <a:gd name="T56" fmla="*/ 62 w 466"/>
                      <a:gd name="T57" fmla="*/ 0 h 714"/>
                      <a:gd name="T58" fmla="*/ 62 w 466"/>
                      <a:gd name="T59" fmla="*/ 0 h 714"/>
                      <a:gd name="T60" fmla="*/ 62 w 466"/>
                      <a:gd name="T61" fmla="*/ 0 h 714"/>
                      <a:gd name="T62" fmla="*/ 62 w 466"/>
                      <a:gd name="T63" fmla="*/ 0 h 714"/>
                      <a:gd name="T64" fmla="*/ 31 w 466"/>
                      <a:gd name="T65" fmla="*/ 30 h 714"/>
                      <a:gd name="T66" fmla="*/ 0 w 466"/>
                      <a:gd name="T67" fmla="*/ 30 h 714"/>
                      <a:gd name="T68" fmla="*/ 0 w 466"/>
                      <a:gd name="T69" fmla="*/ 30 h 714"/>
                      <a:gd name="T70" fmla="*/ 0 w 466"/>
                      <a:gd name="T71" fmla="*/ 30 h 714"/>
                      <a:gd name="T72" fmla="*/ 62 w 466"/>
                      <a:gd name="T73" fmla="*/ 124 h 714"/>
                      <a:gd name="T74" fmla="*/ 93 w 466"/>
                      <a:gd name="T75" fmla="*/ 217 h 714"/>
                      <a:gd name="T76" fmla="*/ 124 w 466"/>
                      <a:gd name="T77" fmla="*/ 278 h 714"/>
                      <a:gd name="T78" fmla="*/ 155 w 466"/>
                      <a:gd name="T79" fmla="*/ 310 h 714"/>
                      <a:gd name="T80" fmla="*/ 155 w 466"/>
                      <a:gd name="T81" fmla="*/ 402 h 714"/>
                      <a:gd name="T82" fmla="*/ 155 w 466"/>
                      <a:gd name="T83" fmla="*/ 402 h 714"/>
                      <a:gd name="T84" fmla="*/ 155 w 466"/>
                      <a:gd name="T85" fmla="*/ 434 h 714"/>
                      <a:gd name="T86" fmla="*/ 186 w 466"/>
                      <a:gd name="T87" fmla="*/ 465 h 714"/>
                      <a:gd name="T88" fmla="*/ 186 w 466"/>
                      <a:gd name="T89" fmla="*/ 526 h 714"/>
                      <a:gd name="T90" fmla="*/ 186 w 466"/>
                      <a:gd name="T91" fmla="*/ 526 h 714"/>
                      <a:gd name="T92" fmla="*/ 186 w 466"/>
                      <a:gd name="T93" fmla="*/ 620 h 714"/>
                      <a:gd name="T94" fmla="*/ 186 w 466"/>
                      <a:gd name="T95" fmla="*/ 620 h 714"/>
                      <a:gd name="T96" fmla="*/ 248 w 466"/>
                      <a:gd name="T97" fmla="*/ 682 h 714"/>
                      <a:gd name="T98" fmla="*/ 248 w 466"/>
                      <a:gd name="T99" fmla="*/ 650 h 714"/>
                      <a:gd name="T100" fmla="*/ 279 w 466"/>
                      <a:gd name="T101" fmla="*/ 650 h 7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466" h="714">
                        <a:moveTo>
                          <a:pt x="279" y="650"/>
                        </a:moveTo>
                        <a:lnTo>
                          <a:pt x="279" y="650"/>
                        </a:lnTo>
                        <a:cubicBezTo>
                          <a:pt x="279" y="650"/>
                          <a:pt x="310" y="650"/>
                          <a:pt x="310" y="682"/>
                        </a:cubicBezTo>
                        <a:cubicBezTo>
                          <a:pt x="310" y="682"/>
                          <a:pt x="310" y="682"/>
                          <a:pt x="310" y="713"/>
                        </a:cubicBezTo>
                        <a:lnTo>
                          <a:pt x="310" y="713"/>
                        </a:lnTo>
                        <a:lnTo>
                          <a:pt x="310" y="713"/>
                        </a:lnTo>
                        <a:lnTo>
                          <a:pt x="341" y="713"/>
                        </a:lnTo>
                        <a:lnTo>
                          <a:pt x="341" y="713"/>
                        </a:lnTo>
                        <a:lnTo>
                          <a:pt x="372" y="713"/>
                        </a:lnTo>
                        <a:lnTo>
                          <a:pt x="372" y="713"/>
                        </a:lnTo>
                        <a:lnTo>
                          <a:pt x="372" y="713"/>
                        </a:lnTo>
                        <a:lnTo>
                          <a:pt x="372" y="713"/>
                        </a:lnTo>
                        <a:cubicBezTo>
                          <a:pt x="403" y="713"/>
                          <a:pt x="403" y="713"/>
                          <a:pt x="403" y="682"/>
                        </a:cubicBezTo>
                        <a:cubicBezTo>
                          <a:pt x="403" y="248"/>
                          <a:pt x="403" y="248"/>
                          <a:pt x="403" y="248"/>
                        </a:cubicBezTo>
                        <a:cubicBezTo>
                          <a:pt x="465" y="248"/>
                          <a:pt x="465" y="248"/>
                          <a:pt x="465" y="248"/>
                        </a:cubicBezTo>
                        <a:cubicBezTo>
                          <a:pt x="465" y="62"/>
                          <a:pt x="465" y="62"/>
                          <a:pt x="465" y="62"/>
                        </a:cubicBezTo>
                        <a:cubicBezTo>
                          <a:pt x="372" y="62"/>
                          <a:pt x="372" y="62"/>
                          <a:pt x="372" y="62"/>
                        </a:cubicBezTo>
                        <a:cubicBezTo>
                          <a:pt x="341" y="30"/>
                          <a:pt x="341" y="30"/>
                          <a:pt x="341" y="30"/>
                        </a:cubicBezTo>
                        <a:cubicBezTo>
                          <a:pt x="341" y="30"/>
                          <a:pt x="310" y="30"/>
                          <a:pt x="279" y="30"/>
                        </a:cubicBezTo>
                        <a:lnTo>
                          <a:pt x="279" y="30"/>
                        </a:lnTo>
                        <a:cubicBezTo>
                          <a:pt x="248" y="30"/>
                          <a:pt x="155" y="30"/>
                          <a:pt x="155" y="30"/>
                        </a:cubicBezTo>
                        <a:lnTo>
                          <a:pt x="124" y="30"/>
                        </a:lnTo>
                        <a:lnTo>
                          <a:pt x="124" y="30"/>
                        </a:lnTo>
                        <a:cubicBezTo>
                          <a:pt x="93" y="30"/>
                          <a:pt x="93" y="30"/>
                          <a:pt x="93" y="30"/>
                        </a:cubicBezTo>
                        <a:lnTo>
                          <a:pt x="93" y="30"/>
                        </a:lnTo>
                        <a:cubicBezTo>
                          <a:pt x="93" y="30"/>
                          <a:pt x="62" y="3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31" y="30"/>
                        </a:lnTo>
                        <a:cubicBezTo>
                          <a:pt x="31" y="30"/>
                          <a:pt x="31" y="30"/>
                          <a:pt x="0" y="30"/>
                        </a:cubicBezTo>
                        <a:lnTo>
                          <a:pt x="0" y="30"/>
                        </a:lnTo>
                        <a:lnTo>
                          <a:pt x="0" y="30"/>
                        </a:lnTo>
                        <a:cubicBezTo>
                          <a:pt x="0" y="30"/>
                          <a:pt x="31" y="93"/>
                          <a:pt x="62" y="124"/>
                        </a:cubicBezTo>
                        <a:cubicBezTo>
                          <a:pt x="93" y="154"/>
                          <a:pt x="93" y="186"/>
                          <a:pt x="93" y="217"/>
                        </a:cubicBezTo>
                        <a:cubicBezTo>
                          <a:pt x="93" y="217"/>
                          <a:pt x="124" y="248"/>
                          <a:pt x="124" y="278"/>
                        </a:cubicBezTo>
                        <a:cubicBezTo>
                          <a:pt x="155" y="310"/>
                          <a:pt x="155" y="310"/>
                          <a:pt x="155" y="310"/>
                        </a:cubicBezTo>
                        <a:cubicBezTo>
                          <a:pt x="155" y="310"/>
                          <a:pt x="155" y="341"/>
                          <a:pt x="155" y="402"/>
                        </a:cubicBezTo>
                        <a:lnTo>
                          <a:pt x="155" y="402"/>
                        </a:lnTo>
                        <a:cubicBezTo>
                          <a:pt x="155" y="434"/>
                          <a:pt x="155" y="434"/>
                          <a:pt x="155" y="434"/>
                        </a:cubicBezTo>
                        <a:lnTo>
                          <a:pt x="186" y="465"/>
                        </a:lnTo>
                        <a:cubicBezTo>
                          <a:pt x="186" y="496"/>
                          <a:pt x="186" y="496"/>
                          <a:pt x="186" y="526"/>
                        </a:cubicBezTo>
                        <a:lnTo>
                          <a:pt x="186" y="526"/>
                        </a:lnTo>
                        <a:cubicBezTo>
                          <a:pt x="186" y="558"/>
                          <a:pt x="186" y="589"/>
                          <a:pt x="186" y="620"/>
                        </a:cubicBezTo>
                        <a:lnTo>
                          <a:pt x="186" y="620"/>
                        </a:lnTo>
                        <a:cubicBezTo>
                          <a:pt x="217" y="650"/>
                          <a:pt x="217" y="650"/>
                          <a:pt x="248" y="682"/>
                        </a:cubicBezTo>
                        <a:lnTo>
                          <a:pt x="248" y="650"/>
                        </a:lnTo>
                        <a:cubicBezTo>
                          <a:pt x="279" y="650"/>
                          <a:pt x="279" y="650"/>
                          <a:pt x="279" y="65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6" name="Freeform 50">
                    <a:extLst>
                      <a:ext uri="{FF2B5EF4-FFF2-40B4-BE49-F238E27FC236}">
                        <a16:creationId xmlns:a16="http://schemas.microsoft.com/office/drawing/2014/main" id="{CDDAC485-EA14-4895-A966-7BEF1A5507C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502025" y="2416175"/>
                    <a:ext cx="100013" cy="123825"/>
                  </a:xfrm>
                  <a:custGeom>
                    <a:avLst/>
                    <a:gdLst>
                      <a:gd name="T0" fmla="*/ 279 w 280"/>
                      <a:gd name="T1" fmla="*/ 124 h 342"/>
                      <a:gd name="T2" fmla="*/ 279 w 280"/>
                      <a:gd name="T3" fmla="*/ 94 h 342"/>
                      <a:gd name="T4" fmla="*/ 279 w 280"/>
                      <a:gd name="T5" fmla="*/ 62 h 342"/>
                      <a:gd name="T6" fmla="*/ 279 w 280"/>
                      <a:gd name="T7" fmla="*/ 62 h 342"/>
                      <a:gd name="T8" fmla="*/ 248 w 280"/>
                      <a:gd name="T9" fmla="*/ 62 h 342"/>
                      <a:gd name="T10" fmla="*/ 186 w 280"/>
                      <a:gd name="T11" fmla="*/ 62 h 342"/>
                      <a:gd name="T12" fmla="*/ 155 w 280"/>
                      <a:gd name="T13" fmla="*/ 31 h 342"/>
                      <a:gd name="T14" fmla="*/ 155 w 280"/>
                      <a:gd name="T15" fmla="*/ 31 h 342"/>
                      <a:gd name="T16" fmla="*/ 124 w 280"/>
                      <a:gd name="T17" fmla="*/ 31 h 342"/>
                      <a:gd name="T18" fmla="*/ 93 w 280"/>
                      <a:gd name="T19" fmla="*/ 0 h 342"/>
                      <a:gd name="T20" fmla="*/ 63 w 280"/>
                      <a:gd name="T21" fmla="*/ 31 h 342"/>
                      <a:gd name="T22" fmla="*/ 31 w 280"/>
                      <a:gd name="T23" fmla="*/ 31 h 342"/>
                      <a:gd name="T24" fmla="*/ 31 w 280"/>
                      <a:gd name="T25" fmla="*/ 0 h 342"/>
                      <a:gd name="T26" fmla="*/ 31 w 280"/>
                      <a:gd name="T27" fmla="*/ 31 h 342"/>
                      <a:gd name="T28" fmla="*/ 31 w 280"/>
                      <a:gd name="T29" fmla="*/ 31 h 342"/>
                      <a:gd name="T30" fmla="*/ 31 w 280"/>
                      <a:gd name="T31" fmla="*/ 31 h 342"/>
                      <a:gd name="T32" fmla="*/ 63 w 280"/>
                      <a:gd name="T33" fmla="*/ 62 h 342"/>
                      <a:gd name="T34" fmla="*/ 63 w 280"/>
                      <a:gd name="T35" fmla="*/ 94 h 342"/>
                      <a:gd name="T36" fmla="*/ 31 w 280"/>
                      <a:gd name="T37" fmla="*/ 124 h 342"/>
                      <a:gd name="T38" fmla="*/ 31 w 280"/>
                      <a:gd name="T39" fmla="*/ 155 h 342"/>
                      <a:gd name="T40" fmla="*/ 31 w 280"/>
                      <a:gd name="T41" fmla="*/ 155 h 342"/>
                      <a:gd name="T42" fmla="*/ 31 w 280"/>
                      <a:gd name="T43" fmla="*/ 186 h 342"/>
                      <a:gd name="T44" fmla="*/ 31 w 280"/>
                      <a:gd name="T45" fmla="*/ 186 h 342"/>
                      <a:gd name="T46" fmla="*/ 0 w 280"/>
                      <a:gd name="T47" fmla="*/ 186 h 342"/>
                      <a:gd name="T48" fmla="*/ 0 w 280"/>
                      <a:gd name="T49" fmla="*/ 218 h 342"/>
                      <a:gd name="T50" fmla="*/ 31 w 280"/>
                      <a:gd name="T51" fmla="*/ 218 h 342"/>
                      <a:gd name="T52" fmla="*/ 31 w 280"/>
                      <a:gd name="T53" fmla="*/ 248 h 342"/>
                      <a:gd name="T54" fmla="*/ 63 w 280"/>
                      <a:gd name="T55" fmla="*/ 279 h 342"/>
                      <a:gd name="T56" fmla="*/ 63 w 280"/>
                      <a:gd name="T57" fmla="*/ 310 h 342"/>
                      <a:gd name="T58" fmla="*/ 155 w 280"/>
                      <a:gd name="T59" fmla="*/ 310 h 342"/>
                      <a:gd name="T60" fmla="*/ 217 w 280"/>
                      <a:gd name="T61" fmla="*/ 279 h 342"/>
                      <a:gd name="T62" fmla="*/ 248 w 280"/>
                      <a:gd name="T63" fmla="*/ 279 h 342"/>
                      <a:gd name="T64" fmla="*/ 248 w 280"/>
                      <a:gd name="T65" fmla="*/ 279 h 342"/>
                      <a:gd name="T66" fmla="*/ 248 w 280"/>
                      <a:gd name="T67" fmla="*/ 186 h 342"/>
                      <a:gd name="T68" fmla="*/ 248 w 280"/>
                      <a:gd name="T69" fmla="*/ 186 h 342"/>
                      <a:gd name="T70" fmla="*/ 248 w 280"/>
                      <a:gd name="T71" fmla="*/ 186 h 342"/>
                      <a:gd name="T72" fmla="*/ 248 w 280"/>
                      <a:gd name="T73" fmla="*/ 155 h 342"/>
                      <a:gd name="T74" fmla="*/ 279 w 280"/>
                      <a:gd name="T75" fmla="*/ 124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280" h="342">
                        <a:moveTo>
                          <a:pt x="279" y="124"/>
                        </a:moveTo>
                        <a:lnTo>
                          <a:pt x="279" y="124"/>
                        </a:lnTo>
                        <a:lnTo>
                          <a:pt x="279" y="124"/>
                        </a:lnTo>
                        <a:cubicBezTo>
                          <a:pt x="279" y="124"/>
                          <a:pt x="279" y="124"/>
                          <a:pt x="279" y="94"/>
                        </a:cubicBezTo>
                        <a:cubicBezTo>
                          <a:pt x="279" y="94"/>
                          <a:pt x="279" y="94"/>
                          <a:pt x="279" y="62"/>
                        </a:cubicBezTo>
                        <a:lnTo>
                          <a:pt x="279" y="62"/>
                        </a:lnTo>
                        <a:lnTo>
                          <a:pt x="279" y="62"/>
                        </a:lnTo>
                        <a:lnTo>
                          <a:pt x="279" y="62"/>
                        </a:lnTo>
                        <a:lnTo>
                          <a:pt x="248" y="62"/>
                        </a:lnTo>
                        <a:lnTo>
                          <a:pt x="248" y="62"/>
                        </a:lnTo>
                        <a:cubicBezTo>
                          <a:pt x="248" y="62"/>
                          <a:pt x="248" y="62"/>
                          <a:pt x="217" y="62"/>
                        </a:cubicBezTo>
                        <a:cubicBezTo>
                          <a:pt x="217" y="62"/>
                          <a:pt x="217" y="62"/>
                          <a:pt x="186" y="62"/>
                        </a:cubicBezTo>
                        <a:cubicBezTo>
                          <a:pt x="186" y="62"/>
                          <a:pt x="155" y="62"/>
                          <a:pt x="155" y="31"/>
                        </a:cubicBezTo>
                        <a:lnTo>
                          <a:pt x="155" y="31"/>
                        </a:lnTo>
                        <a:lnTo>
                          <a:pt x="155" y="31"/>
                        </a:lnTo>
                        <a:lnTo>
                          <a:pt x="155" y="31"/>
                        </a:lnTo>
                        <a:cubicBezTo>
                          <a:pt x="124" y="31"/>
                          <a:pt x="124" y="31"/>
                          <a:pt x="124" y="31"/>
                        </a:cubicBezTo>
                        <a:lnTo>
                          <a:pt x="124" y="31"/>
                        </a:lnTo>
                        <a:lnTo>
                          <a:pt x="124" y="31"/>
                        </a:lnTo>
                        <a:cubicBezTo>
                          <a:pt x="124" y="31"/>
                          <a:pt x="93" y="31"/>
                          <a:pt x="93" y="0"/>
                        </a:cubicBezTo>
                        <a:lnTo>
                          <a:pt x="93" y="0"/>
                        </a:lnTo>
                        <a:cubicBezTo>
                          <a:pt x="93" y="31"/>
                          <a:pt x="63" y="31"/>
                          <a:pt x="63" y="31"/>
                        </a:cubicBezTo>
                        <a:lnTo>
                          <a:pt x="63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31"/>
                          <a:pt x="31" y="31"/>
                          <a:pt x="31" y="31"/>
                        </a:cubicBez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62"/>
                          <a:pt x="63" y="62"/>
                          <a:pt x="63" y="62"/>
                        </a:cubicBezTo>
                        <a:lnTo>
                          <a:pt x="63" y="62"/>
                        </a:lnTo>
                        <a:cubicBezTo>
                          <a:pt x="63" y="94"/>
                          <a:pt x="63" y="94"/>
                          <a:pt x="31" y="94"/>
                        </a:cubicBezTo>
                        <a:cubicBezTo>
                          <a:pt x="63" y="94"/>
                          <a:pt x="63" y="94"/>
                          <a:pt x="63" y="94"/>
                        </a:cubicBezTo>
                        <a:cubicBezTo>
                          <a:pt x="93" y="124"/>
                          <a:pt x="93" y="124"/>
                          <a:pt x="93" y="124"/>
                        </a:cubicBezTo>
                        <a:cubicBezTo>
                          <a:pt x="31" y="124"/>
                          <a:pt x="31" y="124"/>
                          <a:pt x="31" y="124"/>
                        </a:cubicBezTo>
                        <a:lnTo>
                          <a:pt x="31" y="124"/>
                        </a:lnTo>
                        <a:lnTo>
                          <a:pt x="31" y="155"/>
                        </a:lnTo>
                        <a:lnTo>
                          <a:pt x="31" y="155"/>
                        </a:lnTo>
                        <a:lnTo>
                          <a:pt x="31" y="155"/>
                        </a:lnTo>
                        <a:lnTo>
                          <a:pt x="31" y="155"/>
                        </a:lnTo>
                        <a:cubicBezTo>
                          <a:pt x="31" y="155"/>
                          <a:pt x="31" y="155"/>
                          <a:pt x="31" y="186"/>
                        </a:cubicBezTo>
                        <a:lnTo>
                          <a:pt x="31" y="186"/>
                        </a:lnTo>
                        <a:lnTo>
                          <a:pt x="31" y="186"/>
                        </a:lnTo>
                        <a:lnTo>
                          <a:pt x="31" y="186"/>
                        </a:lnTo>
                        <a:cubicBezTo>
                          <a:pt x="0" y="186"/>
                          <a:pt x="0" y="186"/>
                          <a:pt x="0" y="186"/>
                        </a:cubicBezTo>
                        <a:cubicBezTo>
                          <a:pt x="0" y="186"/>
                          <a:pt x="0" y="186"/>
                          <a:pt x="0" y="218"/>
                        </a:cubicBezTo>
                        <a:lnTo>
                          <a:pt x="0" y="218"/>
                        </a:lnTo>
                        <a:lnTo>
                          <a:pt x="0" y="218"/>
                        </a:lnTo>
                        <a:cubicBezTo>
                          <a:pt x="31" y="218"/>
                          <a:pt x="31" y="218"/>
                          <a:pt x="31" y="218"/>
                        </a:cubicBezTo>
                        <a:lnTo>
                          <a:pt x="31" y="218"/>
                        </a:lnTo>
                        <a:cubicBezTo>
                          <a:pt x="31" y="248"/>
                          <a:pt x="31" y="248"/>
                          <a:pt x="31" y="248"/>
                        </a:cubicBezTo>
                        <a:cubicBezTo>
                          <a:pt x="63" y="248"/>
                          <a:pt x="63" y="248"/>
                          <a:pt x="63" y="248"/>
                        </a:cubicBezTo>
                        <a:cubicBezTo>
                          <a:pt x="63" y="279"/>
                          <a:pt x="63" y="279"/>
                          <a:pt x="63" y="279"/>
                        </a:cubicBezTo>
                        <a:cubicBezTo>
                          <a:pt x="63" y="279"/>
                          <a:pt x="63" y="279"/>
                          <a:pt x="63" y="310"/>
                        </a:cubicBezTo>
                        <a:lnTo>
                          <a:pt x="63" y="310"/>
                        </a:lnTo>
                        <a:lnTo>
                          <a:pt x="63" y="341"/>
                        </a:lnTo>
                        <a:cubicBezTo>
                          <a:pt x="93" y="341"/>
                          <a:pt x="124" y="310"/>
                          <a:pt x="155" y="310"/>
                        </a:cubicBezTo>
                        <a:cubicBezTo>
                          <a:pt x="155" y="279"/>
                          <a:pt x="155" y="279"/>
                          <a:pt x="186" y="279"/>
                        </a:cubicBezTo>
                        <a:lnTo>
                          <a:pt x="217" y="279"/>
                        </a:lnTo>
                        <a:lnTo>
                          <a:pt x="248" y="279"/>
                        </a:lnTo>
                        <a:lnTo>
                          <a:pt x="248" y="279"/>
                        </a:lnTo>
                        <a:lnTo>
                          <a:pt x="248" y="279"/>
                        </a:lnTo>
                        <a:lnTo>
                          <a:pt x="248" y="279"/>
                        </a:lnTo>
                        <a:cubicBezTo>
                          <a:pt x="248" y="248"/>
                          <a:pt x="248" y="248"/>
                          <a:pt x="248" y="248"/>
                        </a:cubicBezTo>
                        <a:cubicBezTo>
                          <a:pt x="248" y="218"/>
                          <a:pt x="248" y="218"/>
                          <a:pt x="248" y="186"/>
                        </a:cubicBezTo>
                        <a:lnTo>
                          <a:pt x="248" y="186"/>
                        </a:lnTo>
                        <a:lnTo>
                          <a:pt x="248" y="186"/>
                        </a:lnTo>
                        <a:lnTo>
                          <a:pt x="248" y="186"/>
                        </a:lnTo>
                        <a:lnTo>
                          <a:pt x="248" y="186"/>
                        </a:lnTo>
                        <a:cubicBezTo>
                          <a:pt x="248" y="186"/>
                          <a:pt x="248" y="186"/>
                          <a:pt x="248" y="155"/>
                        </a:cubicBezTo>
                        <a:lnTo>
                          <a:pt x="248" y="155"/>
                        </a:lnTo>
                        <a:cubicBezTo>
                          <a:pt x="279" y="155"/>
                          <a:pt x="279" y="155"/>
                          <a:pt x="279" y="155"/>
                        </a:cubicBezTo>
                        <a:lnTo>
                          <a:pt x="279" y="124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7" name="Freeform 51">
                    <a:extLst>
                      <a:ext uri="{FF2B5EF4-FFF2-40B4-BE49-F238E27FC236}">
                        <a16:creationId xmlns:a16="http://schemas.microsoft.com/office/drawing/2014/main" id="{6FDEF1CE-C57D-42DD-B941-A8C22CC28BB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444875" y="2460625"/>
                    <a:ext cx="66675" cy="77788"/>
                  </a:xfrm>
                  <a:custGeom>
                    <a:avLst/>
                    <a:gdLst>
                      <a:gd name="T0" fmla="*/ 155 w 187"/>
                      <a:gd name="T1" fmla="*/ 155 h 218"/>
                      <a:gd name="T2" fmla="*/ 155 w 187"/>
                      <a:gd name="T3" fmla="*/ 155 h 218"/>
                      <a:gd name="T4" fmla="*/ 155 w 187"/>
                      <a:gd name="T5" fmla="*/ 155 h 218"/>
                      <a:gd name="T6" fmla="*/ 155 w 187"/>
                      <a:gd name="T7" fmla="*/ 155 h 218"/>
                      <a:gd name="T8" fmla="*/ 155 w 187"/>
                      <a:gd name="T9" fmla="*/ 155 h 218"/>
                      <a:gd name="T10" fmla="*/ 124 w 187"/>
                      <a:gd name="T11" fmla="*/ 155 h 218"/>
                      <a:gd name="T12" fmla="*/ 124 w 187"/>
                      <a:gd name="T13" fmla="*/ 124 h 218"/>
                      <a:gd name="T14" fmla="*/ 124 w 187"/>
                      <a:gd name="T15" fmla="*/ 124 h 218"/>
                      <a:gd name="T16" fmla="*/ 124 w 187"/>
                      <a:gd name="T17" fmla="*/ 124 h 218"/>
                      <a:gd name="T18" fmla="*/ 124 w 187"/>
                      <a:gd name="T19" fmla="*/ 94 h 218"/>
                      <a:gd name="T20" fmla="*/ 94 w 187"/>
                      <a:gd name="T21" fmla="*/ 94 h 218"/>
                      <a:gd name="T22" fmla="*/ 62 w 187"/>
                      <a:gd name="T23" fmla="*/ 62 h 218"/>
                      <a:gd name="T24" fmla="*/ 62 w 187"/>
                      <a:gd name="T25" fmla="*/ 31 h 218"/>
                      <a:gd name="T26" fmla="*/ 62 w 187"/>
                      <a:gd name="T27" fmla="*/ 31 h 218"/>
                      <a:gd name="T28" fmla="*/ 62 w 187"/>
                      <a:gd name="T29" fmla="*/ 0 h 218"/>
                      <a:gd name="T30" fmla="*/ 62 w 187"/>
                      <a:gd name="T31" fmla="*/ 0 h 218"/>
                      <a:gd name="T32" fmla="*/ 62 w 187"/>
                      <a:gd name="T33" fmla="*/ 31 h 218"/>
                      <a:gd name="T34" fmla="*/ 31 w 187"/>
                      <a:gd name="T35" fmla="*/ 31 h 218"/>
                      <a:gd name="T36" fmla="*/ 0 w 187"/>
                      <a:gd name="T37" fmla="*/ 62 h 218"/>
                      <a:gd name="T38" fmla="*/ 0 w 187"/>
                      <a:gd name="T39" fmla="*/ 94 h 218"/>
                      <a:gd name="T40" fmla="*/ 0 w 187"/>
                      <a:gd name="T41" fmla="*/ 94 h 218"/>
                      <a:gd name="T42" fmla="*/ 62 w 187"/>
                      <a:gd name="T43" fmla="*/ 124 h 218"/>
                      <a:gd name="T44" fmla="*/ 124 w 187"/>
                      <a:gd name="T45" fmla="*/ 186 h 218"/>
                      <a:gd name="T46" fmla="*/ 155 w 187"/>
                      <a:gd name="T47" fmla="*/ 217 h 218"/>
                      <a:gd name="T48" fmla="*/ 155 w 187"/>
                      <a:gd name="T49" fmla="*/ 186 h 218"/>
                      <a:gd name="T50" fmla="*/ 186 w 187"/>
                      <a:gd name="T51" fmla="*/ 186 h 218"/>
                      <a:gd name="T52" fmla="*/ 155 w 187"/>
                      <a:gd name="T53" fmla="*/ 155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187" h="218">
                        <a:moveTo>
                          <a:pt x="155" y="155"/>
                        </a:moveTo>
                        <a:lnTo>
                          <a:pt x="155" y="155"/>
                        </a:lnTo>
                        <a:lnTo>
                          <a:pt x="155" y="155"/>
                        </a:lnTo>
                        <a:lnTo>
                          <a:pt x="155" y="155"/>
                        </a:lnTo>
                        <a:lnTo>
                          <a:pt x="155" y="155"/>
                        </a:lnTo>
                        <a:lnTo>
                          <a:pt x="124" y="155"/>
                        </a:lnTo>
                        <a:cubicBezTo>
                          <a:pt x="124" y="124"/>
                          <a:pt x="124" y="124"/>
                          <a:pt x="124" y="124"/>
                        </a:cubicBezTo>
                        <a:lnTo>
                          <a:pt x="124" y="124"/>
                        </a:lnTo>
                        <a:lnTo>
                          <a:pt x="124" y="124"/>
                        </a:lnTo>
                        <a:cubicBezTo>
                          <a:pt x="124" y="94"/>
                          <a:pt x="124" y="94"/>
                          <a:pt x="124" y="94"/>
                        </a:cubicBezTo>
                        <a:cubicBezTo>
                          <a:pt x="124" y="94"/>
                          <a:pt x="124" y="94"/>
                          <a:pt x="94" y="94"/>
                        </a:cubicBezTo>
                        <a:lnTo>
                          <a:pt x="62" y="62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  <a:lnTo>
                          <a:pt x="62" y="31"/>
                        </a:ln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62" y="31"/>
                        </a:cubicBezTo>
                        <a:cubicBezTo>
                          <a:pt x="31" y="31"/>
                          <a:pt x="31" y="31"/>
                          <a:pt x="31" y="31"/>
                        </a:cubicBezTo>
                        <a:cubicBezTo>
                          <a:pt x="31" y="62"/>
                          <a:pt x="31" y="62"/>
                          <a:pt x="0" y="62"/>
                        </a:cubicBezTo>
                        <a:cubicBezTo>
                          <a:pt x="0" y="62"/>
                          <a:pt x="0" y="62"/>
                          <a:pt x="0" y="94"/>
                        </a:cubicBezTo>
                        <a:lnTo>
                          <a:pt x="0" y="94"/>
                        </a:lnTo>
                        <a:cubicBezTo>
                          <a:pt x="0" y="94"/>
                          <a:pt x="31" y="124"/>
                          <a:pt x="62" y="124"/>
                        </a:cubicBezTo>
                        <a:cubicBezTo>
                          <a:pt x="94" y="155"/>
                          <a:pt x="94" y="186"/>
                          <a:pt x="124" y="186"/>
                        </a:cubicBezTo>
                        <a:lnTo>
                          <a:pt x="155" y="217"/>
                        </a:lnTo>
                        <a:lnTo>
                          <a:pt x="155" y="186"/>
                        </a:lnTo>
                        <a:cubicBezTo>
                          <a:pt x="155" y="186"/>
                          <a:pt x="155" y="186"/>
                          <a:pt x="186" y="186"/>
                        </a:cubicBezTo>
                        <a:cubicBezTo>
                          <a:pt x="155" y="155"/>
                          <a:pt x="155" y="155"/>
                          <a:pt x="155" y="15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8" name="Freeform 52">
                    <a:extLst>
                      <a:ext uri="{FF2B5EF4-FFF2-40B4-BE49-F238E27FC236}">
                        <a16:creationId xmlns:a16="http://schemas.microsoft.com/office/drawing/2014/main" id="{723046C8-87CB-4E81-8D1E-1204454EE9E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79825" y="2427288"/>
                    <a:ext cx="11113" cy="68262"/>
                  </a:xfrm>
                  <a:custGeom>
                    <a:avLst/>
                    <a:gdLst>
                      <a:gd name="T0" fmla="*/ 31 w 32"/>
                      <a:gd name="T1" fmla="*/ 63 h 188"/>
                      <a:gd name="T2" fmla="*/ 31 w 32"/>
                      <a:gd name="T3" fmla="*/ 63 h 188"/>
                      <a:gd name="T4" fmla="*/ 0 w 32"/>
                      <a:gd name="T5" fmla="*/ 31 h 188"/>
                      <a:gd name="T6" fmla="*/ 0 w 32"/>
                      <a:gd name="T7" fmla="*/ 31 h 188"/>
                      <a:gd name="T8" fmla="*/ 0 w 32"/>
                      <a:gd name="T9" fmla="*/ 0 h 188"/>
                      <a:gd name="T10" fmla="*/ 0 w 32"/>
                      <a:gd name="T11" fmla="*/ 0 h 188"/>
                      <a:gd name="T12" fmla="*/ 0 w 32"/>
                      <a:gd name="T13" fmla="*/ 0 h 188"/>
                      <a:gd name="T14" fmla="*/ 0 w 32"/>
                      <a:gd name="T15" fmla="*/ 0 h 188"/>
                      <a:gd name="T16" fmla="*/ 0 w 32"/>
                      <a:gd name="T17" fmla="*/ 31 h 188"/>
                      <a:gd name="T18" fmla="*/ 0 w 32"/>
                      <a:gd name="T19" fmla="*/ 63 h 188"/>
                      <a:gd name="T20" fmla="*/ 31 w 32"/>
                      <a:gd name="T21" fmla="*/ 93 h 188"/>
                      <a:gd name="T22" fmla="*/ 31 w 32"/>
                      <a:gd name="T23" fmla="*/ 93 h 188"/>
                      <a:gd name="T24" fmla="*/ 0 w 32"/>
                      <a:gd name="T25" fmla="*/ 93 h 188"/>
                      <a:gd name="T26" fmla="*/ 0 w 32"/>
                      <a:gd name="T27" fmla="*/ 124 h 188"/>
                      <a:gd name="T28" fmla="*/ 0 w 32"/>
                      <a:gd name="T29" fmla="*/ 124 h 188"/>
                      <a:gd name="T30" fmla="*/ 0 w 32"/>
                      <a:gd name="T31" fmla="*/ 124 h 188"/>
                      <a:gd name="T32" fmla="*/ 0 w 32"/>
                      <a:gd name="T33" fmla="*/ 155 h 188"/>
                      <a:gd name="T34" fmla="*/ 0 w 32"/>
                      <a:gd name="T35" fmla="*/ 155 h 188"/>
                      <a:gd name="T36" fmla="*/ 0 w 32"/>
                      <a:gd name="T37" fmla="*/ 187 h 188"/>
                      <a:gd name="T38" fmla="*/ 0 w 32"/>
                      <a:gd name="T39" fmla="*/ 187 h 188"/>
                      <a:gd name="T40" fmla="*/ 0 w 32"/>
                      <a:gd name="T41" fmla="*/ 187 h 188"/>
                      <a:gd name="T42" fmla="*/ 0 w 32"/>
                      <a:gd name="T43" fmla="*/ 187 h 188"/>
                      <a:gd name="T44" fmla="*/ 31 w 32"/>
                      <a:gd name="T45" fmla="*/ 155 h 188"/>
                      <a:gd name="T46" fmla="*/ 31 w 32"/>
                      <a:gd name="T47" fmla="*/ 124 h 188"/>
                      <a:gd name="T48" fmla="*/ 31 w 32"/>
                      <a:gd name="T49" fmla="*/ 63 h 1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32" h="188">
                        <a:moveTo>
                          <a:pt x="31" y="63"/>
                        </a:moveTo>
                        <a:lnTo>
                          <a:pt x="31" y="63"/>
                        </a:lnTo>
                        <a:cubicBezTo>
                          <a:pt x="31" y="31"/>
                          <a:pt x="0" y="31"/>
                          <a:pt x="0" y="31"/>
                        </a:cubicBezTo>
                        <a:lnTo>
                          <a:pt x="0" y="31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63"/>
                          <a:pt x="0" y="63"/>
                          <a:pt x="0" y="63"/>
                        </a:cubicBezTo>
                        <a:cubicBezTo>
                          <a:pt x="0" y="63"/>
                          <a:pt x="31" y="63"/>
                          <a:pt x="31" y="93"/>
                        </a:cubicBezTo>
                        <a:lnTo>
                          <a:pt x="31" y="93"/>
                        </a:lnTo>
                        <a:cubicBezTo>
                          <a:pt x="31" y="93"/>
                          <a:pt x="31" y="93"/>
                          <a:pt x="0" y="93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lnTo>
                          <a:pt x="0" y="124"/>
                        </a:lnTo>
                        <a:lnTo>
                          <a:pt x="0" y="124"/>
                        </a:lnTo>
                        <a:cubicBezTo>
                          <a:pt x="0" y="124"/>
                          <a:pt x="0" y="124"/>
                          <a:pt x="0" y="155"/>
                        </a:cubicBezTo>
                        <a:lnTo>
                          <a:pt x="0" y="155"/>
                        </a:lnTo>
                        <a:lnTo>
                          <a:pt x="0" y="187"/>
                        </a:lnTo>
                        <a:lnTo>
                          <a:pt x="0" y="187"/>
                        </a:lnTo>
                        <a:lnTo>
                          <a:pt x="0" y="187"/>
                        </a:lnTo>
                        <a:lnTo>
                          <a:pt x="0" y="187"/>
                        </a:lnTo>
                        <a:lnTo>
                          <a:pt x="31" y="155"/>
                        </a:lnTo>
                        <a:cubicBezTo>
                          <a:pt x="31" y="155"/>
                          <a:pt x="31" y="155"/>
                          <a:pt x="31" y="124"/>
                        </a:cubicBezTo>
                        <a:cubicBezTo>
                          <a:pt x="31" y="93"/>
                          <a:pt x="31" y="63"/>
                          <a:pt x="31" y="6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9" name="Freeform 53">
                    <a:extLst>
                      <a:ext uri="{FF2B5EF4-FFF2-40B4-BE49-F238E27FC236}">
                        <a16:creationId xmlns:a16="http://schemas.microsoft.com/office/drawing/2014/main" id="{1CCF3517-7BCC-40BE-B6BD-6217A8B608A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24275" y="2338388"/>
                    <a:ext cx="223838" cy="201612"/>
                  </a:xfrm>
                  <a:custGeom>
                    <a:avLst/>
                    <a:gdLst>
                      <a:gd name="T0" fmla="*/ 372 w 620"/>
                      <a:gd name="T1" fmla="*/ 403 h 559"/>
                      <a:gd name="T2" fmla="*/ 435 w 620"/>
                      <a:gd name="T3" fmla="*/ 403 h 559"/>
                      <a:gd name="T4" fmla="*/ 464 w 620"/>
                      <a:gd name="T5" fmla="*/ 403 h 559"/>
                      <a:gd name="T6" fmla="*/ 464 w 620"/>
                      <a:gd name="T7" fmla="*/ 403 h 559"/>
                      <a:gd name="T8" fmla="*/ 464 w 620"/>
                      <a:gd name="T9" fmla="*/ 372 h 559"/>
                      <a:gd name="T10" fmla="*/ 526 w 620"/>
                      <a:gd name="T11" fmla="*/ 279 h 559"/>
                      <a:gd name="T12" fmla="*/ 526 w 620"/>
                      <a:gd name="T13" fmla="*/ 279 h 559"/>
                      <a:gd name="T14" fmla="*/ 526 w 620"/>
                      <a:gd name="T15" fmla="*/ 217 h 559"/>
                      <a:gd name="T16" fmla="*/ 557 w 620"/>
                      <a:gd name="T17" fmla="*/ 187 h 559"/>
                      <a:gd name="T18" fmla="*/ 557 w 620"/>
                      <a:gd name="T19" fmla="*/ 124 h 559"/>
                      <a:gd name="T20" fmla="*/ 619 w 620"/>
                      <a:gd name="T21" fmla="*/ 124 h 559"/>
                      <a:gd name="T22" fmla="*/ 619 w 620"/>
                      <a:gd name="T23" fmla="*/ 124 h 559"/>
                      <a:gd name="T24" fmla="*/ 619 w 620"/>
                      <a:gd name="T25" fmla="*/ 124 h 559"/>
                      <a:gd name="T26" fmla="*/ 588 w 620"/>
                      <a:gd name="T27" fmla="*/ 63 h 559"/>
                      <a:gd name="T28" fmla="*/ 588 w 620"/>
                      <a:gd name="T29" fmla="*/ 63 h 559"/>
                      <a:gd name="T30" fmla="*/ 557 w 620"/>
                      <a:gd name="T31" fmla="*/ 31 h 559"/>
                      <a:gd name="T32" fmla="*/ 495 w 620"/>
                      <a:gd name="T33" fmla="*/ 63 h 559"/>
                      <a:gd name="T34" fmla="*/ 464 w 620"/>
                      <a:gd name="T35" fmla="*/ 31 h 559"/>
                      <a:gd name="T36" fmla="*/ 403 w 620"/>
                      <a:gd name="T37" fmla="*/ 31 h 559"/>
                      <a:gd name="T38" fmla="*/ 403 w 620"/>
                      <a:gd name="T39" fmla="*/ 63 h 559"/>
                      <a:gd name="T40" fmla="*/ 341 w 620"/>
                      <a:gd name="T41" fmla="*/ 93 h 559"/>
                      <a:gd name="T42" fmla="*/ 279 w 620"/>
                      <a:gd name="T43" fmla="*/ 63 h 559"/>
                      <a:gd name="T44" fmla="*/ 279 w 620"/>
                      <a:gd name="T45" fmla="*/ 31 h 559"/>
                      <a:gd name="T46" fmla="*/ 217 w 620"/>
                      <a:gd name="T47" fmla="*/ 63 h 559"/>
                      <a:gd name="T48" fmla="*/ 187 w 620"/>
                      <a:gd name="T49" fmla="*/ 63 h 559"/>
                      <a:gd name="T50" fmla="*/ 155 w 620"/>
                      <a:gd name="T51" fmla="*/ 31 h 559"/>
                      <a:gd name="T52" fmla="*/ 124 w 620"/>
                      <a:gd name="T53" fmla="*/ 0 h 559"/>
                      <a:gd name="T54" fmla="*/ 124 w 620"/>
                      <a:gd name="T55" fmla="*/ 31 h 559"/>
                      <a:gd name="T56" fmla="*/ 93 w 620"/>
                      <a:gd name="T57" fmla="*/ 31 h 559"/>
                      <a:gd name="T58" fmla="*/ 63 w 620"/>
                      <a:gd name="T59" fmla="*/ 93 h 559"/>
                      <a:gd name="T60" fmla="*/ 63 w 620"/>
                      <a:gd name="T61" fmla="*/ 93 h 559"/>
                      <a:gd name="T62" fmla="*/ 63 w 620"/>
                      <a:gd name="T63" fmla="*/ 124 h 559"/>
                      <a:gd name="T64" fmla="*/ 63 w 620"/>
                      <a:gd name="T65" fmla="*/ 155 h 559"/>
                      <a:gd name="T66" fmla="*/ 63 w 620"/>
                      <a:gd name="T67" fmla="*/ 217 h 559"/>
                      <a:gd name="T68" fmla="*/ 63 w 620"/>
                      <a:gd name="T69" fmla="*/ 248 h 559"/>
                      <a:gd name="T70" fmla="*/ 31 w 620"/>
                      <a:gd name="T71" fmla="*/ 279 h 559"/>
                      <a:gd name="T72" fmla="*/ 31 w 620"/>
                      <a:gd name="T73" fmla="*/ 279 h 559"/>
                      <a:gd name="T74" fmla="*/ 0 w 620"/>
                      <a:gd name="T75" fmla="*/ 341 h 559"/>
                      <a:gd name="T76" fmla="*/ 0 w 620"/>
                      <a:gd name="T77" fmla="*/ 435 h 559"/>
                      <a:gd name="T78" fmla="*/ 31 w 620"/>
                      <a:gd name="T79" fmla="*/ 435 h 559"/>
                      <a:gd name="T80" fmla="*/ 124 w 620"/>
                      <a:gd name="T81" fmla="*/ 465 h 559"/>
                      <a:gd name="T82" fmla="*/ 155 w 620"/>
                      <a:gd name="T83" fmla="*/ 558 h 559"/>
                      <a:gd name="T84" fmla="*/ 187 w 620"/>
                      <a:gd name="T85" fmla="*/ 558 h 559"/>
                      <a:gd name="T86" fmla="*/ 279 w 620"/>
                      <a:gd name="T87" fmla="*/ 558 h 559"/>
                      <a:gd name="T88" fmla="*/ 279 w 620"/>
                      <a:gd name="T89" fmla="*/ 527 h 559"/>
                      <a:gd name="T90" fmla="*/ 311 w 620"/>
                      <a:gd name="T91" fmla="*/ 465 h 5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620" h="559">
                        <a:moveTo>
                          <a:pt x="372" y="403"/>
                        </a:moveTo>
                        <a:lnTo>
                          <a:pt x="372" y="403"/>
                        </a:lnTo>
                        <a:cubicBezTo>
                          <a:pt x="372" y="403"/>
                          <a:pt x="403" y="403"/>
                          <a:pt x="435" y="403"/>
                        </a:cubicBezTo>
                        <a:lnTo>
                          <a:pt x="435" y="403"/>
                        </a:lnTo>
                        <a:cubicBezTo>
                          <a:pt x="435" y="403"/>
                          <a:pt x="434" y="403"/>
                          <a:pt x="464" y="403"/>
                        </a:cubicBezTo>
                        <a:lnTo>
                          <a:pt x="464" y="403"/>
                        </a:lnTo>
                        <a:lnTo>
                          <a:pt x="464" y="403"/>
                        </a:lnTo>
                        <a:lnTo>
                          <a:pt x="464" y="403"/>
                        </a:lnTo>
                        <a:cubicBezTo>
                          <a:pt x="464" y="403"/>
                          <a:pt x="464" y="403"/>
                          <a:pt x="464" y="372"/>
                        </a:cubicBezTo>
                        <a:lnTo>
                          <a:pt x="464" y="372"/>
                        </a:lnTo>
                        <a:cubicBezTo>
                          <a:pt x="464" y="372"/>
                          <a:pt x="495" y="341"/>
                          <a:pt x="495" y="311"/>
                        </a:cubicBezTo>
                        <a:cubicBezTo>
                          <a:pt x="495" y="279"/>
                          <a:pt x="495" y="279"/>
                          <a:pt x="526" y="279"/>
                        </a:cubicBezTo>
                        <a:lnTo>
                          <a:pt x="526" y="279"/>
                        </a:lnTo>
                        <a:lnTo>
                          <a:pt x="526" y="279"/>
                        </a:lnTo>
                        <a:cubicBezTo>
                          <a:pt x="526" y="248"/>
                          <a:pt x="526" y="248"/>
                          <a:pt x="526" y="217"/>
                        </a:cubicBezTo>
                        <a:lnTo>
                          <a:pt x="526" y="217"/>
                        </a:lnTo>
                        <a:lnTo>
                          <a:pt x="557" y="217"/>
                        </a:lnTo>
                        <a:cubicBezTo>
                          <a:pt x="557" y="187"/>
                          <a:pt x="557" y="187"/>
                          <a:pt x="557" y="187"/>
                        </a:cubicBezTo>
                        <a:lnTo>
                          <a:pt x="557" y="187"/>
                        </a:lnTo>
                        <a:cubicBezTo>
                          <a:pt x="557" y="155"/>
                          <a:pt x="557" y="155"/>
                          <a:pt x="557" y="124"/>
                        </a:cubicBezTo>
                        <a:lnTo>
                          <a:pt x="557" y="124"/>
                        </a:lnTo>
                        <a:cubicBezTo>
                          <a:pt x="588" y="124"/>
                          <a:pt x="588" y="124"/>
                          <a:pt x="619" y="124"/>
                        </a:cubicBezTo>
                        <a:lnTo>
                          <a:pt x="619" y="124"/>
                        </a:lnTo>
                        <a:lnTo>
                          <a:pt x="619" y="124"/>
                        </a:lnTo>
                        <a:lnTo>
                          <a:pt x="619" y="124"/>
                        </a:lnTo>
                        <a:lnTo>
                          <a:pt x="619" y="124"/>
                        </a:lnTo>
                        <a:cubicBezTo>
                          <a:pt x="619" y="93"/>
                          <a:pt x="619" y="93"/>
                          <a:pt x="619" y="93"/>
                        </a:cubicBezTo>
                        <a:cubicBezTo>
                          <a:pt x="588" y="93"/>
                          <a:pt x="588" y="63"/>
                          <a:pt x="588" y="63"/>
                        </a:cubicBezTo>
                        <a:lnTo>
                          <a:pt x="588" y="63"/>
                        </a:lnTo>
                        <a:lnTo>
                          <a:pt x="588" y="63"/>
                        </a:lnTo>
                        <a:cubicBezTo>
                          <a:pt x="588" y="31"/>
                          <a:pt x="588" y="31"/>
                          <a:pt x="557" y="31"/>
                        </a:cubicBezTo>
                        <a:lnTo>
                          <a:pt x="557" y="31"/>
                        </a:lnTo>
                        <a:cubicBezTo>
                          <a:pt x="557" y="63"/>
                          <a:pt x="526" y="63"/>
                          <a:pt x="495" y="63"/>
                        </a:cubicBezTo>
                        <a:lnTo>
                          <a:pt x="495" y="63"/>
                        </a:lnTo>
                        <a:lnTo>
                          <a:pt x="495" y="63"/>
                        </a:lnTo>
                        <a:cubicBezTo>
                          <a:pt x="495" y="63"/>
                          <a:pt x="464" y="63"/>
                          <a:pt x="464" y="31"/>
                        </a:cubicBezTo>
                        <a:cubicBezTo>
                          <a:pt x="434" y="31"/>
                          <a:pt x="435" y="31"/>
                          <a:pt x="435" y="31"/>
                        </a:cubicBezTo>
                        <a:lnTo>
                          <a:pt x="403" y="31"/>
                        </a:lnTo>
                        <a:lnTo>
                          <a:pt x="403" y="63"/>
                        </a:lnTo>
                        <a:lnTo>
                          <a:pt x="403" y="63"/>
                        </a:lnTo>
                        <a:cubicBezTo>
                          <a:pt x="372" y="63"/>
                          <a:pt x="372" y="63"/>
                          <a:pt x="372" y="93"/>
                        </a:cubicBezTo>
                        <a:lnTo>
                          <a:pt x="341" y="93"/>
                        </a:lnTo>
                        <a:cubicBezTo>
                          <a:pt x="311" y="93"/>
                          <a:pt x="279" y="63"/>
                          <a:pt x="279" y="63"/>
                        </a:cubicBezTo>
                        <a:lnTo>
                          <a:pt x="279" y="63"/>
                        </a:lnTo>
                        <a:lnTo>
                          <a:pt x="279" y="63"/>
                        </a:lnTo>
                        <a:lnTo>
                          <a:pt x="279" y="31"/>
                        </a:lnTo>
                        <a:lnTo>
                          <a:pt x="248" y="63"/>
                        </a:lnTo>
                        <a:cubicBezTo>
                          <a:pt x="248" y="63"/>
                          <a:pt x="248" y="63"/>
                          <a:pt x="217" y="63"/>
                        </a:cubicBezTo>
                        <a:lnTo>
                          <a:pt x="187" y="63"/>
                        </a:lnTo>
                        <a:lnTo>
                          <a:pt x="187" y="63"/>
                        </a:lnTo>
                        <a:cubicBezTo>
                          <a:pt x="187" y="63"/>
                          <a:pt x="187" y="31"/>
                          <a:pt x="155" y="31"/>
                        </a:cubicBezTo>
                        <a:lnTo>
                          <a:pt x="155" y="31"/>
                        </a:lnTo>
                        <a:lnTo>
                          <a:pt x="155" y="31"/>
                        </a:lnTo>
                        <a:cubicBezTo>
                          <a:pt x="155" y="31"/>
                          <a:pt x="155" y="31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124" y="0"/>
                          <a:pt x="124" y="0"/>
                          <a:pt x="124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93" y="63"/>
                          <a:pt x="63" y="63"/>
                          <a:pt x="63" y="93"/>
                        </a:cubicBezTo>
                        <a:lnTo>
                          <a:pt x="63" y="93"/>
                        </a:lnTo>
                        <a:lnTo>
                          <a:pt x="63" y="93"/>
                        </a:lnTo>
                        <a:lnTo>
                          <a:pt x="63" y="93"/>
                        </a:lnTo>
                        <a:cubicBezTo>
                          <a:pt x="63" y="124"/>
                          <a:pt x="63" y="124"/>
                          <a:pt x="63" y="124"/>
                        </a:cubicBezTo>
                        <a:lnTo>
                          <a:pt x="63" y="124"/>
                        </a:lnTo>
                        <a:lnTo>
                          <a:pt x="63" y="155"/>
                        </a:lnTo>
                        <a:lnTo>
                          <a:pt x="63" y="155"/>
                        </a:lnTo>
                        <a:lnTo>
                          <a:pt x="63" y="187"/>
                        </a:lnTo>
                        <a:cubicBezTo>
                          <a:pt x="63" y="217"/>
                          <a:pt x="63" y="217"/>
                          <a:pt x="63" y="217"/>
                        </a:cubicBezTo>
                        <a:lnTo>
                          <a:pt x="63" y="217"/>
                        </a:lnTo>
                        <a:cubicBezTo>
                          <a:pt x="63" y="248"/>
                          <a:pt x="63" y="248"/>
                          <a:pt x="63" y="248"/>
                        </a:cubicBezTo>
                        <a:lnTo>
                          <a:pt x="31" y="279"/>
                        </a:lnTo>
                        <a:lnTo>
                          <a:pt x="31" y="279"/>
                        </a:lnTo>
                        <a:lnTo>
                          <a:pt x="31" y="279"/>
                        </a:lnTo>
                        <a:lnTo>
                          <a:pt x="31" y="279"/>
                        </a:lnTo>
                        <a:cubicBezTo>
                          <a:pt x="31" y="311"/>
                          <a:pt x="0" y="311"/>
                          <a:pt x="0" y="311"/>
                        </a:cubicBezTo>
                        <a:lnTo>
                          <a:pt x="0" y="341"/>
                        </a:lnTo>
                        <a:cubicBezTo>
                          <a:pt x="0" y="372"/>
                          <a:pt x="0" y="372"/>
                          <a:pt x="0" y="403"/>
                        </a:cubicBezTo>
                        <a:cubicBezTo>
                          <a:pt x="0" y="403"/>
                          <a:pt x="0" y="403"/>
                          <a:pt x="0" y="435"/>
                        </a:cubicBezTo>
                        <a:lnTo>
                          <a:pt x="0" y="435"/>
                        </a:lnTo>
                        <a:cubicBezTo>
                          <a:pt x="31" y="435"/>
                          <a:pt x="31" y="435"/>
                          <a:pt x="31" y="435"/>
                        </a:cubicBezTo>
                        <a:cubicBezTo>
                          <a:pt x="31" y="435"/>
                          <a:pt x="31" y="435"/>
                          <a:pt x="63" y="435"/>
                        </a:cubicBezTo>
                        <a:cubicBezTo>
                          <a:pt x="93" y="435"/>
                          <a:pt x="93" y="465"/>
                          <a:pt x="124" y="465"/>
                        </a:cubicBezTo>
                        <a:lnTo>
                          <a:pt x="124" y="465"/>
                        </a:lnTo>
                        <a:cubicBezTo>
                          <a:pt x="155" y="496"/>
                          <a:pt x="155" y="527"/>
                          <a:pt x="155" y="558"/>
                        </a:cubicBezTo>
                        <a:lnTo>
                          <a:pt x="155" y="558"/>
                        </a:lnTo>
                        <a:cubicBezTo>
                          <a:pt x="155" y="558"/>
                          <a:pt x="155" y="558"/>
                          <a:pt x="187" y="558"/>
                        </a:cubicBezTo>
                        <a:lnTo>
                          <a:pt x="187" y="558"/>
                        </a:lnTo>
                        <a:cubicBezTo>
                          <a:pt x="187" y="558"/>
                          <a:pt x="248" y="558"/>
                          <a:pt x="279" y="558"/>
                        </a:cubicBezTo>
                        <a:cubicBezTo>
                          <a:pt x="279" y="527"/>
                          <a:pt x="279" y="527"/>
                          <a:pt x="279" y="527"/>
                        </a:cubicBezTo>
                        <a:lnTo>
                          <a:pt x="279" y="527"/>
                        </a:lnTo>
                        <a:cubicBezTo>
                          <a:pt x="279" y="527"/>
                          <a:pt x="279" y="496"/>
                          <a:pt x="311" y="465"/>
                        </a:cubicBezTo>
                        <a:lnTo>
                          <a:pt x="311" y="465"/>
                        </a:lnTo>
                        <a:lnTo>
                          <a:pt x="372" y="40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0" name="Freeform 54">
                    <a:extLst>
                      <a:ext uri="{FF2B5EF4-FFF2-40B4-BE49-F238E27FC236}">
                        <a16:creationId xmlns:a16="http://schemas.microsoft.com/office/drawing/2014/main" id="{89D316E9-8725-49A8-9A42-344BBF37CB9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48100" y="2605088"/>
                    <a:ext cx="100013" cy="123825"/>
                  </a:xfrm>
                  <a:custGeom>
                    <a:avLst/>
                    <a:gdLst>
                      <a:gd name="T0" fmla="*/ 94 w 279"/>
                      <a:gd name="T1" fmla="*/ 248 h 342"/>
                      <a:gd name="T2" fmla="*/ 94 w 279"/>
                      <a:gd name="T3" fmla="*/ 248 h 342"/>
                      <a:gd name="T4" fmla="*/ 154 w 279"/>
                      <a:gd name="T5" fmla="*/ 248 h 342"/>
                      <a:gd name="T6" fmla="*/ 154 w 279"/>
                      <a:gd name="T7" fmla="*/ 217 h 342"/>
                      <a:gd name="T8" fmla="*/ 216 w 279"/>
                      <a:gd name="T9" fmla="*/ 217 h 342"/>
                      <a:gd name="T10" fmla="*/ 216 w 279"/>
                      <a:gd name="T11" fmla="*/ 248 h 342"/>
                      <a:gd name="T12" fmla="*/ 216 w 279"/>
                      <a:gd name="T13" fmla="*/ 248 h 342"/>
                      <a:gd name="T14" fmla="*/ 216 w 279"/>
                      <a:gd name="T15" fmla="*/ 248 h 342"/>
                      <a:gd name="T16" fmla="*/ 247 w 279"/>
                      <a:gd name="T17" fmla="*/ 217 h 342"/>
                      <a:gd name="T18" fmla="*/ 247 w 279"/>
                      <a:gd name="T19" fmla="*/ 248 h 342"/>
                      <a:gd name="T20" fmla="*/ 278 w 279"/>
                      <a:gd name="T21" fmla="*/ 248 h 342"/>
                      <a:gd name="T22" fmla="*/ 278 w 279"/>
                      <a:gd name="T23" fmla="*/ 217 h 342"/>
                      <a:gd name="T24" fmla="*/ 247 w 279"/>
                      <a:gd name="T25" fmla="*/ 186 h 342"/>
                      <a:gd name="T26" fmla="*/ 247 w 279"/>
                      <a:gd name="T27" fmla="*/ 155 h 342"/>
                      <a:gd name="T28" fmla="*/ 247 w 279"/>
                      <a:gd name="T29" fmla="*/ 155 h 342"/>
                      <a:gd name="T30" fmla="*/ 247 w 279"/>
                      <a:gd name="T31" fmla="*/ 155 h 342"/>
                      <a:gd name="T32" fmla="*/ 247 w 279"/>
                      <a:gd name="T33" fmla="*/ 155 h 342"/>
                      <a:gd name="T34" fmla="*/ 216 w 279"/>
                      <a:gd name="T35" fmla="*/ 124 h 342"/>
                      <a:gd name="T36" fmla="*/ 247 w 279"/>
                      <a:gd name="T37" fmla="*/ 93 h 342"/>
                      <a:gd name="T38" fmla="*/ 247 w 279"/>
                      <a:gd name="T39" fmla="*/ 93 h 342"/>
                      <a:gd name="T40" fmla="*/ 247 w 279"/>
                      <a:gd name="T41" fmla="*/ 62 h 342"/>
                      <a:gd name="T42" fmla="*/ 247 w 279"/>
                      <a:gd name="T43" fmla="*/ 62 h 342"/>
                      <a:gd name="T44" fmla="*/ 247 w 279"/>
                      <a:gd name="T45" fmla="*/ 62 h 342"/>
                      <a:gd name="T46" fmla="*/ 216 w 279"/>
                      <a:gd name="T47" fmla="*/ 62 h 342"/>
                      <a:gd name="T48" fmla="*/ 216 w 279"/>
                      <a:gd name="T49" fmla="*/ 62 h 342"/>
                      <a:gd name="T50" fmla="*/ 216 w 279"/>
                      <a:gd name="T51" fmla="*/ 93 h 342"/>
                      <a:gd name="T52" fmla="*/ 185 w 279"/>
                      <a:gd name="T53" fmla="*/ 62 h 342"/>
                      <a:gd name="T54" fmla="*/ 185 w 279"/>
                      <a:gd name="T55" fmla="*/ 62 h 342"/>
                      <a:gd name="T56" fmla="*/ 185 w 279"/>
                      <a:gd name="T57" fmla="*/ 31 h 342"/>
                      <a:gd name="T58" fmla="*/ 185 w 279"/>
                      <a:gd name="T59" fmla="*/ 31 h 342"/>
                      <a:gd name="T60" fmla="*/ 185 w 279"/>
                      <a:gd name="T61" fmla="*/ 0 h 342"/>
                      <a:gd name="T62" fmla="*/ 154 w 279"/>
                      <a:gd name="T63" fmla="*/ 0 h 342"/>
                      <a:gd name="T64" fmla="*/ 154 w 279"/>
                      <a:gd name="T65" fmla="*/ 0 h 342"/>
                      <a:gd name="T66" fmla="*/ 154 w 279"/>
                      <a:gd name="T67" fmla="*/ 0 h 342"/>
                      <a:gd name="T68" fmla="*/ 154 w 279"/>
                      <a:gd name="T69" fmla="*/ 93 h 342"/>
                      <a:gd name="T70" fmla="*/ 31 w 279"/>
                      <a:gd name="T71" fmla="*/ 93 h 342"/>
                      <a:gd name="T72" fmla="*/ 0 w 279"/>
                      <a:gd name="T73" fmla="*/ 155 h 342"/>
                      <a:gd name="T74" fmla="*/ 0 w 279"/>
                      <a:gd name="T75" fmla="*/ 155 h 342"/>
                      <a:gd name="T76" fmla="*/ 0 w 279"/>
                      <a:gd name="T77" fmla="*/ 186 h 342"/>
                      <a:gd name="T78" fmla="*/ 0 w 279"/>
                      <a:gd name="T79" fmla="*/ 186 h 342"/>
                      <a:gd name="T80" fmla="*/ 0 w 279"/>
                      <a:gd name="T81" fmla="*/ 217 h 342"/>
                      <a:gd name="T82" fmla="*/ 31 w 279"/>
                      <a:gd name="T83" fmla="*/ 217 h 342"/>
                      <a:gd name="T84" fmla="*/ 31 w 279"/>
                      <a:gd name="T85" fmla="*/ 248 h 342"/>
                      <a:gd name="T86" fmla="*/ 94 w 279"/>
                      <a:gd name="T87" fmla="*/ 341 h 342"/>
                      <a:gd name="T88" fmla="*/ 123 w 279"/>
                      <a:gd name="T89" fmla="*/ 341 h 342"/>
                      <a:gd name="T90" fmla="*/ 94 w 279"/>
                      <a:gd name="T91" fmla="*/ 310 h 342"/>
                      <a:gd name="T92" fmla="*/ 94 w 279"/>
                      <a:gd name="T93" fmla="*/ 248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279" h="342">
                        <a:moveTo>
                          <a:pt x="94" y="248"/>
                        </a:moveTo>
                        <a:lnTo>
                          <a:pt x="94" y="248"/>
                        </a:lnTo>
                        <a:cubicBezTo>
                          <a:pt x="154" y="248"/>
                          <a:pt x="154" y="248"/>
                          <a:pt x="154" y="248"/>
                        </a:cubicBezTo>
                        <a:cubicBezTo>
                          <a:pt x="154" y="217"/>
                          <a:pt x="154" y="217"/>
                          <a:pt x="154" y="217"/>
                        </a:cubicBezTo>
                        <a:cubicBezTo>
                          <a:pt x="216" y="217"/>
                          <a:pt x="216" y="217"/>
                          <a:pt x="216" y="217"/>
                        </a:cubicBezTo>
                        <a:cubicBezTo>
                          <a:pt x="216" y="248"/>
                          <a:pt x="216" y="248"/>
                          <a:pt x="216" y="248"/>
                        </a:cubicBezTo>
                        <a:lnTo>
                          <a:pt x="216" y="248"/>
                        </a:lnTo>
                        <a:lnTo>
                          <a:pt x="216" y="248"/>
                        </a:lnTo>
                        <a:cubicBezTo>
                          <a:pt x="247" y="217"/>
                          <a:pt x="247" y="217"/>
                          <a:pt x="247" y="217"/>
                        </a:cubicBezTo>
                        <a:cubicBezTo>
                          <a:pt x="247" y="248"/>
                          <a:pt x="247" y="248"/>
                          <a:pt x="247" y="248"/>
                        </a:cubicBezTo>
                        <a:lnTo>
                          <a:pt x="278" y="248"/>
                        </a:lnTo>
                        <a:lnTo>
                          <a:pt x="278" y="217"/>
                        </a:lnTo>
                        <a:cubicBezTo>
                          <a:pt x="278" y="217"/>
                          <a:pt x="278" y="186"/>
                          <a:pt x="247" y="186"/>
                        </a:cubicBezTo>
                        <a:cubicBezTo>
                          <a:pt x="247" y="186"/>
                          <a:pt x="247" y="186"/>
                          <a:pt x="247" y="155"/>
                        </a:cubicBezTo>
                        <a:lnTo>
                          <a:pt x="247" y="155"/>
                        </a:lnTo>
                        <a:lnTo>
                          <a:pt x="247" y="155"/>
                        </a:lnTo>
                        <a:lnTo>
                          <a:pt x="247" y="155"/>
                        </a:lnTo>
                        <a:lnTo>
                          <a:pt x="216" y="124"/>
                        </a:lnTo>
                        <a:lnTo>
                          <a:pt x="247" y="93"/>
                        </a:lnTo>
                        <a:lnTo>
                          <a:pt x="247" y="93"/>
                        </a:lnTo>
                        <a:cubicBezTo>
                          <a:pt x="247" y="62"/>
                          <a:pt x="247" y="62"/>
                          <a:pt x="247" y="62"/>
                        </a:cubicBezTo>
                        <a:lnTo>
                          <a:pt x="247" y="62"/>
                        </a:lnTo>
                        <a:lnTo>
                          <a:pt x="247" y="62"/>
                        </a:lnTo>
                        <a:cubicBezTo>
                          <a:pt x="247" y="62"/>
                          <a:pt x="247" y="62"/>
                          <a:pt x="216" y="62"/>
                        </a:cubicBezTo>
                        <a:lnTo>
                          <a:pt x="216" y="62"/>
                        </a:lnTo>
                        <a:cubicBezTo>
                          <a:pt x="216" y="93"/>
                          <a:pt x="216" y="93"/>
                          <a:pt x="216" y="93"/>
                        </a:cubicBezTo>
                        <a:lnTo>
                          <a:pt x="185" y="62"/>
                        </a:lnTo>
                        <a:lnTo>
                          <a:pt x="185" y="62"/>
                        </a:lnTo>
                        <a:cubicBezTo>
                          <a:pt x="185" y="31"/>
                          <a:pt x="185" y="31"/>
                          <a:pt x="185" y="31"/>
                        </a:cubicBezTo>
                        <a:lnTo>
                          <a:pt x="185" y="31"/>
                        </a:lnTo>
                        <a:cubicBezTo>
                          <a:pt x="185" y="31"/>
                          <a:pt x="185" y="31"/>
                          <a:pt x="185" y="0"/>
                        </a:cubicBezTo>
                        <a:lnTo>
                          <a:pt x="154" y="0"/>
                        </a:lnTo>
                        <a:lnTo>
                          <a:pt x="154" y="0"/>
                        </a:lnTo>
                        <a:lnTo>
                          <a:pt x="154" y="0"/>
                        </a:lnTo>
                        <a:cubicBezTo>
                          <a:pt x="154" y="93"/>
                          <a:pt x="154" y="93"/>
                          <a:pt x="154" y="93"/>
                        </a:cubicBezTo>
                        <a:cubicBezTo>
                          <a:pt x="31" y="93"/>
                          <a:pt x="31" y="93"/>
                          <a:pt x="31" y="93"/>
                        </a:cubicBezTo>
                        <a:cubicBezTo>
                          <a:pt x="31" y="124"/>
                          <a:pt x="0" y="155"/>
                          <a:pt x="0" y="155"/>
                        </a:cubicBezTo>
                        <a:lnTo>
                          <a:pt x="0" y="155"/>
                        </a:lnTo>
                        <a:lnTo>
                          <a:pt x="0" y="186"/>
                        </a:lnTo>
                        <a:lnTo>
                          <a:pt x="0" y="186"/>
                        </a:lnTo>
                        <a:cubicBezTo>
                          <a:pt x="0" y="186"/>
                          <a:pt x="0" y="186"/>
                          <a:pt x="0" y="217"/>
                        </a:cubicBezTo>
                        <a:cubicBezTo>
                          <a:pt x="31" y="217"/>
                          <a:pt x="31" y="217"/>
                          <a:pt x="31" y="217"/>
                        </a:cubicBezTo>
                        <a:cubicBezTo>
                          <a:pt x="31" y="248"/>
                          <a:pt x="31" y="248"/>
                          <a:pt x="31" y="248"/>
                        </a:cubicBezTo>
                        <a:cubicBezTo>
                          <a:pt x="31" y="248"/>
                          <a:pt x="62" y="279"/>
                          <a:pt x="94" y="341"/>
                        </a:cubicBezTo>
                        <a:cubicBezTo>
                          <a:pt x="123" y="341"/>
                          <a:pt x="123" y="341"/>
                          <a:pt x="123" y="341"/>
                        </a:cubicBezTo>
                        <a:cubicBezTo>
                          <a:pt x="93" y="310"/>
                          <a:pt x="94" y="310"/>
                          <a:pt x="94" y="310"/>
                        </a:cubicBezTo>
                        <a:lnTo>
                          <a:pt x="94" y="248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1" name="Freeform 55">
                    <a:extLst>
                      <a:ext uri="{FF2B5EF4-FFF2-40B4-BE49-F238E27FC236}">
                        <a16:creationId xmlns:a16="http://schemas.microsoft.com/office/drawing/2014/main" id="{E5D2A501-AEAD-46C4-AEEF-7E566CD9B03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444875" y="1836738"/>
                    <a:ext cx="179388" cy="168275"/>
                  </a:xfrm>
                  <a:custGeom>
                    <a:avLst/>
                    <a:gdLst>
                      <a:gd name="T0" fmla="*/ 155 w 497"/>
                      <a:gd name="T1" fmla="*/ 372 h 466"/>
                      <a:gd name="T2" fmla="*/ 218 w 497"/>
                      <a:gd name="T3" fmla="*/ 341 h 466"/>
                      <a:gd name="T4" fmla="*/ 218 w 497"/>
                      <a:gd name="T5" fmla="*/ 341 h 466"/>
                      <a:gd name="T6" fmla="*/ 218 w 497"/>
                      <a:gd name="T7" fmla="*/ 341 h 466"/>
                      <a:gd name="T8" fmla="*/ 279 w 497"/>
                      <a:gd name="T9" fmla="*/ 309 h 466"/>
                      <a:gd name="T10" fmla="*/ 310 w 497"/>
                      <a:gd name="T11" fmla="*/ 309 h 466"/>
                      <a:gd name="T12" fmla="*/ 310 w 497"/>
                      <a:gd name="T13" fmla="*/ 309 h 466"/>
                      <a:gd name="T14" fmla="*/ 310 w 497"/>
                      <a:gd name="T15" fmla="*/ 309 h 466"/>
                      <a:gd name="T16" fmla="*/ 341 w 497"/>
                      <a:gd name="T17" fmla="*/ 278 h 466"/>
                      <a:gd name="T18" fmla="*/ 372 w 497"/>
                      <a:gd name="T19" fmla="*/ 278 h 466"/>
                      <a:gd name="T20" fmla="*/ 372 w 497"/>
                      <a:gd name="T21" fmla="*/ 248 h 466"/>
                      <a:gd name="T22" fmla="*/ 372 w 497"/>
                      <a:gd name="T23" fmla="*/ 248 h 466"/>
                      <a:gd name="T24" fmla="*/ 372 w 497"/>
                      <a:gd name="T25" fmla="*/ 217 h 466"/>
                      <a:gd name="T26" fmla="*/ 403 w 497"/>
                      <a:gd name="T27" fmla="*/ 185 h 466"/>
                      <a:gd name="T28" fmla="*/ 434 w 497"/>
                      <a:gd name="T29" fmla="*/ 217 h 466"/>
                      <a:gd name="T30" fmla="*/ 434 w 497"/>
                      <a:gd name="T31" fmla="*/ 217 h 466"/>
                      <a:gd name="T32" fmla="*/ 434 w 497"/>
                      <a:gd name="T33" fmla="*/ 185 h 466"/>
                      <a:gd name="T34" fmla="*/ 466 w 497"/>
                      <a:gd name="T35" fmla="*/ 185 h 466"/>
                      <a:gd name="T36" fmla="*/ 496 w 497"/>
                      <a:gd name="T37" fmla="*/ 185 h 466"/>
                      <a:gd name="T38" fmla="*/ 496 w 497"/>
                      <a:gd name="T39" fmla="*/ 93 h 466"/>
                      <a:gd name="T40" fmla="*/ 466 w 497"/>
                      <a:gd name="T41" fmla="*/ 30 h 466"/>
                      <a:gd name="T42" fmla="*/ 466 w 497"/>
                      <a:gd name="T43" fmla="*/ 30 h 466"/>
                      <a:gd name="T44" fmla="*/ 434 w 497"/>
                      <a:gd name="T45" fmla="*/ 30 h 466"/>
                      <a:gd name="T46" fmla="*/ 403 w 497"/>
                      <a:gd name="T47" fmla="*/ 30 h 466"/>
                      <a:gd name="T48" fmla="*/ 310 w 497"/>
                      <a:gd name="T49" fmla="*/ 0 h 466"/>
                      <a:gd name="T50" fmla="*/ 279 w 497"/>
                      <a:gd name="T51" fmla="*/ 0 h 466"/>
                      <a:gd name="T52" fmla="*/ 279 w 497"/>
                      <a:gd name="T53" fmla="*/ 30 h 466"/>
                      <a:gd name="T54" fmla="*/ 155 w 497"/>
                      <a:gd name="T55" fmla="*/ 154 h 466"/>
                      <a:gd name="T56" fmla="*/ 94 w 497"/>
                      <a:gd name="T57" fmla="*/ 248 h 466"/>
                      <a:gd name="T58" fmla="*/ 94 w 497"/>
                      <a:gd name="T59" fmla="*/ 278 h 466"/>
                      <a:gd name="T60" fmla="*/ 94 w 497"/>
                      <a:gd name="T61" fmla="*/ 341 h 466"/>
                      <a:gd name="T62" fmla="*/ 0 w 497"/>
                      <a:gd name="T63" fmla="*/ 465 h 466"/>
                      <a:gd name="T64" fmla="*/ 94 w 497"/>
                      <a:gd name="T65" fmla="*/ 402 h 466"/>
                      <a:gd name="T66" fmla="*/ 155 w 497"/>
                      <a:gd name="T67" fmla="*/ 372 h 4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497" h="466">
                        <a:moveTo>
                          <a:pt x="155" y="372"/>
                        </a:moveTo>
                        <a:lnTo>
                          <a:pt x="155" y="372"/>
                        </a:lnTo>
                        <a:lnTo>
                          <a:pt x="186" y="341"/>
                        </a:lnTo>
                        <a:lnTo>
                          <a:pt x="218" y="341"/>
                        </a:lnTo>
                        <a:lnTo>
                          <a:pt x="218" y="341"/>
                        </a:lnTo>
                        <a:lnTo>
                          <a:pt x="218" y="341"/>
                        </a:lnTo>
                        <a:lnTo>
                          <a:pt x="218" y="341"/>
                        </a:lnTo>
                        <a:lnTo>
                          <a:pt x="218" y="341"/>
                        </a:lnTo>
                        <a:cubicBezTo>
                          <a:pt x="218" y="341"/>
                          <a:pt x="218" y="341"/>
                          <a:pt x="248" y="341"/>
                        </a:cubicBezTo>
                        <a:cubicBezTo>
                          <a:pt x="248" y="309"/>
                          <a:pt x="248" y="309"/>
                          <a:pt x="279" y="309"/>
                        </a:cubicBezTo>
                        <a:lnTo>
                          <a:pt x="279" y="309"/>
                        </a:lnTo>
                        <a:cubicBezTo>
                          <a:pt x="279" y="309"/>
                          <a:pt x="279" y="309"/>
                          <a:pt x="310" y="309"/>
                        </a:cubicBezTo>
                        <a:lnTo>
                          <a:pt x="310" y="309"/>
                        </a:lnTo>
                        <a:lnTo>
                          <a:pt x="310" y="309"/>
                        </a:lnTo>
                        <a:lnTo>
                          <a:pt x="310" y="309"/>
                        </a:lnTo>
                        <a:lnTo>
                          <a:pt x="310" y="309"/>
                        </a:lnTo>
                        <a:lnTo>
                          <a:pt x="310" y="309"/>
                        </a:lnTo>
                        <a:cubicBezTo>
                          <a:pt x="310" y="278"/>
                          <a:pt x="341" y="278"/>
                          <a:pt x="341" y="278"/>
                        </a:cubicBezTo>
                        <a:lnTo>
                          <a:pt x="341" y="278"/>
                        </a:lnTo>
                        <a:lnTo>
                          <a:pt x="372" y="278"/>
                        </a:lnTo>
                        <a:lnTo>
                          <a:pt x="372" y="278"/>
                        </a:lnTo>
                        <a:cubicBezTo>
                          <a:pt x="372" y="278"/>
                          <a:pt x="372" y="278"/>
                          <a:pt x="372" y="248"/>
                        </a:cubicBezTo>
                        <a:lnTo>
                          <a:pt x="372" y="248"/>
                        </a:lnTo>
                        <a:lnTo>
                          <a:pt x="372" y="248"/>
                        </a:lnTo>
                        <a:cubicBezTo>
                          <a:pt x="372" y="248"/>
                          <a:pt x="372" y="248"/>
                          <a:pt x="372" y="217"/>
                        </a:cubicBezTo>
                        <a:lnTo>
                          <a:pt x="372" y="217"/>
                        </a:lnTo>
                        <a:cubicBezTo>
                          <a:pt x="372" y="185"/>
                          <a:pt x="403" y="185"/>
                          <a:pt x="403" y="185"/>
                        </a:cubicBezTo>
                        <a:lnTo>
                          <a:pt x="403" y="185"/>
                        </a:lnTo>
                        <a:cubicBezTo>
                          <a:pt x="403" y="185"/>
                          <a:pt x="403" y="217"/>
                          <a:pt x="434" y="217"/>
                        </a:cubicBezTo>
                        <a:lnTo>
                          <a:pt x="434" y="217"/>
                        </a:lnTo>
                        <a:lnTo>
                          <a:pt x="434" y="217"/>
                        </a:lnTo>
                        <a:lnTo>
                          <a:pt x="434" y="217"/>
                        </a:lnTo>
                        <a:cubicBezTo>
                          <a:pt x="434" y="185"/>
                          <a:pt x="434" y="185"/>
                          <a:pt x="434" y="185"/>
                        </a:cubicBezTo>
                        <a:lnTo>
                          <a:pt x="434" y="185"/>
                        </a:lnTo>
                        <a:cubicBezTo>
                          <a:pt x="466" y="185"/>
                          <a:pt x="466" y="185"/>
                          <a:pt x="466" y="185"/>
                        </a:cubicBezTo>
                        <a:lnTo>
                          <a:pt x="466" y="185"/>
                        </a:lnTo>
                        <a:lnTo>
                          <a:pt x="496" y="185"/>
                        </a:lnTo>
                        <a:lnTo>
                          <a:pt x="496" y="185"/>
                        </a:lnTo>
                        <a:lnTo>
                          <a:pt x="496" y="185"/>
                        </a:lnTo>
                        <a:cubicBezTo>
                          <a:pt x="496" y="154"/>
                          <a:pt x="496" y="124"/>
                          <a:pt x="496" y="93"/>
                        </a:cubicBezTo>
                        <a:lnTo>
                          <a:pt x="496" y="93"/>
                        </a:lnTo>
                        <a:cubicBezTo>
                          <a:pt x="496" y="61"/>
                          <a:pt x="496" y="61"/>
                          <a:pt x="466" y="30"/>
                        </a:cubicBezTo>
                        <a:lnTo>
                          <a:pt x="466" y="30"/>
                        </a:lnTo>
                        <a:lnTo>
                          <a:pt x="466" y="30"/>
                        </a:lnTo>
                        <a:lnTo>
                          <a:pt x="434" y="30"/>
                        </a:lnTo>
                        <a:lnTo>
                          <a:pt x="434" y="30"/>
                        </a:lnTo>
                        <a:lnTo>
                          <a:pt x="434" y="30"/>
                        </a:lnTo>
                        <a:cubicBezTo>
                          <a:pt x="403" y="30"/>
                          <a:pt x="403" y="30"/>
                          <a:pt x="403" y="30"/>
                        </a:cubicBezTo>
                        <a:cubicBezTo>
                          <a:pt x="403" y="30"/>
                          <a:pt x="372" y="30"/>
                          <a:pt x="341" y="30"/>
                        </a:cubicBezTo>
                        <a:lnTo>
                          <a:pt x="310" y="0"/>
                        </a:lnTo>
                        <a:lnTo>
                          <a:pt x="310" y="0"/>
                        </a:lnTo>
                        <a:cubicBezTo>
                          <a:pt x="279" y="0"/>
                          <a:pt x="279" y="0"/>
                          <a:pt x="279" y="0"/>
                        </a:cubicBezTo>
                        <a:cubicBezTo>
                          <a:pt x="279" y="0"/>
                          <a:pt x="279" y="0"/>
                          <a:pt x="279" y="30"/>
                        </a:cubicBezTo>
                        <a:lnTo>
                          <a:pt x="279" y="30"/>
                        </a:lnTo>
                        <a:cubicBezTo>
                          <a:pt x="279" y="61"/>
                          <a:pt x="248" y="93"/>
                          <a:pt x="248" y="93"/>
                        </a:cubicBezTo>
                        <a:cubicBezTo>
                          <a:pt x="218" y="124"/>
                          <a:pt x="155" y="154"/>
                          <a:pt x="155" y="154"/>
                        </a:cubicBezTo>
                        <a:cubicBezTo>
                          <a:pt x="155" y="154"/>
                          <a:pt x="124" y="185"/>
                          <a:pt x="94" y="185"/>
                        </a:cubicBezTo>
                        <a:cubicBezTo>
                          <a:pt x="94" y="217"/>
                          <a:pt x="124" y="217"/>
                          <a:pt x="94" y="248"/>
                        </a:cubicBezTo>
                        <a:lnTo>
                          <a:pt x="94" y="248"/>
                        </a:lnTo>
                        <a:lnTo>
                          <a:pt x="94" y="278"/>
                        </a:lnTo>
                        <a:cubicBezTo>
                          <a:pt x="94" y="309"/>
                          <a:pt x="94" y="341"/>
                          <a:pt x="94" y="341"/>
                        </a:cubicBezTo>
                        <a:lnTo>
                          <a:pt x="94" y="341"/>
                        </a:lnTo>
                        <a:cubicBezTo>
                          <a:pt x="94" y="372"/>
                          <a:pt x="94" y="372"/>
                          <a:pt x="62" y="402"/>
                        </a:cubicBezTo>
                        <a:cubicBezTo>
                          <a:pt x="31" y="433"/>
                          <a:pt x="0" y="433"/>
                          <a:pt x="0" y="465"/>
                        </a:cubicBezTo>
                        <a:cubicBezTo>
                          <a:pt x="94" y="465"/>
                          <a:pt x="94" y="465"/>
                          <a:pt x="94" y="465"/>
                        </a:cubicBezTo>
                        <a:cubicBezTo>
                          <a:pt x="94" y="402"/>
                          <a:pt x="94" y="402"/>
                          <a:pt x="94" y="402"/>
                        </a:cubicBezTo>
                        <a:lnTo>
                          <a:pt x="94" y="402"/>
                        </a:lnTo>
                        <a:cubicBezTo>
                          <a:pt x="124" y="402"/>
                          <a:pt x="124" y="372"/>
                          <a:pt x="155" y="37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2" name="Freeform 56">
                    <a:extLst>
                      <a:ext uri="{FF2B5EF4-FFF2-40B4-BE49-F238E27FC236}">
                        <a16:creationId xmlns:a16="http://schemas.microsoft.com/office/drawing/2014/main" id="{93DD35BE-BB6E-4DD9-80AC-6879D33D9DC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24288" y="1333500"/>
                    <a:ext cx="33337" cy="44450"/>
                  </a:xfrm>
                  <a:custGeom>
                    <a:avLst/>
                    <a:gdLst>
                      <a:gd name="T0" fmla="*/ 32 w 94"/>
                      <a:gd name="T1" fmla="*/ 92 h 124"/>
                      <a:gd name="T2" fmla="*/ 32 w 94"/>
                      <a:gd name="T3" fmla="*/ 92 h 124"/>
                      <a:gd name="T4" fmla="*/ 32 w 94"/>
                      <a:gd name="T5" fmla="*/ 92 h 124"/>
                      <a:gd name="T6" fmla="*/ 62 w 94"/>
                      <a:gd name="T7" fmla="*/ 123 h 124"/>
                      <a:gd name="T8" fmla="*/ 62 w 94"/>
                      <a:gd name="T9" fmla="*/ 92 h 124"/>
                      <a:gd name="T10" fmla="*/ 62 w 94"/>
                      <a:gd name="T11" fmla="*/ 92 h 124"/>
                      <a:gd name="T12" fmla="*/ 93 w 94"/>
                      <a:gd name="T13" fmla="*/ 31 h 124"/>
                      <a:gd name="T14" fmla="*/ 93 w 94"/>
                      <a:gd name="T15" fmla="*/ 31 h 124"/>
                      <a:gd name="T16" fmla="*/ 93 w 94"/>
                      <a:gd name="T17" fmla="*/ 0 h 124"/>
                      <a:gd name="T18" fmla="*/ 93 w 94"/>
                      <a:gd name="T19" fmla="*/ 0 h 124"/>
                      <a:gd name="T20" fmla="*/ 62 w 94"/>
                      <a:gd name="T21" fmla="*/ 31 h 124"/>
                      <a:gd name="T22" fmla="*/ 62 w 94"/>
                      <a:gd name="T23" fmla="*/ 0 h 124"/>
                      <a:gd name="T24" fmla="*/ 32 w 94"/>
                      <a:gd name="T25" fmla="*/ 0 h 124"/>
                      <a:gd name="T26" fmla="*/ 32 w 94"/>
                      <a:gd name="T27" fmla="*/ 0 h 124"/>
                      <a:gd name="T28" fmla="*/ 32 w 94"/>
                      <a:gd name="T29" fmla="*/ 31 h 124"/>
                      <a:gd name="T30" fmla="*/ 32 w 94"/>
                      <a:gd name="T31" fmla="*/ 62 h 124"/>
                      <a:gd name="T32" fmla="*/ 0 w 94"/>
                      <a:gd name="T33" fmla="*/ 62 h 124"/>
                      <a:gd name="T34" fmla="*/ 0 w 94"/>
                      <a:gd name="T35" fmla="*/ 62 h 124"/>
                      <a:gd name="T36" fmla="*/ 32 w 94"/>
                      <a:gd name="T37" fmla="*/ 62 h 124"/>
                      <a:gd name="T38" fmla="*/ 32 w 94"/>
                      <a:gd name="T39" fmla="*/ 92 h 1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94" h="124">
                        <a:moveTo>
                          <a:pt x="32" y="92"/>
                        </a:moveTo>
                        <a:lnTo>
                          <a:pt x="32" y="92"/>
                        </a:lnTo>
                        <a:lnTo>
                          <a:pt x="32" y="92"/>
                        </a:lnTo>
                        <a:cubicBezTo>
                          <a:pt x="62" y="123"/>
                          <a:pt x="62" y="123"/>
                          <a:pt x="62" y="123"/>
                        </a:cubicBezTo>
                        <a:lnTo>
                          <a:pt x="62" y="92"/>
                        </a:lnTo>
                        <a:lnTo>
                          <a:pt x="62" y="92"/>
                        </a:lnTo>
                        <a:cubicBezTo>
                          <a:pt x="62" y="62"/>
                          <a:pt x="93" y="31"/>
                          <a:pt x="93" y="31"/>
                        </a:cubicBezTo>
                        <a:lnTo>
                          <a:pt x="93" y="31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cubicBezTo>
                          <a:pt x="93" y="0"/>
                          <a:pt x="93" y="31"/>
                          <a:pt x="62" y="31"/>
                        </a:cubicBezTo>
                        <a:lnTo>
                          <a:pt x="62" y="0"/>
                        </a:lnTo>
                        <a:lnTo>
                          <a:pt x="32" y="0"/>
                        </a:lnTo>
                        <a:lnTo>
                          <a:pt x="32" y="0"/>
                        </a:lnTo>
                        <a:cubicBezTo>
                          <a:pt x="32" y="31"/>
                          <a:pt x="32" y="31"/>
                          <a:pt x="32" y="31"/>
                        </a:cubicBezTo>
                        <a:cubicBezTo>
                          <a:pt x="32" y="62"/>
                          <a:pt x="32" y="62"/>
                          <a:pt x="32" y="62"/>
                        </a:cubicBezTo>
                        <a:cubicBezTo>
                          <a:pt x="0" y="62"/>
                          <a:pt x="0" y="62"/>
                          <a:pt x="0" y="62"/>
                        </a:cubicBezTo>
                        <a:lnTo>
                          <a:pt x="0" y="62"/>
                        </a:lnTo>
                        <a:lnTo>
                          <a:pt x="32" y="62"/>
                        </a:lnTo>
                        <a:cubicBezTo>
                          <a:pt x="32" y="62"/>
                          <a:pt x="32" y="62"/>
                          <a:pt x="32" y="9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3" name="Freeform 57">
                    <a:extLst>
                      <a:ext uri="{FF2B5EF4-FFF2-40B4-BE49-F238E27FC236}">
                        <a16:creationId xmlns:a16="http://schemas.microsoft.com/office/drawing/2014/main" id="{AC61F2AB-E1B0-44A1-9166-86017C611E6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02075" y="1066800"/>
                    <a:ext cx="223838" cy="301625"/>
                  </a:xfrm>
                  <a:custGeom>
                    <a:avLst/>
                    <a:gdLst>
                      <a:gd name="T0" fmla="*/ 62 w 621"/>
                      <a:gd name="T1" fmla="*/ 806 h 837"/>
                      <a:gd name="T2" fmla="*/ 93 w 621"/>
                      <a:gd name="T3" fmla="*/ 836 h 837"/>
                      <a:gd name="T4" fmla="*/ 124 w 621"/>
                      <a:gd name="T5" fmla="*/ 836 h 837"/>
                      <a:gd name="T6" fmla="*/ 155 w 621"/>
                      <a:gd name="T7" fmla="*/ 775 h 837"/>
                      <a:gd name="T8" fmla="*/ 217 w 621"/>
                      <a:gd name="T9" fmla="*/ 744 h 837"/>
                      <a:gd name="T10" fmla="*/ 248 w 621"/>
                      <a:gd name="T11" fmla="*/ 682 h 837"/>
                      <a:gd name="T12" fmla="*/ 279 w 621"/>
                      <a:gd name="T13" fmla="*/ 620 h 837"/>
                      <a:gd name="T14" fmla="*/ 310 w 621"/>
                      <a:gd name="T15" fmla="*/ 588 h 837"/>
                      <a:gd name="T16" fmla="*/ 341 w 621"/>
                      <a:gd name="T17" fmla="*/ 558 h 837"/>
                      <a:gd name="T18" fmla="*/ 279 w 621"/>
                      <a:gd name="T19" fmla="*/ 527 h 837"/>
                      <a:gd name="T20" fmla="*/ 248 w 621"/>
                      <a:gd name="T21" fmla="*/ 434 h 837"/>
                      <a:gd name="T22" fmla="*/ 279 w 621"/>
                      <a:gd name="T23" fmla="*/ 403 h 837"/>
                      <a:gd name="T24" fmla="*/ 434 w 621"/>
                      <a:gd name="T25" fmla="*/ 310 h 837"/>
                      <a:gd name="T26" fmla="*/ 496 w 621"/>
                      <a:gd name="T27" fmla="*/ 217 h 837"/>
                      <a:gd name="T28" fmla="*/ 527 w 621"/>
                      <a:gd name="T29" fmla="*/ 186 h 837"/>
                      <a:gd name="T30" fmla="*/ 589 w 621"/>
                      <a:gd name="T31" fmla="*/ 155 h 837"/>
                      <a:gd name="T32" fmla="*/ 620 w 621"/>
                      <a:gd name="T33" fmla="*/ 155 h 837"/>
                      <a:gd name="T34" fmla="*/ 620 w 621"/>
                      <a:gd name="T35" fmla="*/ 93 h 837"/>
                      <a:gd name="T36" fmla="*/ 620 w 621"/>
                      <a:gd name="T37" fmla="*/ 62 h 837"/>
                      <a:gd name="T38" fmla="*/ 589 w 621"/>
                      <a:gd name="T39" fmla="*/ 31 h 837"/>
                      <a:gd name="T40" fmla="*/ 558 w 621"/>
                      <a:gd name="T41" fmla="*/ 31 h 837"/>
                      <a:gd name="T42" fmla="*/ 496 w 621"/>
                      <a:gd name="T43" fmla="*/ 0 h 837"/>
                      <a:gd name="T44" fmla="*/ 496 w 621"/>
                      <a:gd name="T45" fmla="*/ 0 h 837"/>
                      <a:gd name="T46" fmla="*/ 434 w 621"/>
                      <a:gd name="T47" fmla="*/ 62 h 837"/>
                      <a:gd name="T48" fmla="*/ 403 w 621"/>
                      <a:gd name="T49" fmla="*/ 31 h 837"/>
                      <a:gd name="T50" fmla="*/ 310 w 621"/>
                      <a:gd name="T51" fmla="*/ 62 h 837"/>
                      <a:gd name="T52" fmla="*/ 279 w 621"/>
                      <a:gd name="T53" fmla="*/ 62 h 837"/>
                      <a:gd name="T54" fmla="*/ 279 w 621"/>
                      <a:gd name="T55" fmla="*/ 93 h 837"/>
                      <a:gd name="T56" fmla="*/ 217 w 621"/>
                      <a:gd name="T57" fmla="*/ 124 h 837"/>
                      <a:gd name="T58" fmla="*/ 186 w 621"/>
                      <a:gd name="T59" fmla="*/ 186 h 837"/>
                      <a:gd name="T60" fmla="*/ 155 w 621"/>
                      <a:gd name="T61" fmla="*/ 217 h 837"/>
                      <a:gd name="T62" fmla="*/ 124 w 621"/>
                      <a:gd name="T63" fmla="*/ 248 h 837"/>
                      <a:gd name="T64" fmla="*/ 93 w 621"/>
                      <a:gd name="T65" fmla="*/ 340 h 837"/>
                      <a:gd name="T66" fmla="*/ 31 w 621"/>
                      <a:gd name="T67" fmla="*/ 340 h 837"/>
                      <a:gd name="T68" fmla="*/ 31 w 621"/>
                      <a:gd name="T69" fmla="*/ 372 h 837"/>
                      <a:gd name="T70" fmla="*/ 31 w 621"/>
                      <a:gd name="T71" fmla="*/ 403 h 837"/>
                      <a:gd name="T72" fmla="*/ 62 w 621"/>
                      <a:gd name="T73" fmla="*/ 434 h 837"/>
                      <a:gd name="T74" fmla="*/ 62 w 621"/>
                      <a:gd name="T75" fmla="*/ 464 h 837"/>
                      <a:gd name="T76" fmla="*/ 62 w 621"/>
                      <a:gd name="T77" fmla="*/ 464 h 837"/>
                      <a:gd name="T78" fmla="*/ 62 w 621"/>
                      <a:gd name="T79" fmla="*/ 496 h 837"/>
                      <a:gd name="T80" fmla="*/ 62 w 621"/>
                      <a:gd name="T81" fmla="*/ 527 h 837"/>
                      <a:gd name="T82" fmla="*/ 62 w 621"/>
                      <a:gd name="T83" fmla="*/ 558 h 837"/>
                      <a:gd name="T84" fmla="*/ 0 w 621"/>
                      <a:gd name="T85" fmla="*/ 620 h 837"/>
                      <a:gd name="T86" fmla="*/ 0 w 621"/>
                      <a:gd name="T87" fmla="*/ 620 h 837"/>
                      <a:gd name="T88" fmla="*/ 0 w 621"/>
                      <a:gd name="T89" fmla="*/ 682 h 837"/>
                      <a:gd name="T90" fmla="*/ 62 w 621"/>
                      <a:gd name="T91" fmla="*/ 806 h 8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621" h="837">
                        <a:moveTo>
                          <a:pt x="62" y="806"/>
                        </a:moveTo>
                        <a:lnTo>
                          <a:pt x="62" y="806"/>
                        </a:lnTo>
                        <a:lnTo>
                          <a:pt x="62" y="806"/>
                        </a:lnTo>
                        <a:cubicBezTo>
                          <a:pt x="62" y="806"/>
                          <a:pt x="62" y="806"/>
                          <a:pt x="62" y="836"/>
                        </a:cubicBezTo>
                        <a:lnTo>
                          <a:pt x="62" y="836"/>
                        </a:lnTo>
                        <a:lnTo>
                          <a:pt x="93" y="836"/>
                        </a:lnTo>
                        <a:lnTo>
                          <a:pt x="93" y="836"/>
                        </a:lnTo>
                        <a:lnTo>
                          <a:pt x="93" y="836"/>
                        </a:lnTo>
                        <a:cubicBezTo>
                          <a:pt x="93" y="836"/>
                          <a:pt x="93" y="836"/>
                          <a:pt x="124" y="836"/>
                        </a:cubicBezTo>
                        <a:cubicBezTo>
                          <a:pt x="124" y="806"/>
                          <a:pt x="124" y="775"/>
                          <a:pt x="155" y="775"/>
                        </a:cubicBezTo>
                        <a:lnTo>
                          <a:pt x="155" y="775"/>
                        </a:lnTo>
                        <a:lnTo>
                          <a:pt x="155" y="775"/>
                        </a:lnTo>
                        <a:cubicBezTo>
                          <a:pt x="155" y="775"/>
                          <a:pt x="155" y="775"/>
                          <a:pt x="186" y="775"/>
                        </a:cubicBezTo>
                        <a:lnTo>
                          <a:pt x="186" y="775"/>
                        </a:lnTo>
                        <a:cubicBezTo>
                          <a:pt x="217" y="775"/>
                          <a:pt x="217" y="775"/>
                          <a:pt x="217" y="744"/>
                        </a:cubicBezTo>
                        <a:cubicBezTo>
                          <a:pt x="217" y="712"/>
                          <a:pt x="217" y="712"/>
                          <a:pt x="217" y="712"/>
                        </a:cubicBezTo>
                        <a:cubicBezTo>
                          <a:pt x="217" y="682"/>
                          <a:pt x="248" y="682"/>
                          <a:pt x="248" y="682"/>
                        </a:cubicBezTo>
                        <a:lnTo>
                          <a:pt x="248" y="682"/>
                        </a:lnTo>
                        <a:cubicBezTo>
                          <a:pt x="217" y="620"/>
                          <a:pt x="217" y="620"/>
                          <a:pt x="217" y="620"/>
                        </a:cubicBezTo>
                        <a:cubicBezTo>
                          <a:pt x="279" y="620"/>
                          <a:pt x="279" y="620"/>
                          <a:pt x="279" y="620"/>
                        </a:cubicBezTo>
                        <a:lnTo>
                          <a:pt x="279" y="620"/>
                        </a:lnTo>
                        <a:lnTo>
                          <a:pt x="279" y="588"/>
                        </a:lnTo>
                        <a:cubicBezTo>
                          <a:pt x="310" y="588"/>
                          <a:pt x="310" y="588"/>
                          <a:pt x="310" y="588"/>
                        </a:cubicBezTo>
                        <a:lnTo>
                          <a:pt x="310" y="588"/>
                        </a:lnTo>
                        <a:cubicBezTo>
                          <a:pt x="310" y="558"/>
                          <a:pt x="310" y="558"/>
                          <a:pt x="310" y="558"/>
                        </a:cubicBezTo>
                        <a:cubicBezTo>
                          <a:pt x="341" y="558"/>
                          <a:pt x="341" y="558"/>
                          <a:pt x="341" y="558"/>
                        </a:cubicBezTo>
                        <a:lnTo>
                          <a:pt x="341" y="558"/>
                        </a:lnTo>
                        <a:cubicBezTo>
                          <a:pt x="341" y="558"/>
                          <a:pt x="341" y="558"/>
                          <a:pt x="310" y="527"/>
                        </a:cubicBezTo>
                        <a:lnTo>
                          <a:pt x="310" y="527"/>
                        </a:lnTo>
                        <a:cubicBezTo>
                          <a:pt x="279" y="527"/>
                          <a:pt x="279" y="527"/>
                          <a:pt x="279" y="527"/>
                        </a:cubicBezTo>
                        <a:cubicBezTo>
                          <a:pt x="279" y="527"/>
                          <a:pt x="248" y="496"/>
                          <a:pt x="248" y="464"/>
                        </a:cubicBezTo>
                        <a:lnTo>
                          <a:pt x="248" y="464"/>
                        </a:lnTo>
                        <a:cubicBezTo>
                          <a:pt x="248" y="434"/>
                          <a:pt x="248" y="434"/>
                          <a:pt x="248" y="434"/>
                        </a:cubicBezTo>
                        <a:lnTo>
                          <a:pt x="279" y="434"/>
                        </a:lnTo>
                        <a:lnTo>
                          <a:pt x="279" y="434"/>
                        </a:lnTo>
                        <a:lnTo>
                          <a:pt x="279" y="403"/>
                        </a:lnTo>
                        <a:cubicBezTo>
                          <a:pt x="279" y="372"/>
                          <a:pt x="310" y="372"/>
                          <a:pt x="310" y="372"/>
                        </a:cubicBezTo>
                        <a:cubicBezTo>
                          <a:pt x="310" y="372"/>
                          <a:pt x="310" y="372"/>
                          <a:pt x="341" y="340"/>
                        </a:cubicBezTo>
                        <a:cubicBezTo>
                          <a:pt x="341" y="340"/>
                          <a:pt x="372" y="310"/>
                          <a:pt x="434" y="310"/>
                        </a:cubicBezTo>
                        <a:cubicBezTo>
                          <a:pt x="434" y="310"/>
                          <a:pt x="465" y="279"/>
                          <a:pt x="496" y="248"/>
                        </a:cubicBezTo>
                        <a:lnTo>
                          <a:pt x="496" y="248"/>
                        </a:lnTo>
                        <a:cubicBezTo>
                          <a:pt x="496" y="217"/>
                          <a:pt x="496" y="217"/>
                          <a:pt x="496" y="217"/>
                        </a:cubicBezTo>
                        <a:lnTo>
                          <a:pt x="496" y="217"/>
                        </a:lnTo>
                        <a:cubicBezTo>
                          <a:pt x="465" y="124"/>
                          <a:pt x="465" y="124"/>
                          <a:pt x="465" y="124"/>
                        </a:cubicBezTo>
                        <a:cubicBezTo>
                          <a:pt x="527" y="186"/>
                          <a:pt x="527" y="186"/>
                          <a:pt x="527" y="186"/>
                        </a:cubicBezTo>
                        <a:cubicBezTo>
                          <a:pt x="558" y="155"/>
                          <a:pt x="589" y="155"/>
                          <a:pt x="589" y="155"/>
                        </a:cubicBezTo>
                        <a:lnTo>
                          <a:pt x="589" y="155"/>
                        </a:lnTo>
                        <a:lnTo>
                          <a:pt x="589" y="155"/>
                        </a:lnTo>
                        <a:lnTo>
                          <a:pt x="620" y="155"/>
                        </a:lnTo>
                        <a:lnTo>
                          <a:pt x="620" y="155"/>
                        </a:lnTo>
                        <a:lnTo>
                          <a:pt x="620" y="155"/>
                        </a:lnTo>
                        <a:cubicBezTo>
                          <a:pt x="620" y="155"/>
                          <a:pt x="620" y="155"/>
                          <a:pt x="620" y="124"/>
                        </a:cubicBezTo>
                        <a:lnTo>
                          <a:pt x="620" y="124"/>
                        </a:lnTo>
                        <a:lnTo>
                          <a:pt x="620" y="93"/>
                        </a:lnTo>
                        <a:lnTo>
                          <a:pt x="620" y="93"/>
                        </a:lnTo>
                        <a:lnTo>
                          <a:pt x="620" y="93"/>
                        </a:lnTo>
                        <a:cubicBezTo>
                          <a:pt x="620" y="93"/>
                          <a:pt x="620" y="93"/>
                          <a:pt x="620" y="62"/>
                        </a:cubicBezTo>
                        <a:lnTo>
                          <a:pt x="620" y="62"/>
                        </a:lnTo>
                        <a:lnTo>
                          <a:pt x="620" y="62"/>
                        </a:lnTo>
                        <a:lnTo>
                          <a:pt x="589" y="31"/>
                        </a:lnTo>
                        <a:lnTo>
                          <a:pt x="589" y="31"/>
                        </a:lnTo>
                        <a:lnTo>
                          <a:pt x="589" y="31"/>
                        </a:lnTo>
                        <a:cubicBezTo>
                          <a:pt x="558" y="31"/>
                          <a:pt x="558" y="31"/>
                          <a:pt x="558" y="31"/>
                        </a:cubicBezTo>
                        <a:cubicBezTo>
                          <a:pt x="558" y="31"/>
                          <a:pt x="527" y="31"/>
                          <a:pt x="527" y="0"/>
                        </a:cubicBezTo>
                        <a:lnTo>
                          <a:pt x="527" y="0"/>
                        </a:lnTo>
                        <a:lnTo>
                          <a:pt x="496" y="0"/>
                        </a:lnTo>
                        <a:lnTo>
                          <a:pt x="496" y="0"/>
                        </a:lnTo>
                        <a:lnTo>
                          <a:pt x="496" y="0"/>
                        </a:lnTo>
                        <a:lnTo>
                          <a:pt x="496" y="0"/>
                        </a:lnTo>
                        <a:lnTo>
                          <a:pt x="496" y="31"/>
                        </a:lnTo>
                        <a:cubicBezTo>
                          <a:pt x="496" y="31"/>
                          <a:pt x="496" y="31"/>
                          <a:pt x="465" y="31"/>
                        </a:cubicBezTo>
                        <a:cubicBezTo>
                          <a:pt x="465" y="62"/>
                          <a:pt x="465" y="62"/>
                          <a:pt x="434" y="62"/>
                        </a:cubicBezTo>
                        <a:lnTo>
                          <a:pt x="434" y="62"/>
                        </a:lnTo>
                        <a:cubicBezTo>
                          <a:pt x="434" y="62"/>
                          <a:pt x="434" y="62"/>
                          <a:pt x="403" y="62"/>
                        </a:cubicBezTo>
                        <a:cubicBezTo>
                          <a:pt x="403" y="31"/>
                          <a:pt x="403" y="31"/>
                          <a:pt x="403" y="31"/>
                        </a:cubicBezTo>
                        <a:cubicBezTo>
                          <a:pt x="372" y="31"/>
                          <a:pt x="372" y="31"/>
                          <a:pt x="372" y="31"/>
                        </a:cubicBezTo>
                        <a:cubicBezTo>
                          <a:pt x="372" y="62"/>
                          <a:pt x="372" y="62"/>
                          <a:pt x="341" y="62"/>
                        </a:cubicBezTo>
                        <a:cubicBezTo>
                          <a:pt x="341" y="62"/>
                          <a:pt x="341" y="62"/>
                          <a:pt x="310" y="62"/>
                        </a:cubicBezTo>
                        <a:lnTo>
                          <a:pt x="310" y="62"/>
                        </a:lnTo>
                        <a:cubicBezTo>
                          <a:pt x="310" y="62"/>
                          <a:pt x="310" y="62"/>
                          <a:pt x="279" y="62"/>
                        </a:cubicBezTo>
                        <a:lnTo>
                          <a:pt x="279" y="62"/>
                        </a:lnTo>
                        <a:lnTo>
                          <a:pt x="279" y="62"/>
                        </a:lnTo>
                        <a:cubicBezTo>
                          <a:pt x="279" y="93"/>
                          <a:pt x="279" y="93"/>
                          <a:pt x="279" y="93"/>
                        </a:cubicBezTo>
                        <a:lnTo>
                          <a:pt x="279" y="93"/>
                        </a:lnTo>
                        <a:lnTo>
                          <a:pt x="279" y="93"/>
                        </a:lnTo>
                        <a:cubicBezTo>
                          <a:pt x="279" y="124"/>
                          <a:pt x="248" y="124"/>
                          <a:pt x="248" y="124"/>
                        </a:cubicBezTo>
                        <a:cubicBezTo>
                          <a:pt x="248" y="124"/>
                          <a:pt x="248" y="124"/>
                          <a:pt x="217" y="124"/>
                        </a:cubicBezTo>
                        <a:cubicBezTo>
                          <a:pt x="217" y="155"/>
                          <a:pt x="217" y="155"/>
                          <a:pt x="217" y="155"/>
                        </a:cubicBezTo>
                        <a:lnTo>
                          <a:pt x="217" y="155"/>
                        </a:lnTo>
                        <a:lnTo>
                          <a:pt x="186" y="186"/>
                        </a:lnTo>
                        <a:cubicBezTo>
                          <a:pt x="155" y="186"/>
                          <a:pt x="155" y="186"/>
                          <a:pt x="155" y="186"/>
                        </a:cubicBezTo>
                        <a:lnTo>
                          <a:pt x="155" y="186"/>
                        </a:lnTo>
                        <a:lnTo>
                          <a:pt x="155" y="217"/>
                        </a:lnTo>
                        <a:lnTo>
                          <a:pt x="155" y="217"/>
                        </a:lnTo>
                        <a:lnTo>
                          <a:pt x="155" y="217"/>
                        </a:lnTo>
                        <a:cubicBezTo>
                          <a:pt x="155" y="248"/>
                          <a:pt x="155" y="248"/>
                          <a:pt x="124" y="248"/>
                        </a:cubicBezTo>
                        <a:cubicBezTo>
                          <a:pt x="124" y="279"/>
                          <a:pt x="155" y="279"/>
                          <a:pt x="155" y="279"/>
                        </a:cubicBezTo>
                        <a:cubicBezTo>
                          <a:pt x="155" y="310"/>
                          <a:pt x="124" y="310"/>
                          <a:pt x="124" y="340"/>
                        </a:cubicBezTo>
                        <a:lnTo>
                          <a:pt x="93" y="340"/>
                        </a:lnTo>
                        <a:cubicBezTo>
                          <a:pt x="62" y="340"/>
                          <a:pt x="62" y="340"/>
                          <a:pt x="62" y="340"/>
                        </a:cubicBezTo>
                        <a:lnTo>
                          <a:pt x="62" y="340"/>
                        </a:lnTo>
                        <a:lnTo>
                          <a:pt x="31" y="340"/>
                        </a:lnTo>
                        <a:lnTo>
                          <a:pt x="31" y="340"/>
                        </a:lnTo>
                        <a:lnTo>
                          <a:pt x="31" y="340"/>
                        </a:lnTo>
                        <a:cubicBezTo>
                          <a:pt x="31" y="340"/>
                          <a:pt x="31" y="340"/>
                          <a:pt x="31" y="372"/>
                        </a:cubicBezTo>
                        <a:lnTo>
                          <a:pt x="31" y="372"/>
                        </a:lnTo>
                        <a:lnTo>
                          <a:pt x="31" y="372"/>
                        </a:lnTo>
                        <a:cubicBezTo>
                          <a:pt x="31" y="403"/>
                          <a:pt x="31" y="403"/>
                          <a:pt x="31" y="403"/>
                        </a:cubicBezTo>
                        <a:lnTo>
                          <a:pt x="31" y="403"/>
                        </a:lnTo>
                        <a:lnTo>
                          <a:pt x="31" y="434"/>
                        </a:lnTo>
                        <a:cubicBezTo>
                          <a:pt x="62" y="434"/>
                          <a:pt x="62" y="434"/>
                          <a:pt x="62" y="434"/>
                        </a:cubicBezTo>
                        <a:lnTo>
                          <a:pt x="62" y="434"/>
                        </a:lnTo>
                        <a:lnTo>
                          <a:pt x="62" y="464"/>
                        </a:lnTo>
                        <a:lnTo>
                          <a:pt x="62" y="464"/>
                        </a:lnTo>
                        <a:lnTo>
                          <a:pt x="62" y="464"/>
                        </a:lnTo>
                        <a:lnTo>
                          <a:pt x="62" y="464"/>
                        </a:lnTo>
                        <a:lnTo>
                          <a:pt x="62" y="464"/>
                        </a:lnTo>
                        <a:lnTo>
                          <a:pt x="62" y="496"/>
                        </a:lnTo>
                        <a:lnTo>
                          <a:pt x="62" y="496"/>
                        </a:lnTo>
                        <a:lnTo>
                          <a:pt x="62" y="496"/>
                        </a:lnTo>
                        <a:lnTo>
                          <a:pt x="62" y="496"/>
                        </a:lnTo>
                        <a:cubicBezTo>
                          <a:pt x="62" y="496"/>
                          <a:pt x="62" y="496"/>
                          <a:pt x="62" y="527"/>
                        </a:cubicBezTo>
                        <a:lnTo>
                          <a:pt x="62" y="527"/>
                        </a:lnTo>
                        <a:cubicBezTo>
                          <a:pt x="62" y="527"/>
                          <a:pt x="62" y="527"/>
                          <a:pt x="62" y="558"/>
                        </a:cubicBezTo>
                        <a:lnTo>
                          <a:pt x="62" y="558"/>
                        </a:lnTo>
                        <a:lnTo>
                          <a:pt x="62" y="558"/>
                        </a:lnTo>
                        <a:cubicBezTo>
                          <a:pt x="31" y="558"/>
                          <a:pt x="31" y="588"/>
                          <a:pt x="31" y="588"/>
                        </a:cubicBezTo>
                        <a:lnTo>
                          <a:pt x="0" y="588"/>
                        </a:lnTo>
                        <a:lnTo>
                          <a:pt x="0" y="620"/>
                        </a:lnTo>
                        <a:lnTo>
                          <a:pt x="0" y="620"/>
                        </a:lnTo>
                        <a:lnTo>
                          <a:pt x="0" y="620"/>
                        </a:lnTo>
                        <a:lnTo>
                          <a:pt x="0" y="620"/>
                        </a:lnTo>
                        <a:lnTo>
                          <a:pt x="0" y="620"/>
                        </a:lnTo>
                        <a:cubicBezTo>
                          <a:pt x="0" y="651"/>
                          <a:pt x="0" y="651"/>
                          <a:pt x="0" y="651"/>
                        </a:cubicBezTo>
                        <a:lnTo>
                          <a:pt x="0" y="682"/>
                        </a:lnTo>
                        <a:cubicBezTo>
                          <a:pt x="0" y="712"/>
                          <a:pt x="0" y="712"/>
                          <a:pt x="31" y="744"/>
                        </a:cubicBezTo>
                        <a:lnTo>
                          <a:pt x="31" y="744"/>
                        </a:lnTo>
                        <a:cubicBezTo>
                          <a:pt x="62" y="744"/>
                          <a:pt x="62" y="775"/>
                          <a:pt x="62" y="806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4" name="Freeform 58">
                    <a:extLst>
                      <a:ext uri="{FF2B5EF4-FFF2-40B4-BE49-F238E27FC236}">
                        <a16:creationId xmlns:a16="http://schemas.microsoft.com/office/drawing/2014/main" id="{12FF6FDF-A8B6-46B2-9A83-DCEA0CE6B87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92538" y="1390650"/>
                    <a:ext cx="155575" cy="155575"/>
                  </a:xfrm>
                  <a:custGeom>
                    <a:avLst/>
                    <a:gdLst>
                      <a:gd name="T0" fmla="*/ 61 w 433"/>
                      <a:gd name="T1" fmla="*/ 155 h 434"/>
                      <a:gd name="T2" fmla="*/ 30 w 433"/>
                      <a:gd name="T3" fmla="*/ 185 h 434"/>
                      <a:gd name="T4" fmla="*/ 0 w 433"/>
                      <a:gd name="T5" fmla="*/ 217 h 434"/>
                      <a:gd name="T6" fmla="*/ 0 w 433"/>
                      <a:gd name="T7" fmla="*/ 248 h 434"/>
                      <a:gd name="T8" fmla="*/ 30 w 433"/>
                      <a:gd name="T9" fmla="*/ 248 h 434"/>
                      <a:gd name="T10" fmla="*/ 30 w 433"/>
                      <a:gd name="T11" fmla="*/ 279 h 434"/>
                      <a:gd name="T12" fmla="*/ 30 w 433"/>
                      <a:gd name="T13" fmla="*/ 309 h 434"/>
                      <a:gd name="T14" fmla="*/ 30 w 433"/>
                      <a:gd name="T15" fmla="*/ 341 h 434"/>
                      <a:gd name="T16" fmla="*/ 92 w 433"/>
                      <a:gd name="T17" fmla="*/ 309 h 434"/>
                      <a:gd name="T18" fmla="*/ 124 w 433"/>
                      <a:gd name="T19" fmla="*/ 372 h 434"/>
                      <a:gd name="T20" fmla="*/ 92 w 433"/>
                      <a:gd name="T21" fmla="*/ 403 h 434"/>
                      <a:gd name="T22" fmla="*/ 92 w 433"/>
                      <a:gd name="T23" fmla="*/ 433 h 434"/>
                      <a:gd name="T24" fmla="*/ 92 w 433"/>
                      <a:gd name="T25" fmla="*/ 433 h 434"/>
                      <a:gd name="T26" fmla="*/ 124 w 433"/>
                      <a:gd name="T27" fmla="*/ 403 h 434"/>
                      <a:gd name="T28" fmla="*/ 124 w 433"/>
                      <a:gd name="T29" fmla="*/ 403 h 434"/>
                      <a:gd name="T30" fmla="*/ 154 w 433"/>
                      <a:gd name="T31" fmla="*/ 433 h 434"/>
                      <a:gd name="T32" fmla="*/ 154 w 433"/>
                      <a:gd name="T33" fmla="*/ 433 h 434"/>
                      <a:gd name="T34" fmla="*/ 154 w 433"/>
                      <a:gd name="T35" fmla="*/ 433 h 434"/>
                      <a:gd name="T36" fmla="*/ 185 w 433"/>
                      <a:gd name="T37" fmla="*/ 433 h 434"/>
                      <a:gd name="T38" fmla="*/ 185 w 433"/>
                      <a:gd name="T39" fmla="*/ 433 h 434"/>
                      <a:gd name="T40" fmla="*/ 185 w 433"/>
                      <a:gd name="T41" fmla="*/ 433 h 434"/>
                      <a:gd name="T42" fmla="*/ 185 w 433"/>
                      <a:gd name="T43" fmla="*/ 433 h 434"/>
                      <a:gd name="T44" fmla="*/ 248 w 433"/>
                      <a:gd name="T45" fmla="*/ 433 h 434"/>
                      <a:gd name="T46" fmla="*/ 277 w 433"/>
                      <a:gd name="T47" fmla="*/ 433 h 434"/>
                      <a:gd name="T48" fmla="*/ 308 w 433"/>
                      <a:gd name="T49" fmla="*/ 433 h 434"/>
                      <a:gd name="T50" fmla="*/ 339 w 433"/>
                      <a:gd name="T51" fmla="*/ 403 h 434"/>
                      <a:gd name="T52" fmla="*/ 370 w 433"/>
                      <a:gd name="T53" fmla="*/ 372 h 434"/>
                      <a:gd name="T54" fmla="*/ 339 w 433"/>
                      <a:gd name="T55" fmla="*/ 372 h 434"/>
                      <a:gd name="T56" fmla="*/ 308 w 433"/>
                      <a:gd name="T57" fmla="*/ 341 h 434"/>
                      <a:gd name="T58" fmla="*/ 308 w 433"/>
                      <a:gd name="T59" fmla="*/ 309 h 434"/>
                      <a:gd name="T60" fmla="*/ 308 w 433"/>
                      <a:gd name="T61" fmla="*/ 279 h 434"/>
                      <a:gd name="T62" fmla="*/ 308 w 433"/>
                      <a:gd name="T63" fmla="*/ 248 h 434"/>
                      <a:gd name="T64" fmla="*/ 339 w 433"/>
                      <a:gd name="T65" fmla="*/ 248 h 434"/>
                      <a:gd name="T66" fmla="*/ 339 w 433"/>
                      <a:gd name="T67" fmla="*/ 248 h 434"/>
                      <a:gd name="T68" fmla="*/ 401 w 433"/>
                      <a:gd name="T69" fmla="*/ 217 h 434"/>
                      <a:gd name="T70" fmla="*/ 432 w 433"/>
                      <a:gd name="T71" fmla="*/ 217 h 434"/>
                      <a:gd name="T72" fmla="*/ 432 w 433"/>
                      <a:gd name="T73" fmla="*/ 185 h 434"/>
                      <a:gd name="T74" fmla="*/ 432 w 433"/>
                      <a:gd name="T75" fmla="*/ 155 h 434"/>
                      <a:gd name="T76" fmla="*/ 401 w 433"/>
                      <a:gd name="T77" fmla="*/ 124 h 434"/>
                      <a:gd name="T78" fmla="*/ 401 w 433"/>
                      <a:gd name="T79" fmla="*/ 93 h 434"/>
                      <a:gd name="T80" fmla="*/ 401 w 433"/>
                      <a:gd name="T81" fmla="*/ 61 h 434"/>
                      <a:gd name="T82" fmla="*/ 370 w 433"/>
                      <a:gd name="T83" fmla="*/ 31 h 434"/>
                      <a:gd name="T84" fmla="*/ 339 w 433"/>
                      <a:gd name="T85" fmla="*/ 31 h 434"/>
                      <a:gd name="T86" fmla="*/ 308 w 433"/>
                      <a:gd name="T87" fmla="*/ 61 h 434"/>
                      <a:gd name="T88" fmla="*/ 248 w 433"/>
                      <a:gd name="T89" fmla="*/ 31 h 434"/>
                      <a:gd name="T90" fmla="*/ 185 w 433"/>
                      <a:gd name="T91" fmla="*/ 0 h 434"/>
                      <a:gd name="T92" fmla="*/ 154 w 433"/>
                      <a:gd name="T93" fmla="*/ 0 h 434"/>
                      <a:gd name="T94" fmla="*/ 154 w 433"/>
                      <a:gd name="T95" fmla="*/ 61 h 434"/>
                      <a:gd name="T96" fmla="*/ 124 w 433"/>
                      <a:gd name="T97" fmla="*/ 61 h 434"/>
                      <a:gd name="T98" fmla="*/ 61 w 433"/>
                      <a:gd name="T99" fmla="*/ 61 h 434"/>
                      <a:gd name="T100" fmla="*/ 61 w 433"/>
                      <a:gd name="T101" fmla="*/ 93 h 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433" h="434">
                        <a:moveTo>
                          <a:pt x="61" y="155"/>
                        </a:moveTo>
                        <a:lnTo>
                          <a:pt x="61" y="155"/>
                        </a:lnTo>
                        <a:lnTo>
                          <a:pt x="30" y="185"/>
                        </a:lnTo>
                        <a:lnTo>
                          <a:pt x="30" y="185"/>
                        </a:lnTo>
                        <a:cubicBezTo>
                          <a:pt x="30" y="185"/>
                          <a:pt x="30" y="185"/>
                          <a:pt x="0" y="185"/>
                        </a:cubicBezTo>
                        <a:cubicBezTo>
                          <a:pt x="0" y="217"/>
                          <a:pt x="0" y="217"/>
                          <a:pt x="0" y="217"/>
                        </a:cubicBezTo>
                        <a:lnTo>
                          <a:pt x="0" y="217"/>
                        </a:lnTo>
                        <a:cubicBezTo>
                          <a:pt x="0" y="217"/>
                          <a:pt x="0" y="217"/>
                          <a:pt x="0" y="248"/>
                        </a:cubicBezTo>
                        <a:lnTo>
                          <a:pt x="30" y="248"/>
                        </a:lnTo>
                        <a:lnTo>
                          <a:pt x="30" y="248"/>
                        </a:lnTo>
                        <a:lnTo>
                          <a:pt x="30" y="279"/>
                        </a:lnTo>
                        <a:lnTo>
                          <a:pt x="30" y="279"/>
                        </a:lnTo>
                        <a:cubicBezTo>
                          <a:pt x="30" y="279"/>
                          <a:pt x="30" y="279"/>
                          <a:pt x="30" y="309"/>
                        </a:cubicBezTo>
                        <a:lnTo>
                          <a:pt x="30" y="309"/>
                        </a:lnTo>
                        <a:lnTo>
                          <a:pt x="30" y="309"/>
                        </a:lnTo>
                        <a:cubicBezTo>
                          <a:pt x="30" y="309"/>
                          <a:pt x="30" y="309"/>
                          <a:pt x="30" y="341"/>
                        </a:cubicBezTo>
                        <a:lnTo>
                          <a:pt x="61" y="309"/>
                        </a:lnTo>
                        <a:cubicBezTo>
                          <a:pt x="61" y="309"/>
                          <a:pt x="61" y="309"/>
                          <a:pt x="92" y="309"/>
                        </a:cubicBezTo>
                        <a:lnTo>
                          <a:pt x="92" y="309"/>
                        </a:lnTo>
                        <a:cubicBezTo>
                          <a:pt x="124" y="341"/>
                          <a:pt x="124" y="341"/>
                          <a:pt x="124" y="372"/>
                        </a:cubicBezTo>
                        <a:cubicBezTo>
                          <a:pt x="124" y="372"/>
                          <a:pt x="124" y="372"/>
                          <a:pt x="92" y="403"/>
                        </a:cubicBezTo>
                        <a:lnTo>
                          <a:pt x="92" y="403"/>
                        </a:lnTo>
                        <a:cubicBezTo>
                          <a:pt x="92" y="403"/>
                          <a:pt x="92" y="403"/>
                          <a:pt x="92" y="433"/>
                        </a:cubicBezTo>
                        <a:lnTo>
                          <a:pt x="92" y="433"/>
                        </a:lnTo>
                        <a:lnTo>
                          <a:pt x="92" y="433"/>
                        </a:lnTo>
                        <a:lnTo>
                          <a:pt x="92" y="433"/>
                        </a:lnTo>
                        <a:lnTo>
                          <a:pt x="92" y="433"/>
                        </a:lnTo>
                        <a:cubicBezTo>
                          <a:pt x="92" y="403"/>
                          <a:pt x="124" y="403"/>
                          <a:pt x="124" y="403"/>
                        </a:cubicBezTo>
                        <a:lnTo>
                          <a:pt x="124" y="403"/>
                        </a:lnTo>
                        <a:lnTo>
                          <a:pt x="124" y="403"/>
                        </a:lnTo>
                        <a:cubicBezTo>
                          <a:pt x="154" y="403"/>
                          <a:pt x="154" y="403"/>
                          <a:pt x="154" y="433"/>
                        </a:cubicBezTo>
                        <a:lnTo>
                          <a:pt x="154" y="433"/>
                        </a:lnTo>
                        <a:lnTo>
                          <a:pt x="154" y="433"/>
                        </a:lnTo>
                        <a:lnTo>
                          <a:pt x="154" y="433"/>
                        </a:lnTo>
                        <a:lnTo>
                          <a:pt x="154" y="433"/>
                        </a:lnTo>
                        <a:lnTo>
                          <a:pt x="154" y="433"/>
                        </a:lnTo>
                        <a:lnTo>
                          <a:pt x="154" y="433"/>
                        </a:lnTo>
                        <a:cubicBezTo>
                          <a:pt x="185" y="433"/>
                          <a:pt x="185" y="433"/>
                          <a:pt x="185" y="433"/>
                        </a:cubicBezTo>
                        <a:lnTo>
                          <a:pt x="185" y="433"/>
                        </a:lnTo>
                        <a:lnTo>
                          <a:pt x="185" y="433"/>
                        </a:lnTo>
                        <a:lnTo>
                          <a:pt x="185" y="433"/>
                        </a:lnTo>
                        <a:lnTo>
                          <a:pt x="185" y="433"/>
                        </a:lnTo>
                        <a:lnTo>
                          <a:pt x="185" y="433"/>
                        </a:lnTo>
                        <a:lnTo>
                          <a:pt x="185" y="433"/>
                        </a:lnTo>
                        <a:cubicBezTo>
                          <a:pt x="185" y="433"/>
                          <a:pt x="185" y="433"/>
                          <a:pt x="216" y="433"/>
                        </a:cubicBezTo>
                        <a:lnTo>
                          <a:pt x="248" y="433"/>
                        </a:lnTo>
                        <a:cubicBezTo>
                          <a:pt x="248" y="433"/>
                          <a:pt x="247" y="433"/>
                          <a:pt x="277" y="433"/>
                        </a:cubicBezTo>
                        <a:lnTo>
                          <a:pt x="277" y="433"/>
                        </a:lnTo>
                        <a:cubicBezTo>
                          <a:pt x="308" y="433"/>
                          <a:pt x="308" y="433"/>
                          <a:pt x="308" y="433"/>
                        </a:cubicBezTo>
                        <a:lnTo>
                          <a:pt x="308" y="433"/>
                        </a:lnTo>
                        <a:lnTo>
                          <a:pt x="339" y="403"/>
                        </a:lnTo>
                        <a:lnTo>
                          <a:pt x="339" y="403"/>
                        </a:lnTo>
                        <a:lnTo>
                          <a:pt x="339" y="403"/>
                        </a:lnTo>
                        <a:cubicBezTo>
                          <a:pt x="339" y="403"/>
                          <a:pt x="339" y="372"/>
                          <a:pt x="370" y="372"/>
                        </a:cubicBezTo>
                        <a:lnTo>
                          <a:pt x="370" y="372"/>
                        </a:lnTo>
                        <a:cubicBezTo>
                          <a:pt x="339" y="372"/>
                          <a:pt x="339" y="372"/>
                          <a:pt x="339" y="372"/>
                        </a:cubicBezTo>
                        <a:lnTo>
                          <a:pt x="339" y="372"/>
                        </a:lnTo>
                        <a:cubicBezTo>
                          <a:pt x="308" y="341"/>
                          <a:pt x="308" y="341"/>
                          <a:pt x="308" y="341"/>
                        </a:cubicBezTo>
                        <a:lnTo>
                          <a:pt x="308" y="309"/>
                        </a:lnTo>
                        <a:lnTo>
                          <a:pt x="308" y="309"/>
                        </a:lnTo>
                        <a:lnTo>
                          <a:pt x="308" y="309"/>
                        </a:lnTo>
                        <a:lnTo>
                          <a:pt x="308" y="279"/>
                        </a:lnTo>
                        <a:lnTo>
                          <a:pt x="308" y="279"/>
                        </a:lnTo>
                        <a:lnTo>
                          <a:pt x="308" y="248"/>
                        </a:lnTo>
                        <a:lnTo>
                          <a:pt x="308" y="248"/>
                        </a:lnTo>
                        <a:lnTo>
                          <a:pt x="339" y="248"/>
                        </a:lnTo>
                        <a:lnTo>
                          <a:pt x="339" y="248"/>
                        </a:lnTo>
                        <a:lnTo>
                          <a:pt x="339" y="248"/>
                        </a:lnTo>
                        <a:cubicBezTo>
                          <a:pt x="370" y="217"/>
                          <a:pt x="370" y="217"/>
                          <a:pt x="401" y="217"/>
                        </a:cubicBezTo>
                        <a:lnTo>
                          <a:pt x="401" y="217"/>
                        </a:lnTo>
                        <a:cubicBezTo>
                          <a:pt x="401" y="217"/>
                          <a:pt x="401" y="217"/>
                          <a:pt x="432" y="217"/>
                        </a:cubicBezTo>
                        <a:lnTo>
                          <a:pt x="432" y="217"/>
                        </a:lnTo>
                        <a:cubicBezTo>
                          <a:pt x="432" y="185"/>
                          <a:pt x="432" y="185"/>
                          <a:pt x="432" y="185"/>
                        </a:cubicBezTo>
                        <a:lnTo>
                          <a:pt x="432" y="185"/>
                        </a:lnTo>
                        <a:lnTo>
                          <a:pt x="432" y="155"/>
                        </a:lnTo>
                        <a:lnTo>
                          <a:pt x="432" y="155"/>
                        </a:lnTo>
                        <a:lnTo>
                          <a:pt x="432" y="155"/>
                        </a:lnTo>
                        <a:cubicBezTo>
                          <a:pt x="401" y="155"/>
                          <a:pt x="401" y="124"/>
                          <a:pt x="401" y="124"/>
                        </a:cubicBezTo>
                        <a:lnTo>
                          <a:pt x="401" y="124"/>
                        </a:lnTo>
                        <a:cubicBezTo>
                          <a:pt x="401" y="93"/>
                          <a:pt x="401" y="93"/>
                          <a:pt x="401" y="93"/>
                        </a:cubicBezTo>
                        <a:lnTo>
                          <a:pt x="401" y="93"/>
                        </a:lnTo>
                        <a:lnTo>
                          <a:pt x="401" y="61"/>
                        </a:lnTo>
                        <a:lnTo>
                          <a:pt x="401" y="61"/>
                        </a:lnTo>
                        <a:cubicBezTo>
                          <a:pt x="401" y="61"/>
                          <a:pt x="370" y="61"/>
                          <a:pt x="370" y="31"/>
                        </a:cubicBezTo>
                        <a:lnTo>
                          <a:pt x="370" y="31"/>
                        </a:lnTo>
                        <a:lnTo>
                          <a:pt x="339" y="31"/>
                        </a:lnTo>
                        <a:lnTo>
                          <a:pt x="339" y="31"/>
                        </a:lnTo>
                        <a:cubicBezTo>
                          <a:pt x="339" y="31"/>
                          <a:pt x="339" y="31"/>
                          <a:pt x="308" y="61"/>
                        </a:cubicBezTo>
                        <a:cubicBezTo>
                          <a:pt x="277" y="61"/>
                          <a:pt x="277" y="61"/>
                          <a:pt x="248" y="61"/>
                        </a:cubicBezTo>
                        <a:cubicBezTo>
                          <a:pt x="248" y="61"/>
                          <a:pt x="248" y="61"/>
                          <a:pt x="248" y="31"/>
                        </a:cubicBezTo>
                        <a:cubicBezTo>
                          <a:pt x="216" y="31"/>
                          <a:pt x="216" y="31"/>
                          <a:pt x="216" y="31"/>
                        </a:cubicBezTo>
                        <a:cubicBezTo>
                          <a:pt x="216" y="31"/>
                          <a:pt x="185" y="31"/>
                          <a:pt x="185" y="0"/>
                        </a:cubicBezTo>
                        <a:cubicBezTo>
                          <a:pt x="185" y="0"/>
                          <a:pt x="185" y="0"/>
                          <a:pt x="154" y="0"/>
                        </a:cubicBezTo>
                        <a:lnTo>
                          <a:pt x="154" y="0"/>
                        </a:lnTo>
                        <a:cubicBezTo>
                          <a:pt x="154" y="31"/>
                          <a:pt x="154" y="31"/>
                          <a:pt x="154" y="61"/>
                        </a:cubicBezTo>
                        <a:lnTo>
                          <a:pt x="154" y="61"/>
                        </a:lnTo>
                        <a:cubicBezTo>
                          <a:pt x="124" y="61"/>
                          <a:pt x="124" y="61"/>
                          <a:pt x="124" y="61"/>
                        </a:cubicBezTo>
                        <a:lnTo>
                          <a:pt x="124" y="61"/>
                        </a:lnTo>
                        <a:cubicBezTo>
                          <a:pt x="124" y="93"/>
                          <a:pt x="124" y="93"/>
                          <a:pt x="92" y="93"/>
                        </a:cubicBezTo>
                        <a:cubicBezTo>
                          <a:pt x="92" y="93"/>
                          <a:pt x="92" y="93"/>
                          <a:pt x="61" y="61"/>
                        </a:cubicBezTo>
                        <a:lnTo>
                          <a:pt x="61" y="61"/>
                        </a:lnTo>
                        <a:cubicBezTo>
                          <a:pt x="61" y="93"/>
                          <a:pt x="61" y="93"/>
                          <a:pt x="61" y="93"/>
                        </a:cubicBezTo>
                        <a:cubicBezTo>
                          <a:pt x="61" y="124"/>
                          <a:pt x="61" y="124"/>
                          <a:pt x="61" y="15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5" name="Freeform 59">
                    <a:extLst>
                      <a:ext uri="{FF2B5EF4-FFF2-40B4-BE49-F238E27FC236}">
                        <a16:creationId xmlns:a16="http://schemas.microsoft.com/office/drawing/2014/main" id="{A79EB818-4107-4990-8FDD-3B9F69EB1AD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59225" y="1390650"/>
                    <a:ext cx="179388" cy="111125"/>
                  </a:xfrm>
                  <a:custGeom>
                    <a:avLst/>
                    <a:gdLst>
                      <a:gd name="T0" fmla="*/ 0 w 497"/>
                      <a:gd name="T1" fmla="*/ 124 h 310"/>
                      <a:gd name="T2" fmla="*/ 31 w 497"/>
                      <a:gd name="T3" fmla="*/ 155 h 310"/>
                      <a:gd name="T4" fmla="*/ 31 w 497"/>
                      <a:gd name="T5" fmla="*/ 185 h 310"/>
                      <a:gd name="T6" fmla="*/ 31 w 497"/>
                      <a:gd name="T7" fmla="*/ 185 h 310"/>
                      <a:gd name="T8" fmla="*/ 31 w 497"/>
                      <a:gd name="T9" fmla="*/ 185 h 310"/>
                      <a:gd name="T10" fmla="*/ 31 w 497"/>
                      <a:gd name="T11" fmla="*/ 217 h 310"/>
                      <a:gd name="T12" fmla="*/ 31 w 497"/>
                      <a:gd name="T13" fmla="*/ 217 h 310"/>
                      <a:gd name="T14" fmla="*/ 62 w 497"/>
                      <a:gd name="T15" fmla="*/ 217 h 310"/>
                      <a:gd name="T16" fmla="*/ 93 w 497"/>
                      <a:gd name="T17" fmla="*/ 217 h 310"/>
                      <a:gd name="T18" fmla="*/ 124 w 497"/>
                      <a:gd name="T19" fmla="*/ 248 h 310"/>
                      <a:gd name="T20" fmla="*/ 155 w 497"/>
                      <a:gd name="T21" fmla="*/ 248 h 310"/>
                      <a:gd name="T22" fmla="*/ 155 w 497"/>
                      <a:gd name="T23" fmla="*/ 248 h 310"/>
                      <a:gd name="T24" fmla="*/ 217 w 497"/>
                      <a:gd name="T25" fmla="*/ 279 h 310"/>
                      <a:gd name="T26" fmla="*/ 248 w 497"/>
                      <a:gd name="T27" fmla="*/ 309 h 310"/>
                      <a:gd name="T28" fmla="*/ 248 w 497"/>
                      <a:gd name="T29" fmla="*/ 309 h 310"/>
                      <a:gd name="T30" fmla="*/ 279 w 497"/>
                      <a:gd name="T31" fmla="*/ 309 h 310"/>
                      <a:gd name="T32" fmla="*/ 310 w 497"/>
                      <a:gd name="T33" fmla="*/ 309 h 310"/>
                      <a:gd name="T34" fmla="*/ 372 w 497"/>
                      <a:gd name="T35" fmla="*/ 309 h 310"/>
                      <a:gd name="T36" fmla="*/ 403 w 497"/>
                      <a:gd name="T37" fmla="*/ 309 h 310"/>
                      <a:gd name="T38" fmla="*/ 434 w 497"/>
                      <a:gd name="T39" fmla="*/ 279 h 310"/>
                      <a:gd name="T40" fmla="*/ 465 w 497"/>
                      <a:gd name="T41" fmla="*/ 248 h 310"/>
                      <a:gd name="T42" fmla="*/ 465 w 497"/>
                      <a:gd name="T43" fmla="*/ 248 h 310"/>
                      <a:gd name="T44" fmla="*/ 465 w 497"/>
                      <a:gd name="T45" fmla="*/ 217 h 310"/>
                      <a:gd name="T46" fmla="*/ 465 w 497"/>
                      <a:gd name="T47" fmla="*/ 185 h 310"/>
                      <a:gd name="T48" fmla="*/ 465 w 497"/>
                      <a:gd name="T49" fmla="*/ 185 h 310"/>
                      <a:gd name="T50" fmla="*/ 465 w 497"/>
                      <a:gd name="T51" fmla="*/ 185 h 310"/>
                      <a:gd name="T52" fmla="*/ 465 w 497"/>
                      <a:gd name="T53" fmla="*/ 155 h 310"/>
                      <a:gd name="T54" fmla="*/ 434 w 497"/>
                      <a:gd name="T55" fmla="*/ 155 h 310"/>
                      <a:gd name="T56" fmla="*/ 465 w 497"/>
                      <a:gd name="T57" fmla="*/ 124 h 310"/>
                      <a:gd name="T58" fmla="*/ 465 w 497"/>
                      <a:gd name="T59" fmla="*/ 93 h 310"/>
                      <a:gd name="T60" fmla="*/ 465 w 497"/>
                      <a:gd name="T61" fmla="*/ 93 h 310"/>
                      <a:gd name="T62" fmla="*/ 465 w 497"/>
                      <a:gd name="T63" fmla="*/ 61 h 310"/>
                      <a:gd name="T64" fmla="*/ 434 w 497"/>
                      <a:gd name="T65" fmla="*/ 31 h 310"/>
                      <a:gd name="T66" fmla="*/ 341 w 497"/>
                      <a:gd name="T67" fmla="*/ 31 h 310"/>
                      <a:gd name="T68" fmla="*/ 279 w 497"/>
                      <a:gd name="T69" fmla="*/ 31 h 310"/>
                      <a:gd name="T70" fmla="*/ 279 w 497"/>
                      <a:gd name="T71" fmla="*/ 31 h 310"/>
                      <a:gd name="T72" fmla="*/ 217 w 497"/>
                      <a:gd name="T73" fmla="*/ 0 h 310"/>
                      <a:gd name="T74" fmla="*/ 124 w 497"/>
                      <a:gd name="T75" fmla="*/ 31 h 310"/>
                      <a:gd name="T76" fmla="*/ 124 w 497"/>
                      <a:gd name="T77" fmla="*/ 0 h 310"/>
                      <a:gd name="T78" fmla="*/ 62 w 497"/>
                      <a:gd name="T79" fmla="*/ 61 h 310"/>
                      <a:gd name="T80" fmla="*/ 0 w 497"/>
                      <a:gd name="T81" fmla="*/ 61 h 310"/>
                      <a:gd name="T82" fmla="*/ 0 w 497"/>
                      <a:gd name="T83" fmla="*/ 93 h 310"/>
                      <a:gd name="T84" fmla="*/ 0 w 497"/>
                      <a:gd name="T85" fmla="*/ 124 h 3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497" h="310">
                        <a:moveTo>
                          <a:pt x="0" y="124"/>
                        </a:moveTo>
                        <a:lnTo>
                          <a:pt x="0" y="124"/>
                        </a:lnTo>
                        <a:lnTo>
                          <a:pt x="0" y="124"/>
                        </a:lnTo>
                        <a:lnTo>
                          <a:pt x="31" y="155"/>
                        </a:lnTo>
                        <a:lnTo>
                          <a:pt x="31" y="185"/>
                        </a:lnTo>
                        <a:lnTo>
                          <a:pt x="31" y="185"/>
                        </a:lnTo>
                        <a:lnTo>
                          <a:pt x="31" y="185"/>
                        </a:lnTo>
                        <a:lnTo>
                          <a:pt x="31" y="185"/>
                        </a:lnTo>
                        <a:lnTo>
                          <a:pt x="31" y="185"/>
                        </a:lnTo>
                        <a:lnTo>
                          <a:pt x="31" y="185"/>
                        </a:lnTo>
                        <a:lnTo>
                          <a:pt x="31" y="185"/>
                        </a:lnTo>
                        <a:cubicBezTo>
                          <a:pt x="31" y="217"/>
                          <a:pt x="31" y="217"/>
                          <a:pt x="31" y="217"/>
                        </a:cubicBezTo>
                        <a:lnTo>
                          <a:pt x="31" y="217"/>
                        </a:lnTo>
                        <a:lnTo>
                          <a:pt x="31" y="217"/>
                        </a:lnTo>
                        <a:lnTo>
                          <a:pt x="31" y="217"/>
                        </a:lnTo>
                        <a:cubicBezTo>
                          <a:pt x="31" y="217"/>
                          <a:pt x="31" y="217"/>
                          <a:pt x="62" y="217"/>
                        </a:cubicBezTo>
                        <a:lnTo>
                          <a:pt x="62" y="217"/>
                        </a:lnTo>
                        <a:lnTo>
                          <a:pt x="93" y="217"/>
                        </a:lnTo>
                        <a:lnTo>
                          <a:pt x="93" y="248"/>
                        </a:lnTo>
                        <a:cubicBezTo>
                          <a:pt x="124" y="248"/>
                          <a:pt x="124" y="248"/>
                          <a:pt x="124" y="248"/>
                        </a:cubicBezTo>
                        <a:lnTo>
                          <a:pt x="124" y="248"/>
                        </a:lnTo>
                        <a:lnTo>
                          <a:pt x="155" y="248"/>
                        </a:lnTo>
                        <a:lnTo>
                          <a:pt x="155" y="248"/>
                        </a:lnTo>
                        <a:lnTo>
                          <a:pt x="155" y="248"/>
                        </a:lnTo>
                        <a:cubicBezTo>
                          <a:pt x="186" y="248"/>
                          <a:pt x="186" y="248"/>
                          <a:pt x="186" y="248"/>
                        </a:cubicBezTo>
                        <a:lnTo>
                          <a:pt x="217" y="279"/>
                        </a:lnTo>
                        <a:cubicBezTo>
                          <a:pt x="217" y="309"/>
                          <a:pt x="217" y="309"/>
                          <a:pt x="217" y="309"/>
                        </a:cubicBezTo>
                        <a:cubicBezTo>
                          <a:pt x="248" y="309"/>
                          <a:pt x="248" y="309"/>
                          <a:pt x="248" y="309"/>
                        </a:cubicBezTo>
                        <a:lnTo>
                          <a:pt x="248" y="309"/>
                        </a:lnTo>
                        <a:lnTo>
                          <a:pt x="248" y="309"/>
                        </a:lnTo>
                        <a:lnTo>
                          <a:pt x="279" y="309"/>
                        </a:lnTo>
                        <a:lnTo>
                          <a:pt x="279" y="309"/>
                        </a:lnTo>
                        <a:cubicBezTo>
                          <a:pt x="279" y="309"/>
                          <a:pt x="279" y="309"/>
                          <a:pt x="310" y="309"/>
                        </a:cubicBezTo>
                        <a:lnTo>
                          <a:pt x="310" y="309"/>
                        </a:lnTo>
                        <a:cubicBezTo>
                          <a:pt x="341" y="309"/>
                          <a:pt x="341" y="309"/>
                          <a:pt x="341" y="309"/>
                        </a:cubicBezTo>
                        <a:lnTo>
                          <a:pt x="372" y="309"/>
                        </a:lnTo>
                        <a:lnTo>
                          <a:pt x="372" y="309"/>
                        </a:lnTo>
                        <a:cubicBezTo>
                          <a:pt x="403" y="309"/>
                          <a:pt x="403" y="309"/>
                          <a:pt x="403" y="309"/>
                        </a:cubicBezTo>
                        <a:lnTo>
                          <a:pt x="403" y="309"/>
                        </a:lnTo>
                        <a:lnTo>
                          <a:pt x="434" y="279"/>
                        </a:lnTo>
                        <a:cubicBezTo>
                          <a:pt x="465" y="248"/>
                          <a:pt x="465" y="248"/>
                          <a:pt x="465" y="248"/>
                        </a:cubicBezTo>
                        <a:lnTo>
                          <a:pt x="465" y="248"/>
                        </a:lnTo>
                        <a:lnTo>
                          <a:pt x="496" y="248"/>
                        </a:lnTo>
                        <a:cubicBezTo>
                          <a:pt x="465" y="248"/>
                          <a:pt x="465" y="248"/>
                          <a:pt x="465" y="248"/>
                        </a:cubicBezTo>
                        <a:cubicBezTo>
                          <a:pt x="465" y="217"/>
                          <a:pt x="465" y="217"/>
                          <a:pt x="465" y="217"/>
                        </a:cubicBezTo>
                        <a:lnTo>
                          <a:pt x="465" y="217"/>
                        </a:lnTo>
                        <a:lnTo>
                          <a:pt x="465" y="217"/>
                        </a:lnTo>
                        <a:lnTo>
                          <a:pt x="465" y="185"/>
                        </a:lnTo>
                        <a:lnTo>
                          <a:pt x="465" y="185"/>
                        </a:lnTo>
                        <a:lnTo>
                          <a:pt x="465" y="185"/>
                        </a:lnTo>
                        <a:lnTo>
                          <a:pt x="465" y="185"/>
                        </a:lnTo>
                        <a:lnTo>
                          <a:pt x="465" y="185"/>
                        </a:lnTo>
                        <a:lnTo>
                          <a:pt x="465" y="185"/>
                        </a:lnTo>
                        <a:cubicBezTo>
                          <a:pt x="465" y="185"/>
                          <a:pt x="465" y="185"/>
                          <a:pt x="465" y="155"/>
                        </a:cubicBezTo>
                        <a:cubicBezTo>
                          <a:pt x="434" y="155"/>
                          <a:pt x="434" y="155"/>
                          <a:pt x="434" y="155"/>
                        </a:cubicBezTo>
                        <a:lnTo>
                          <a:pt x="434" y="155"/>
                        </a:lnTo>
                        <a:cubicBezTo>
                          <a:pt x="434" y="124"/>
                          <a:pt x="434" y="124"/>
                          <a:pt x="465" y="124"/>
                        </a:cubicBezTo>
                        <a:lnTo>
                          <a:pt x="465" y="124"/>
                        </a:lnTo>
                        <a:lnTo>
                          <a:pt x="465" y="124"/>
                        </a:lnTo>
                        <a:cubicBezTo>
                          <a:pt x="465" y="93"/>
                          <a:pt x="465" y="93"/>
                          <a:pt x="465" y="93"/>
                        </a:cubicBezTo>
                        <a:lnTo>
                          <a:pt x="465" y="93"/>
                        </a:lnTo>
                        <a:lnTo>
                          <a:pt x="465" y="93"/>
                        </a:lnTo>
                        <a:lnTo>
                          <a:pt x="465" y="93"/>
                        </a:lnTo>
                        <a:cubicBezTo>
                          <a:pt x="465" y="61"/>
                          <a:pt x="465" y="61"/>
                          <a:pt x="465" y="61"/>
                        </a:cubicBezTo>
                        <a:cubicBezTo>
                          <a:pt x="465" y="61"/>
                          <a:pt x="465" y="61"/>
                          <a:pt x="434" y="61"/>
                        </a:cubicBezTo>
                        <a:lnTo>
                          <a:pt x="434" y="31"/>
                        </a:lnTo>
                        <a:cubicBezTo>
                          <a:pt x="403" y="31"/>
                          <a:pt x="403" y="31"/>
                          <a:pt x="372" y="31"/>
                        </a:cubicBezTo>
                        <a:cubicBezTo>
                          <a:pt x="372" y="31"/>
                          <a:pt x="372" y="31"/>
                          <a:pt x="341" y="31"/>
                        </a:cubicBezTo>
                        <a:lnTo>
                          <a:pt x="310" y="31"/>
                        </a:lnTo>
                        <a:lnTo>
                          <a:pt x="279" y="31"/>
                        </a:lnTo>
                        <a:lnTo>
                          <a:pt x="279" y="31"/>
                        </a:lnTo>
                        <a:lnTo>
                          <a:pt x="279" y="31"/>
                        </a:lnTo>
                        <a:cubicBezTo>
                          <a:pt x="248" y="31"/>
                          <a:pt x="248" y="31"/>
                          <a:pt x="217" y="0"/>
                        </a:cubicBezTo>
                        <a:lnTo>
                          <a:pt x="217" y="0"/>
                        </a:lnTo>
                        <a:cubicBezTo>
                          <a:pt x="217" y="0"/>
                          <a:pt x="217" y="0"/>
                          <a:pt x="186" y="0"/>
                        </a:cubicBezTo>
                        <a:cubicBezTo>
                          <a:pt x="186" y="0"/>
                          <a:pt x="155" y="31"/>
                          <a:pt x="124" y="31"/>
                        </a:cubicBezTo>
                        <a:cubicBezTo>
                          <a:pt x="124" y="31"/>
                          <a:pt x="124" y="31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93" y="0"/>
                          <a:pt x="93" y="0"/>
                          <a:pt x="93" y="31"/>
                        </a:cubicBezTo>
                        <a:cubicBezTo>
                          <a:pt x="93" y="61"/>
                          <a:pt x="62" y="61"/>
                          <a:pt x="62" y="61"/>
                        </a:cubicBezTo>
                        <a:cubicBezTo>
                          <a:pt x="31" y="61"/>
                          <a:pt x="31" y="61"/>
                          <a:pt x="31" y="61"/>
                        </a:cubicBezTo>
                        <a:lnTo>
                          <a:pt x="0" y="61"/>
                        </a:lnTo>
                        <a:lnTo>
                          <a:pt x="0" y="61"/>
                        </a:lnTo>
                        <a:cubicBezTo>
                          <a:pt x="0" y="61"/>
                          <a:pt x="0" y="61"/>
                          <a:pt x="0" y="93"/>
                        </a:cubicBezTo>
                        <a:lnTo>
                          <a:pt x="0" y="93"/>
                        </a:lnTo>
                        <a:lnTo>
                          <a:pt x="0" y="124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6" name="Freeform 60">
                    <a:extLst>
                      <a:ext uri="{FF2B5EF4-FFF2-40B4-BE49-F238E27FC236}">
                        <a16:creationId xmlns:a16="http://schemas.microsoft.com/office/drawing/2014/main" id="{DB31EC05-3728-44C1-B00D-92AAF822A47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81463" y="1546225"/>
                    <a:ext cx="157162" cy="88900"/>
                  </a:xfrm>
                  <a:custGeom>
                    <a:avLst/>
                    <a:gdLst>
                      <a:gd name="T0" fmla="*/ 310 w 435"/>
                      <a:gd name="T1" fmla="*/ 0 h 249"/>
                      <a:gd name="T2" fmla="*/ 248 w 435"/>
                      <a:gd name="T3" fmla="*/ 32 h 249"/>
                      <a:gd name="T4" fmla="*/ 248 w 435"/>
                      <a:gd name="T5" fmla="*/ 32 h 249"/>
                      <a:gd name="T6" fmla="*/ 217 w 435"/>
                      <a:gd name="T7" fmla="*/ 32 h 249"/>
                      <a:gd name="T8" fmla="*/ 185 w 435"/>
                      <a:gd name="T9" fmla="*/ 32 h 249"/>
                      <a:gd name="T10" fmla="*/ 155 w 435"/>
                      <a:gd name="T11" fmla="*/ 32 h 249"/>
                      <a:gd name="T12" fmla="*/ 124 w 435"/>
                      <a:gd name="T13" fmla="*/ 0 h 249"/>
                      <a:gd name="T14" fmla="*/ 93 w 435"/>
                      <a:gd name="T15" fmla="*/ 32 h 249"/>
                      <a:gd name="T16" fmla="*/ 62 w 435"/>
                      <a:gd name="T17" fmla="*/ 63 h 249"/>
                      <a:gd name="T18" fmla="*/ 0 w 435"/>
                      <a:gd name="T19" fmla="*/ 124 h 249"/>
                      <a:gd name="T20" fmla="*/ 62 w 435"/>
                      <a:gd name="T21" fmla="*/ 187 h 249"/>
                      <a:gd name="T22" fmla="*/ 62 w 435"/>
                      <a:gd name="T23" fmla="*/ 187 h 249"/>
                      <a:gd name="T24" fmla="*/ 93 w 435"/>
                      <a:gd name="T25" fmla="*/ 187 h 249"/>
                      <a:gd name="T26" fmla="*/ 93 w 435"/>
                      <a:gd name="T27" fmla="*/ 187 h 249"/>
                      <a:gd name="T28" fmla="*/ 124 w 435"/>
                      <a:gd name="T29" fmla="*/ 187 h 249"/>
                      <a:gd name="T30" fmla="*/ 124 w 435"/>
                      <a:gd name="T31" fmla="*/ 218 h 249"/>
                      <a:gd name="T32" fmla="*/ 124 w 435"/>
                      <a:gd name="T33" fmla="*/ 248 h 249"/>
                      <a:gd name="T34" fmla="*/ 185 w 435"/>
                      <a:gd name="T35" fmla="*/ 248 h 249"/>
                      <a:gd name="T36" fmla="*/ 185 w 435"/>
                      <a:gd name="T37" fmla="*/ 248 h 249"/>
                      <a:gd name="T38" fmla="*/ 217 w 435"/>
                      <a:gd name="T39" fmla="*/ 248 h 249"/>
                      <a:gd name="T40" fmla="*/ 248 w 435"/>
                      <a:gd name="T41" fmla="*/ 248 h 249"/>
                      <a:gd name="T42" fmla="*/ 248 w 435"/>
                      <a:gd name="T43" fmla="*/ 248 h 249"/>
                      <a:gd name="T44" fmla="*/ 279 w 435"/>
                      <a:gd name="T45" fmla="*/ 218 h 249"/>
                      <a:gd name="T46" fmla="*/ 341 w 435"/>
                      <a:gd name="T47" fmla="*/ 218 h 249"/>
                      <a:gd name="T48" fmla="*/ 403 w 435"/>
                      <a:gd name="T49" fmla="*/ 248 h 249"/>
                      <a:gd name="T50" fmla="*/ 434 w 435"/>
                      <a:gd name="T51" fmla="*/ 187 h 249"/>
                      <a:gd name="T52" fmla="*/ 372 w 435"/>
                      <a:gd name="T53" fmla="*/ 156 h 249"/>
                      <a:gd name="T54" fmla="*/ 372 w 435"/>
                      <a:gd name="T55" fmla="*/ 124 h 249"/>
                      <a:gd name="T56" fmla="*/ 372 w 435"/>
                      <a:gd name="T57" fmla="*/ 94 h 249"/>
                      <a:gd name="T58" fmla="*/ 372 w 435"/>
                      <a:gd name="T59" fmla="*/ 63 h 249"/>
                      <a:gd name="T60" fmla="*/ 372 w 435"/>
                      <a:gd name="T61" fmla="*/ 63 h 249"/>
                      <a:gd name="T62" fmla="*/ 310 w 435"/>
                      <a:gd name="T63" fmla="*/ 0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435" h="249">
                        <a:moveTo>
                          <a:pt x="310" y="0"/>
                        </a:moveTo>
                        <a:lnTo>
                          <a:pt x="310" y="0"/>
                        </a:lnTo>
                        <a:cubicBezTo>
                          <a:pt x="310" y="32"/>
                          <a:pt x="279" y="32"/>
                          <a:pt x="279" y="32"/>
                        </a:cubicBezTo>
                        <a:cubicBezTo>
                          <a:pt x="248" y="32"/>
                          <a:pt x="248" y="32"/>
                          <a:pt x="248" y="32"/>
                        </a:cubicBezTo>
                        <a:lnTo>
                          <a:pt x="248" y="32"/>
                        </a:lnTo>
                        <a:lnTo>
                          <a:pt x="248" y="32"/>
                        </a:lnTo>
                        <a:lnTo>
                          <a:pt x="217" y="32"/>
                        </a:lnTo>
                        <a:lnTo>
                          <a:pt x="217" y="32"/>
                        </a:lnTo>
                        <a:cubicBezTo>
                          <a:pt x="217" y="32"/>
                          <a:pt x="217" y="32"/>
                          <a:pt x="185" y="32"/>
                        </a:cubicBezTo>
                        <a:lnTo>
                          <a:pt x="185" y="32"/>
                        </a:lnTo>
                        <a:lnTo>
                          <a:pt x="185" y="32"/>
                        </a:lnTo>
                        <a:cubicBezTo>
                          <a:pt x="155" y="32"/>
                          <a:pt x="155" y="32"/>
                          <a:pt x="155" y="32"/>
                        </a:cubicBezTo>
                        <a:cubicBezTo>
                          <a:pt x="124" y="32"/>
                          <a:pt x="124" y="0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93" y="32"/>
                          <a:pt x="93" y="32"/>
                          <a:pt x="93" y="32"/>
                        </a:cubicBezTo>
                        <a:lnTo>
                          <a:pt x="93" y="32"/>
                        </a:lnTo>
                        <a:lnTo>
                          <a:pt x="62" y="63"/>
                        </a:lnTo>
                        <a:lnTo>
                          <a:pt x="62" y="63"/>
                        </a:lnTo>
                        <a:cubicBezTo>
                          <a:pt x="31" y="94"/>
                          <a:pt x="31" y="124"/>
                          <a:pt x="0" y="124"/>
                        </a:cubicBezTo>
                        <a:lnTo>
                          <a:pt x="0" y="124"/>
                        </a:lnTo>
                        <a:cubicBezTo>
                          <a:pt x="31" y="124"/>
                          <a:pt x="31" y="156"/>
                          <a:pt x="31" y="156"/>
                        </a:cubicBezTo>
                        <a:lnTo>
                          <a:pt x="62" y="187"/>
                        </a:lnTo>
                        <a:lnTo>
                          <a:pt x="62" y="187"/>
                        </a:lnTo>
                        <a:lnTo>
                          <a:pt x="62" y="187"/>
                        </a:lnTo>
                        <a:cubicBezTo>
                          <a:pt x="62" y="124"/>
                          <a:pt x="62" y="124"/>
                          <a:pt x="62" y="124"/>
                        </a:cubicBezTo>
                        <a:cubicBezTo>
                          <a:pt x="93" y="187"/>
                          <a:pt x="93" y="187"/>
                          <a:pt x="93" y="187"/>
                        </a:cubicBezTo>
                        <a:lnTo>
                          <a:pt x="93" y="187"/>
                        </a:lnTo>
                        <a:lnTo>
                          <a:pt x="93" y="187"/>
                        </a:lnTo>
                        <a:cubicBezTo>
                          <a:pt x="93" y="187"/>
                          <a:pt x="93" y="187"/>
                          <a:pt x="124" y="187"/>
                        </a:cubicBezTo>
                        <a:lnTo>
                          <a:pt x="124" y="187"/>
                        </a:lnTo>
                        <a:lnTo>
                          <a:pt x="124" y="218"/>
                        </a:lnTo>
                        <a:lnTo>
                          <a:pt x="124" y="218"/>
                        </a:lnTo>
                        <a:cubicBezTo>
                          <a:pt x="124" y="218"/>
                          <a:pt x="124" y="218"/>
                          <a:pt x="124" y="248"/>
                        </a:cubicBezTo>
                        <a:lnTo>
                          <a:pt x="124" y="248"/>
                        </a:lnTo>
                        <a:lnTo>
                          <a:pt x="155" y="248"/>
                        </a:lnTo>
                        <a:lnTo>
                          <a:pt x="185" y="248"/>
                        </a:lnTo>
                        <a:lnTo>
                          <a:pt x="185" y="248"/>
                        </a:lnTo>
                        <a:lnTo>
                          <a:pt x="185" y="248"/>
                        </a:lnTo>
                        <a:lnTo>
                          <a:pt x="185" y="248"/>
                        </a:lnTo>
                        <a:lnTo>
                          <a:pt x="217" y="248"/>
                        </a:lnTo>
                        <a:cubicBezTo>
                          <a:pt x="217" y="248"/>
                          <a:pt x="217" y="248"/>
                          <a:pt x="248" y="248"/>
                        </a:cubicBezTo>
                        <a:lnTo>
                          <a:pt x="248" y="248"/>
                        </a:lnTo>
                        <a:lnTo>
                          <a:pt x="248" y="248"/>
                        </a:lnTo>
                        <a:lnTo>
                          <a:pt x="248" y="248"/>
                        </a:lnTo>
                        <a:cubicBezTo>
                          <a:pt x="248" y="248"/>
                          <a:pt x="248" y="248"/>
                          <a:pt x="248" y="218"/>
                        </a:cubicBezTo>
                        <a:cubicBezTo>
                          <a:pt x="279" y="218"/>
                          <a:pt x="279" y="218"/>
                          <a:pt x="279" y="218"/>
                        </a:cubicBezTo>
                        <a:lnTo>
                          <a:pt x="279" y="218"/>
                        </a:lnTo>
                        <a:cubicBezTo>
                          <a:pt x="279" y="218"/>
                          <a:pt x="310" y="218"/>
                          <a:pt x="341" y="218"/>
                        </a:cubicBezTo>
                        <a:cubicBezTo>
                          <a:pt x="372" y="218"/>
                          <a:pt x="372" y="218"/>
                          <a:pt x="403" y="218"/>
                        </a:cubicBezTo>
                        <a:cubicBezTo>
                          <a:pt x="403" y="248"/>
                          <a:pt x="403" y="248"/>
                          <a:pt x="403" y="248"/>
                        </a:cubicBezTo>
                        <a:cubicBezTo>
                          <a:pt x="403" y="218"/>
                          <a:pt x="403" y="218"/>
                          <a:pt x="434" y="218"/>
                        </a:cubicBezTo>
                        <a:cubicBezTo>
                          <a:pt x="434" y="187"/>
                          <a:pt x="434" y="187"/>
                          <a:pt x="434" y="187"/>
                        </a:cubicBezTo>
                        <a:cubicBezTo>
                          <a:pt x="403" y="187"/>
                          <a:pt x="403" y="187"/>
                          <a:pt x="403" y="187"/>
                        </a:cubicBezTo>
                        <a:cubicBezTo>
                          <a:pt x="372" y="187"/>
                          <a:pt x="372" y="187"/>
                          <a:pt x="372" y="156"/>
                        </a:cubicBezTo>
                        <a:lnTo>
                          <a:pt x="372" y="124"/>
                        </a:lnTo>
                        <a:lnTo>
                          <a:pt x="372" y="124"/>
                        </a:lnTo>
                        <a:lnTo>
                          <a:pt x="372" y="94"/>
                        </a:lnTo>
                        <a:lnTo>
                          <a:pt x="372" y="94"/>
                        </a:lnTo>
                        <a:lnTo>
                          <a:pt x="372" y="63"/>
                        </a:lnTo>
                        <a:lnTo>
                          <a:pt x="372" y="63"/>
                        </a:lnTo>
                        <a:lnTo>
                          <a:pt x="372" y="63"/>
                        </a:lnTo>
                        <a:lnTo>
                          <a:pt x="372" y="63"/>
                        </a:lnTo>
                        <a:cubicBezTo>
                          <a:pt x="341" y="63"/>
                          <a:pt x="341" y="63"/>
                          <a:pt x="341" y="32"/>
                        </a:cubicBezTo>
                        <a:cubicBezTo>
                          <a:pt x="341" y="32"/>
                          <a:pt x="341" y="32"/>
                          <a:pt x="31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7" name="Freeform 61">
                    <a:extLst>
                      <a:ext uri="{FF2B5EF4-FFF2-40B4-BE49-F238E27FC236}">
                        <a16:creationId xmlns:a16="http://schemas.microsoft.com/office/drawing/2014/main" id="{774F857B-66BD-4FC9-8196-02055508B2A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490913" y="1646238"/>
                    <a:ext cx="223837" cy="155575"/>
                  </a:xfrm>
                  <a:custGeom>
                    <a:avLst/>
                    <a:gdLst>
                      <a:gd name="T0" fmla="*/ 217 w 621"/>
                      <a:gd name="T1" fmla="*/ 403 h 434"/>
                      <a:gd name="T2" fmla="*/ 342 w 621"/>
                      <a:gd name="T3" fmla="*/ 403 h 434"/>
                      <a:gd name="T4" fmla="*/ 342 w 621"/>
                      <a:gd name="T5" fmla="*/ 403 h 434"/>
                      <a:gd name="T6" fmla="*/ 403 w 621"/>
                      <a:gd name="T7" fmla="*/ 372 h 434"/>
                      <a:gd name="T8" fmla="*/ 466 w 621"/>
                      <a:gd name="T9" fmla="*/ 309 h 434"/>
                      <a:gd name="T10" fmla="*/ 466 w 621"/>
                      <a:gd name="T11" fmla="*/ 216 h 434"/>
                      <a:gd name="T12" fmla="*/ 558 w 621"/>
                      <a:gd name="T13" fmla="*/ 124 h 434"/>
                      <a:gd name="T14" fmla="*/ 620 w 621"/>
                      <a:gd name="T15" fmla="*/ 92 h 434"/>
                      <a:gd name="T16" fmla="*/ 590 w 621"/>
                      <a:gd name="T17" fmla="*/ 92 h 434"/>
                      <a:gd name="T18" fmla="*/ 590 w 621"/>
                      <a:gd name="T19" fmla="*/ 92 h 434"/>
                      <a:gd name="T20" fmla="*/ 558 w 621"/>
                      <a:gd name="T21" fmla="*/ 61 h 434"/>
                      <a:gd name="T22" fmla="*/ 466 w 621"/>
                      <a:gd name="T23" fmla="*/ 61 h 434"/>
                      <a:gd name="T24" fmla="*/ 434 w 621"/>
                      <a:gd name="T25" fmla="*/ 61 h 434"/>
                      <a:gd name="T26" fmla="*/ 403 w 621"/>
                      <a:gd name="T27" fmla="*/ 61 h 434"/>
                      <a:gd name="T28" fmla="*/ 403 w 621"/>
                      <a:gd name="T29" fmla="*/ 31 h 434"/>
                      <a:gd name="T30" fmla="*/ 342 w 621"/>
                      <a:gd name="T31" fmla="*/ 31 h 434"/>
                      <a:gd name="T32" fmla="*/ 279 w 621"/>
                      <a:gd name="T33" fmla="*/ 31 h 434"/>
                      <a:gd name="T34" fmla="*/ 248 w 621"/>
                      <a:gd name="T35" fmla="*/ 31 h 434"/>
                      <a:gd name="T36" fmla="*/ 186 w 621"/>
                      <a:gd name="T37" fmla="*/ 31 h 434"/>
                      <a:gd name="T38" fmla="*/ 186 w 621"/>
                      <a:gd name="T39" fmla="*/ 0 h 434"/>
                      <a:gd name="T40" fmla="*/ 94 w 621"/>
                      <a:gd name="T41" fmla="*/ 31 h 434"/>
                      <a:gd name="T42" fmla="*/ 31 w 621"/>
                      <a:gd name="T43" fmla="*/ 0 h 434"/>
                      <a:gd name="T44" fmla="*/ 0 w 621"/>
                      <a:gd name="T45" fmla="*/ 31 h 434"/>
                      <a:gd name="T46" fmla="*/ 31 w 621"/>
                      <a:gd name="T47" fmla="*/ 61 h 434"/>
                      <a:gd name="T48" fmla="*/ 31 w 621"/>
                      <a:gd name="T49" fmla="*/ 61 h 434"/>
                      <a:gd name="T50" fmla="*/ 62 w 621"/>
                      <a:gd name="T51" fmla="*/ 61 h 434"/>
                      <a:gd name="T52" fmla="*/ 94 w 621"/>
                      <a:gd name="T53" fmla="*/ 61 h 434"/>
                      <a:gd name="T54" fmla="*/ 124 w 621"/>
                      <a:gd name="T55" fmla="*/ 61 h 434"/>
                      <a:gd name="T56" fmla="*/ 124 w 621"/>
                      <a:gd name="T57" fmla="*/ 61 h 434"/>
                      <a:gd name="T58" fmla="*/ 124 w 621"/>
                      <a:gd name="T59" fmla="*/ 92 h 434"/>
                      <a:gd name="T60" fmla="*/ 155 w 621"/>
                      <a:gd name="T61" fmla="*/ 124 h 434"/>
                      <a:gd name="T62" fmla="*/ 124 w 621"/>
                      <a:gd name="T63" fmla="*/ 155 h 434"/>
                      <a:gd name="T64" fmla="*/ 124 w 621"/>
                      <a:gd name="T65" fmla="*/ 155 h 434"/>
                      <a:gd name="T66" fmla="*/ 124 w 621"/>
                      <a:gd name="T67" fmla="*/ 185 h 434"/>
                      <a:gd name="T68" fmla="*/ 124 w 621"/>
                      <a:gd name="T69" fmla="*/ 248 h 434"/>
                      <a:gd name="T70" fmla="*/ 124 w 621"/>
                      <a:gd name="T71" fmla="*/ 279 h 434"/>
                      <a:gd name="T72" fmla="*/ 94 w 621"/>
                      <a:gd name="T73" fmla="*/ 309 h 434"/>
                      <a:gd name="T74" fmla="*/ 124 w 621"/>
                      <a:gd name="T75" fmla="*/ 340 h 434"/>
                      <a:gd name="T76" fmla="*/ 94 w 621"/>
                      <a:gd name="T77" fmla="*/ 372 h 434"/>
                      <a:gd name="T78" fmla="*/ 186 w 621"/>
                      <a:gd name="T79" fmla="*/ 433 h 434"/>
                      <a:gd name="T80" fmla="*/ 217 w 621"/>
                      <a:gd name="T81" fmla="*/ 403 h 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621" h="434">
                        <a:moveTo>
                          <a:pt x="217" y="403"/>
                        </a:moveTo>
                        <a:lnTo>
                          <a:pt x="217" y="403"/>
                        </a:lnTo>
                        <a:cubicBezTo>
                          <a:pt x="248" y="403"/>
                          <a:pt x="248" y="403"/>
                          <a:pt x="279" y="403"/>
                        </a:cubicBezTo>
                        <a:cubicBezTo>
                          <a:pt x="310" y="403"/>
                          <a:pt x="310" y="403"/>
                          <a:pt x="342" y="403"/>
                        </a:cubicBezTo>
                        <a:lnTo>
                          <a:pt x="342" y="403"/>
                        </a:lnTo>
                        <a:lnTo>
                          <a:pt x="342" y="403"/>
                        </a:lnTo>
                        <a:cubicBezTo>
                          <a:pt x="372" y="372"/>
                          <a:pt x="403" y="372"/>
                          <a:pt x="403" y="372"/>
                        </a:cubicBezTo>
                        <a:lnTo>
                          <a:pt x="403" y="372"/>
                        </a:lnTo>
                        <a:cubicBezTo>
                          <a:pt x="434" y="340"/>
                          <a:pt x="434" y="340"/>
                          <a:pt x="434" y="309"/>
                        </a:cubicBezTo>
                        <a:cubicBezTo>
                          <a:pt x="466" y="309"/>
                          <a:pt x="466" y="309"/>
                          <a:pt x="466" y="309"/>
                        </a:cubicBezTo>
                        <a:lnTo>
                          <a:pt x="466" y="279"/>
                        </a:lnTo>
                        <a:cubicBezTo>
                          <a:pt x="434" y="248"/>
                          <a:pt x="434" y="216"/>
                          <a:pt x="466" y="216"/>
                        </a:cubicBezTo>
                        <a:cubicBezTo>
                          <a:pt x="496" y="185"/>
                          <a:pt x="496" y="155"/>
                          <a:pt x="496" y="155"/>
                        </a:cubicBezTo>
                        <a:cubicBezTo>
                          <a:pt x="527" y="124"/>
                          <a:pt x="558" y="124"/>
                          <a:pt x="558" y="124"/>
                        </a:cubicBezTo>
                        <a:cubicBezTo>
                          <a:pt x="590" y="124"/>
                          <a:pt x="590" y="124"/>
                          <a:pt x="590" y="124"/>
                        </a:cubicBezTo>
                        <a:cubicBezTo>
                          <a:pt x="620" y="92"/>
                          <a:pt x="620" y="92"/>
                          <a:pt x="620" y="92"/>
                        </a:cubicBezTo>
                        <a:lnTo>
                          <a:pt x="620" y="92"/>
                        </a:lnTo>
                        <a:cubicBezTo>
                          <a:pt x="590" y="92"/>
                          <a:pt x="590" y="92"/>
                          <a:pt x="590" y="92"/>
                        </a:cubicBezTo>
                        <a:lnTo>
                          <a:pt x="590" y="92"/>
                        </a:lnTo>
                        <a:lnTo>
                          <a:pt x="590" y="92"/>
                        </a:lnTo>
                        <a:cubicBezTo>
                          <a:pt x="558" y="92"/>
                          <a:pt x="558" y="92"/>
                          <a:pt x="558" y="61"/>
                        </a:cubicBezTo>
                        <a:lnTo>
                          <a:pt x="558" y="61"/>
                        </a:lnTo>
                        <a:cubicBezTo>
                          <a:pt x="527" y="92"/>
                          <a:pt x="527" y="92"/>
                          <a:pt x="496" y="92"/>
                        </a:cubicBezTo>
                        <a:cubicBezTo>
                          <a:pt x="496" y="92"/>
                          <a:pt x="466" y="92"/>
                          <a:pt x="466" y="61"/>
                        </a:cubicBezTo>
                        <a:cubicBezTo>
                          <a:pt x="466" y="61"/>
                          <a:pt x="466" y="61"/>
                          <a:pt x="434" y="61"/>
                        </a:cubicBezTo>
                        <a:lnTo>
                          <a:pt x="434" y="61"/>
                        </a:lnTo>
                        <a:lnTo>
                          <a:pt x="434" y="61"/>
                        </a:lnTo>
                        <a:lnTo>
                          <a:pt x="403" y="61"/>
                        </a:lnTo>
                        <a:lnTo>
                          <a:pt x="403" y="61"/>
                        </a:lnTo>
                        <a:cubicBezTo>
                          <a:pt x="403" y="31"/>
                          <a:pt x="403" y="31"/>
                          <a:pt x="403" y="31"/>
                        </a:cubicBezTo>
                        <a:lnTo>
                          <a:pt x="372" y="31"/>
                        </a:lnTo>
                        <a:cubicBezTo>
                          <a:pt x="372" y="31"/>
                          <a:pt x="372" y="31"/>
                          <a:pt x="342" y="31"/>
                        </a:cubicBezTo>
                        <a:lnTo>
                          <a:pt x="342" y="31"/>
                        </a:lnTo>
                        <a:cubicBezTo>
                          <a:pt x="310" y="31"/>
                          <a:pt x="310" y="31"/>
                          <a:pt x="279" y="31"/>
                        </a:cubicBezTo>
                        <a:lnTo>
                          <a:pt x="279" y="31"/>
                        </a:lnTo>
                        <a:lnTo>
                          <a:pt x="248" y="31"/>
                        </a:lnTo>
                        <a:cubicBezTo>
                          <a:pt x="248" y="31"/>
                          <a:pt x="248" y="31"/>
                          <a:pt x="217" y="31"/>
                        </a:cubicBezTo>
                        <a:lnTo>
                          <a:pt x="186" y="31"/>
                        </a:lnTo>
                        <a:cubicBezTo>
                          <a:pt x="186" y="31"/>
                          <a:pt x="186" y="31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55" y="0"/>
                          <a:pt x="155" y="31"/>
                          <a:pt x="124" y="31"/>
                        </a:cubicBezTo>
                        <a:cubicBezTo>
                          <a:pt x="124" y="31"/>
                          <a:pt x="124" y="31"/>
                          <a:pt x="94" y="31"/>
                        </a:cubicBezTo>
                        <a:cubicBezTo>
                          <a:pt x="94" y="31"/>
                          <a:pt x="62" y="0"/>
                          <a:pt x="31" y="0"/>
                        </a:cubicBezTo>
                        <a:lnTo>
                          <a:pt x="31" y="0"/>
                        </a:lnTo>
                        <a:cubicBezTo>
                          <a:pt x="31" y="31"/>
                          <a:pt x="31" y="31"/>
                          <a:pt x="31" y="31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lnTo>
                          <a:pt x="0" y="31"/>
                        </a:lnTo>
                        <a:cubicBezTo>
                          <a:pt x="0" y="31"/>
                          <a:pt x="0" y="61"/>
                          <a:pt x="31" y="61"/>
                        </a:cubicBezTo>
                        <a:lnTo>
                          <a:pt x="31" y="61"/>
                        </a:lnTo>
                        <a:lnTo>
                          <a:pt x="31" y="61"/>
                        </a:lnTo>
                        <a:cubicBezTo>
                          <a:pt x="62" y="61"/>
                          <a:pt x="62" y="92"/>
                          <a:pt x="62" y="92"/>
                        </a:cubicBezTo>
                        <a:lnTo>
                          <a:pt x="62" y="61"/>
                        </a:lnTo>
                        <a:cubicBezTo>
                          <a:pt x="94" y="61"/>
                          <a:pt x="94" y="61"/>
                          <a:pt x="94" y="61"/>
                        </a:cubicBezTo>
                        <a:lnTo>
                          <a:pt x="94" y="61"/>
                        </a:lnTo>
                        <a:lnTo>
                          <a:pt x="94" y="61"/>
                        </a:lnTo>
                        <a:cubicBezTo>
                          <a:pt x="124" y="61"/>
                          <a:pt x="124" y="61"/>
                          <a:pt x="124" y="61"/>
                        </a:cubicBezTo>
                        <a:lnTo>
                          <a:pt x="124" y="61"/>
                        </a:lnTo>
                        <a:lnTo>
                          <a:pt x="124" y="61"/>
                        </a:lnTo>
                        <a:cubicBezTo>
                          <a:pt x="124" y="92"/>
                          <a:pt x="124" y="92"/>
                          <a:pt x="124" y="92"/>
                        </a:cubicBezTo>
                        <a:lnTo>
                          <a:pt x="124" y="92"/>
                        </a:lnTo>
                        <a:cubicBezTo>
                          <a:pt x="155" y="92"/>
                          <a:pt x="155" y="124"/>
                          <a:pt x="155" y="124"/>
                        </a:cubicBezTo>
                        <a:lnTo>
                          <a:pt x="155" y="124"/>
                        </a:lnTo>
                        <a:lnTo>
                          <a:pt x="155" y="124"/>
                        </a:lnTo>
                        <a:cubicBezTo>
                          <a:pt x="155" y="155"/>
                          <a:pt x="155" y="155"/>
                          <a:pt x="124" y="155"/>
                        </a:cubicBezTo>
                        <a:lnTo>
                          <a:pt x="124" y="155"/>
                        </a:lnTo>
                        <a:lnTo>
                          <a:pt x="124" y="155"/>
                        </a:lnTo>
                        <a:lnTo>
                          <a:pt x="124" y="155"/>
                        </a:lnTo>
                        <a:lnTo>
                          <a:pt x="124" y="185"/>
                        </a:lnTo>
                        <a:cubicBezTo>
                          <a:pt x="124" y="185"/>
                          <a:pt x="124" y="216"/>
                          <a:pt x="124" y="248"/>
                        </a:cubicBezTo>
                        <a:lnTo>
                          <a:pt x="124" y="248"/>
                        </a:lnTo>
                        <a:cubicBezTo>
                          <a:pt x="124" y="248"/>
                          <a:pt x="124" y="248"/>
                          <a:pt x="94" y="248"/>
                        </a:cubicBezTo>
                        <a:cubicBezTo>
                          <a:pt x="124" y="279"/>
                          <a:pt x="124" y="279"/>
                          <a:pt x="124" y="279"/>
                        </a:cubicBezTo>
                        <a:lnTo>
                          <a:pt x="124" y="309"/>
                        </a:lnTo>
                        <a:cubicBezTo>
                          <a:pt x="94" y="309"/>
                          <a:pt x="94" y="309"/>
                          <a:pt x="94" y="309"/>
                        </a:cubicBezTo>
                        <a:cubicBezTo>
                          <a:pt x="124" y="309"/>
                          <a:pt x="124" y="340"/>
                          <a:pt x="124" y="340"/>
                        </a:cubicBezTo>
                        <a:lnTo>
                          <a:pt x="124" y="340"/>
                        </a:lnTo>
                        <a:cubicBezTo>
                          <a:pt x="124" y="340"/>
                          <a:pt x="124" y="340"/>
                          <a:pt x="94" y="372"/>
                        </a:cubicBezTo>
                        <a:lnTo>
                          <a:pt x="94" y="372"/>
                        </a:lnTo>
                        <a:cubicBezTo>
                          <a:pt x="124" y="403"/>
                          <a:pt x="124" y="403"/>
                          <a:pt x="155" y="433"/>
                        </a:cubicBezTo>
                        <a:lnTo>
                          <a:pt x="186" y="433"/>
                        </a:lnTo>
                        <a:lnTo>
                          <a:pt x="186" y="433"/>
                        </a:lnTo>
                        <a:cubicBezTo>
                          <a:pt x="186" y="433"/>
                          <a:pt x="186" y="433"/>
                          <a:pt x="217" y="40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8" name="Freeform 62">
                    <a:extLst>
                      <a:ext uri="{FF2B5EF4-FFF2-40B4-BE49-F238E27FC236}">
                        <a16:creationId xmlns:a16="http://schemas.microsoft.com/office/drawing/2014/main" id="{8CEE05EA-E14E-4A81-8070-D9E7F0C6E84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449763" y="1801813"/>
                    <a:ext cx="168275" cy="168275"/>
                  </a:xfrm>
                  <a:custGeom>
                    <a:avLst/>
                    <a:gdLst>
                      <a:gd name="T0" fmla="*/ 310 w 466"/>
                      <a:gd name="T1" fmla="*/ 63 h 467"/>
                      <a:gd name="T2" fmla="*/ 310 w 466"/>
                      <a:gd name="T3" fmla="*/ 63 h 467"/>
                      <a:gd name="T4" fmla="*/ 310 w 466"/>
                      <a:gd name="T5" fmla="*/ 63 h 467"/>
                      <a:gd name="T6" fmla="*/ 279 w 466"/>
                      <a:gd name="T7" fmla="*/ 0 h 467"/>
                      <a:gd name="T8" fmla="*/ 279 w 466"/>
                      <a:gd name="T9" fmla="*/ 0 h 467"/>
                      <a:gd name="T10" fmla="*/ 217 w 466"/>
                      <a:gd name="T11" fmla="*/ 0 h 467"/>
                      <a:gd name="T12" fmla="*/ 186 w 466"/>
                      <a:gd name="T13" fmla="*/ 0 h 467"/>
                      <a:gd name="T14" fmla="*/ 155 w 466"/>
                      <a:gd name="T15" fmla="*/ 31 h 467"/>
                      <a:gd name="T16" fmla="*/ 123 w 466"/>
                      <a:gd name="T17" fmla="*/ 63 h 467"/>
                      <a:gd name="T18" fmla="*/ 123 w 466"/>
                      <a:gd name="T19" fmla="*/ 63 h 467"/>
                      <a:gd name="T20" fmla="*/ 123 w 466"/>
                      <a:gd name="T21" fmla="*/ 124 h 467"/>
                      <a:gd name="T22" fmla="*/ 0 w 466"/>
                      <a:gd name="T23" fmla="*/ 218 h 467"/>
                      <a:gd name="T24" fmla="*/ 0 w 466"/>
                      <a:gd name="T25" fmla="*/ 248 h 467"/>
                      <a:gd name="T26" fmla="*/ 0 w 466"/>
                      <a:gd name="T27" fmla="*/ 279 h 467"/>
                      <a:gd name="T28" fmla="*/ 0 w 466"/>
                      <a:gd name="T29" fmla="*/ 279 h 467"/>
                      <a:gd name="T30" fmla="*/ 30 w 466"/>
                      <a:gd name="T31" fmla="*/ 279 h 467"/>
                      <a:gd name="T32" fmla="*/ 62 w 466"/>
                      <a:gd name="T33" fmla="*/ 311 h 467"/>
                      <a:gd name="T34" fmla="*/ 93 w 466"/>
                      <a:gd name="T35" fmla="*/ 311 h 467"/>
                      <a:gd name="T36" fmla="*/ 123 w 466"/>
                      <a:gd name="T37" fmla="*/ 311 h 467"/>
                      <a:gd name="T38" fmla="*/ 186 w 466"/>
                      <a:gd name="T39" fmla="*/ 342 h 467"/>
                      <a:gd name="T40" fmla="*/ 247 w 466"/>
                      <a:gd name="T41" fmla="*/ 403 h 467"/>
                      <a:gd name="T42" fmla="*/ 371 w 466"/>
                      <a:gd name="T43" fmla="*/ 466 h 467"/>
                      <a:gd name="T44" fmla="*/ 403 w 466"/>
                      <a:gd name="T45" fmla="*/ 435 h 467"/>
                      <a:gd name="T46" fmla="*/ 403 w 466"/>
                      <a:gd name="T47" fmla="*/ 435 h 467"/>
                      <a:gd name="T48" fmla="*/ 465 w 466"/>
                      <a:gd name="T49" fmla="*/ 403 h 467"/>
                      <a:gd name="T50" fmla="*/ 434 w 466"/>
                      <a:gd name="T51" fmla="*/ 372 h 467"/>
                      <a:gd name="T52" fmla="*/ 434 w 466"/>
                      <a:gd name="T53" fmla="*/ 372 h 467"/>
                      <a:gd name="T54" fmla="*/ 434 w 466"/>
                      <a:gd name="T55" fmla="*/ 342 h 467"/>
                      <a:gd name="T56" fmla="*/ 434 w 466"/>
                      <a:gd name="T57" fmla="*/ 311 h 467"/>
                      <a:gd name="T58" fmla="*/ 371 w 466"/>
                      <a:gd name="T59" fmla="*/ 279 h 467"/>
                      <a:gd name="T60" fmla="*/ 371 w 466"/>
                      <a:gd name="T61" fmla="*/ 279 h 467"/>
                      <a:gd name="T62" fmla="*/ 341 w 466"/>
                      <a:gd name="T63" fmla="*/ 218 h 467"/>
                      <a:gd name="T64" fmla="*/ 310 w 466"/>
                      <a:gd name="T65" fmla="*/ 218 h 467"/>
                      <a:gd name="T66" fmla="*/ 310 w 466"/>
                      <a:gd name="T67" fmla="*/ 187 h 467"/>
                      <a:gd name="T68" fmla="*/ 310 w 466"/>
                      <a:gd name="T69" fmla="*/ 155 h 467"/>
                      <a:gd name="T70" fmla="*/ 310 w 466"/>
                      <a:gd name="T71" fmla="*/ 155 h 467"/>
                      <a:gd name="T72" fmla="*/ 310 w 466"/>
                      <a:gd name="T73" fmla="*/ 124 h 467"/>
                      <a:gd name="T74" fmla="*/ 341 w 466"/>
                      <a:gd name="T75" fmla="*/ 94 h 467"/>
                      <a:gd name="T76" fmla="*/ 310 w 466"/>
                      <a:gd name="T77" fmla="*/ 63 h 4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466" h="467">
                        <a:moveTo>
                          <a:pt x="310" y="63"/>
                        </a:moveTo>
                        <a:lnTo>
                          <a:pt x="310" y="63"/>
                        </a:lnTo>
                        <a:lnTo>
                          <a:pt x="310" y="63"/>
                        </a:lnTo>
                        <a:lnTo>
                          <a:pt x="310" y="63"/>
                        </a:lnTo>
                        <a:lnTo>
                          <a:pt x="310" y="63"/>
                        </a:lnTo>
                        <a:lnTo>
                          <a:pt x="310" y="63"/>
                        </a:lnTo>
                        <a:lnTo>
                          <a:pt x="279" y="31"/>
                        </a:lnTo>
                        <a:lnTo>
                          <a:pt x="279" y="0"/>
                        </a:lnTo>
                        <a:lnTo>
                          <a:pt x="279" y="0"/>
                        </a:lnTo>
                        <a:lnTo>
                          <a:pt x="279" y="0"/>
                        </a:lnTo>
                        <a:cubicBezTo>
                          <a:pt x="247" y="0"/>
                          <a:pt x="247" y="0"/>
                          <a:pt x="247" y="0"/>
                        </a:cubicBezTo>
                        <a:lnTo>
                          <a:pt x="217" y="0"/>
                        </a:lnTo>
                        <a:lnTo>
                          <a:pt x="217" y="0"/>
                        </a:lnTo>
                        <a:cubicBezTo>
                          <a:pt x="186" y="0"/>
                          <a:pt x="186" y="0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55" y="0"/>
                          <a:pt x="155" y="31"/>
                          <a:pt x="155" y="31"/>
                        </a:cubicBezTo>
                        <a:lnTo>
                          <a:pt x="123" y="31"/>
                        </a:lnTo>
                        <a:cubicBezTo>
                          <a:pt x="123" y="31"/>
                          <a:pt x="123" y="31"/>
                          <a:pt x="123" y="63"/>
                        </a:cubicBezTo>
                        <a:lnTo>
                          <a:pt x="123" y="63"/>
                        </a:lnTo>
                        <a:lnTo>
                          <a:pt x="123" y="63"/>
                        </a:lnTo>
                        <a:cubicBezTo>
                          <a:pt x="123" y="63"/>
                          <a:pt x="123" y="63"/>
                          <a:pt x="123" y="94"/>
                        </a:cubicBezTo>
                        <a:lnTo>
                          <a:pt x="123" y="124"/>
                        </a:lnTo>
                        <a:cubicBezTo>
                          <a:pt x="93" y="187"/>
                          <a:pt x="62" y="187"/>
                          <a:pt x="62" y="187"/>
                        </a:cubicBezTo>
                        <a:cubicBezTo>
                          <a:pt x="62" y="187"/>
                          <a:pt x="30" y="218"/>
                          <a:pt x="0" y="218"/>
                        </a:cubicBezTo>
                        <a:cubicBezTo>
                          <a:pt x="0" y="248"/>
                          <a:pt x="0" y="248"/>
                          <a:pt x="0" y="248"/>
                        </a:cubicBezTo>
                        <a:lnTo>
                          <a:pt x="0" y="248"/>
                        </a:lnTo>
                        <a:lnTo>
                          <a:pt x="0" y="248"/>
                        </a:lnTo>
                        <a:lnTo>
                          <a:pt x="0" y="279"/>
                        </a:lnTo>
                        <a:lnTo>
                          <a:pt x="0" y="279"/>
                        </a:lnTo>
                        <a:lnTo>
                          <a:pt x="0" y="279"/>
                        </a:lnTo>
                        <a:lnTo>
                          <a:pt x="0" y="279"/>
                        </a:lnTo>
                        <a:cubicBezTo>
                          <a:pt x="30" y="279"/>
                          <a:pt x="30" y="279"/>
                          <a:pt x="30" y="279"/>
                        </a:cubicBezTo>
                        <a:cubicBezTo>
                          <a:pt x="30" y="279"/>
                          <a:pt x="62" y="279"/>
                          <a:pt x="62" y="311"/>
                        </a:cubicBezTo>
                        <a:lnTo>
                          <a:pt x="62" y="311"/>
                        </a:lnTo>
                        <a:cubicBezTo>
                          <a:pt x="93" y="311"/>
                          <a:pt x="93" y="311"/>
                          <a:pt x="93" y="311"/>
                        </a:cubicBezTo>
                        <a:lnTo>
                          <a:pt x="93" y="311"/>
                        </a:lnTo>
                        <a:lnTo>
                          <a:pt x="123" y="311"/>
                        </a:lnTo>
                        <a:lnTo>
                          <a:pt x="123" y="311"/>
                        </a:lnTo>
                        <a:cubicBezTo>
                          <a:pt x="123" y="311"/>
                          <a:pt x="123" y="311"/>
                          <a:pt x="155" y="342"/>
                        </a:cubicBezTo>
                        <a:lnTo>
                          <a:pt x="186" y="342"/>
                        </a:lnTo>
                        <a:cubicBezTo>
                          <a:pt x="186" y="372"/>
                          <a:pt x="217" y="403"/>
                          <a:pt x="247" y="403"/>
                        </a:cubicBezTo>
                        <a:lnTo>
                          <a:pt x="247" y="403"/>
                        </a:lnTo>
                        <a:cubicBezTo>
                          <a:pt x="279" y="435"/>
                          <a:pt x="279" y="466"/>
                          <a:pt x="279" y="466"/>
                        </a:cubicBezTo>
                        <a:cubicBezTo>
                          <a:pt x="310" y="466"/>
                          <a:pt x="341" y="466"/>
                          <a:pt x="371" y="466"/>
                        </a:cubicBezTo>
                        <a:lnTo>
                          <a:pt x="371" y="466"/>
                        </a:lnTo>
                        <a:cubicBezTo>
                          <a:pt x="371" y="466"/>
                          <a:pt x="371" y="466"/>
                          <a:pt x="403" y="435"/>
                        </a:cubicBezTo>
                        <a:cubicBezTo>
                          <a:pt x="403" y="403"/>
                          <a:pt x="403" y="403"/>
                          <a:pt x="403" y="403"/>
                        </a:cubicBezTo>
                        <a:cubicBezTo>
                          <a:pt x="403" y="435"/>
                          <a:pt x="403" y="435"/>
                          <a:pt x="403" y="435"/>
                        </a:cubicBezTo>
                        <a:lnTo>
                          <a:pt x="403" y="403"/>
                        </a:lnTo>
                        <a:cubicBezTo>
                          <a:pt x="434" y="403"/>
                          <a:pt x="434" y="403"/>
                          <a:pt x="465" y="403"/>
                        </a:cubicBezTo>
                        <a:lnTo>
                          <a:pt x="465" y="403"/>
                        </a:lnTo>
                        <a:cubicBezTo>
                          <a:pt x="434" y="403"/>
                          <a:pt x="434" y="403"/>
                          <a:pt x="434" y="372"/>
                        </a:cubicBezTo>
                        <a:lnTo>
                          <a:pt x="434" y="372"/>
                        </a:lnTo>
                        <a:lnTo>
                          <a:pt x="434" y="372"/>
                        </a:lnTo>
                        <a:cubicBezTo>
                          <a:pt x="434" y="342"/>
                          <a:pt x="434" y="342"/>
                          <a:pt x="434" y="342"/>
                        </a:cubicBezTo>
                        <a:lnTo>
                          <a:pt x="434" y="342"/>
                        </a:lnTo>
                        <a:lnTo>
                          <a:pt x="434" y="342"/>
                        </a:lnTo>
                        <a:cubicBezTo>
                          <a:pt x="434" y="311"/>
                          <a:pt x="434" y="311"/>
                          <a:pt x="434" y="311"/>
                        </a:cubicBezTo>
                        <a:lnTo>
                          <a:pt x="434" y="311"/>
                        </a:lnTo>
                        <a:cubicBezTo>
                          <a:pt x="403" y="279"/>
                          <a:pt x="403" y="279"/>
                          <a:pt x="371" y="279"/>
                        </a:cubicBezTo>
                        <a:lnTo>
                          <a:pt x="371" y="279"/>
                        </a:lnTo>
                        <a:lnTo>
                          <a:pt x="371" y="279"/>
                        </a:lnTo>
                        <a:cubicBezTo>
                          <a:pt x="310" y="248"/>
                          <a:pt x="310" y="248"/>
                          <a:pt x="310" y="248"/>
                        </a:cubicBezTo>
                        <a:cubicBezTo>
                          <a:pt x="341" y="218"/>
                          <a:pt x="341" y="218"/>
                          <a:pt x="341" y="218"/>
                        </a:cubicBezTo>
                        <a:cubicBezTo>
                          <a:pt x="341" y="218"/>
                          <a:pt x="341" y="218"/>
                          <a:pt x="310" y="218"/>
                        </a:cubicBezTo>
                        <a:lnTo>
                          <a:pt x="310" y="218"/>
                        </a:lnTo>
                        <a:lnTo>
                          <a:pt x="310" y="187"/>
                        </a:lnTo>
                        <a:lnTo>
                          <a:pt x="310" y="187"/>
                        </a:lnTo>
                        <a:lnTo>
                          <a:pt x="310" y="187"/>
                        </a:lnTo>
                        <a:cubicBezTo>
                          <a:pt x="310" y="187"/>
                          <a:pt x="310" y="187"/>
                          <a:pt x="310" y="155"/>
                        </a:cubicBezTo>
                        <a:lnTo>
                          <a:pt x="310" y="155"/>
                        </a:lnTo>
                        <a:lnTo>
                          <a:pt x="310" y="155"/>
                        </a:lnTo>
                        <a:cubicBezTo>
                          <a:pt x="310" y="155"/>
                          <a:pt x="310" y="155"/>
                          <a:pt x="310" y="124"/>
                        </a:cubicBezTo>
                        <a:lnTo>
                          <a:pt x="310" y="124"/>
                        </a:lnTo>
                        <a:cubicBezTo>
                          <a:pt x="341" y="124"/>
                          <a:pt x="341" y="94"/>
                          <a:pt x="341" y="94"/>
                        </a:cubicBezTo>
                        <a:lnTo>
                          <a:pt x="341" y="94"/>
                        </a:lnTo>
                        <a:lnTo>
                          <a:pt x="341" y="94"/>
                        </a:lnTo>
                        <a:cubicBezTo>
                          <a:pt x="341" y="94"/>
                          <a:pt x="310" y="94"/>
                          <a:pt x="310" y="6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9" name="Freeform 63">
                    <a:extLst>
                      <a:ext uri="{FF2B5EF4-FFF2-40B4-BE49-F238E27FC236}">
                        <a16:creationId xmlns:a16="http://schemas.microsoft.com/office/drawing/2014/main" id="{D16A21E4-274D-49AC-8664-06E186B1D16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479800" y="1690688"/>
                    <a:ext cx="44450" cy="100012"/>
                  </a:xfrm>
                  <a:custGeom>
                    <a:avLst/>
                    <a:gdLst>
                      <a:gd name="T0" fmla="*/ 92 w 125"/>
                      <a:gd name="T1" fmla="*/ 155 h 280"/>
                      <a:gd name="T2" fmla="*/ 92 w 125"/>
                      <a:gd name="T3" fmla="*/ 155 h 280"/>
                      <a:gd name="T4" fmla="*/ 61 w 125"/>
                      <a:gd name="T5" fmla="*/ 124 h 280"/>
                      <a:gd name="T6" fmla="*/ 92 w 125"/>
                      <a:gd name="T7" fmla="*/ 124 h 280"/>
                      <a:gd name="T8" fmla="*/ 92 w 125"/>
                      <a:gd name="T9" fmla="*/ 124 h 280"/>
                      <a:gd name="T10" fmla="*/ 92 w 125"/>
                      <a:gd name="T11" fmla="*/ 92 h 280"/>
                      <a:gd name="T12" fmla="*/ 92 w 125"/>
                      <a:gd name="T13" fmla="*/ 61 h 280"/>
                      <a:gd name="T14" fmla="*/ 124 w 125"/>
                      <a:gd name="T15" fmla="*/ 0 h 280"/>
                      <a:gd name="T16" fmla="*/ 124 w 125"/>
                      <a:gd name="T17" fmla="*/ 0 h 280"/>
                      <a:gd name="T18" fmla="*/ 92 w 125"/>
                      <a:gd name="T19" fmla="*/ 0 h 280"/>
                      <a:gd name="T20" fmla="*/ 92 w 125"/>
                      <a:gd name="T21" fmla="*/ 0 h 280"/>
                      <a:gd name="T22" fmla="*/ 61 w 125"/>
                      <a:gd name="T23" fmla="*/ 0 h 280"/>
                      <a:gd name="T24" fmla="*/ 61 w 125"/>
                      <a:gd name="T25" fmla="*/ 0 h 280"/>
                      <a:gd name="T26" fmla="*/ 61 w 125"/>
                      <a:gd name="T27" fmla="*/ 0 h 280"/>
                      <a:gd name="T28" fmla="*/ 61 w 125"/>
                      <a:gd name="T29" fmla="*/ 0 h 280"/>
                      <a:gd name="T30" fmla="*/ 61 w 125"/>
                      <a:gd name="T31" fmla="*/ 31 h 280"/>
                      <a:gd name="T32" fmla="*/ 61 w 125"/>
                      <a:gd name="T33" fmla="*/ 92 h 280"/>
                      <a:gd name="T34" fmla="*/ 30 w 125"/>
                      <a:gd name="T35" fmla="*/ 155 h 280"/>
                      <a:gd name="T36" fmla="*/ 0 w 125"/>
                      <a:gd name="T37" fmla="*/ 155 h 280"/>
                      <a:gd name="T38" fmla="*/ 30 w 125"/>
                      <a:gd name="T39" fmla="*/ 155 h 280"/>
                      <a:gd name="T40" fmla="*/ 30 w 125"/>
                      <a:gd name="T41" fmla="*/ 185 h 280"/>
                      <a:gd name="T42" fmla="*/ 61 w 125"/>
                      <a:gd name="T43" fmla="*/ 216 h 280"/>
                      <a:gd name="T44" fmla="*/ 61 w 125"/>
                      <a:gd name="T45" fmla="*/ 248 h 280"/>
                      <a:gd name="T46" fmla="*/ 61 w 125"/>
                      <a:gd name="T47" fmla="*/ 248 h 280"/>
                      <a:gd name="T48" fmla="*/ 61 w 125"/>
                      <a:gd name="T49" fmla="*/ 279 h 280"/>
                      <a:gd name="T50" fmla="*/ 61 w 125"/>
                      <a:gd name="T51" fmla="*/ 248 h 280"/>
                      <a:gd name="T52" fmla="*/ 61 w 125"/>
                      <a:gd name="T53" fmla="*/ 248 h 280"/>
                      <a:gd name="T54" fmla="*/ 61 w 125"/>
                      <a:gd name="T55" fmla="*/ 248 h 280"/>
                      <a:gd name="T56" fmla="*/ 92 w 125"/>
                      <a:gd name="T57" fmla="*/ 248 h 280"/>
                      <a:gd name="T58" fmla="*/ 92 w 125"/>
                      <a:gd name="T59" fmla="*/ 248 h 280"/>
                      <a:gd name="T60" fmla="*/ 92 w 125"/>
                      <a:gd name="T61" fmla="*/ 216 h 280"/>
                      <a:gd name="T62" fmla="*/ 92 w 125"/>
                      <a:gd name="T63" fmla="*/ 216 h 280"/>
                      <a:gd name="T64" fmla="*/ 92 w 125"/>
                      <a:gd name="T65" fmla="*/ 216 h 280"/>
                      <a:gd name="T66" fmla="*/ 92 w 125"/>
                      <a:gd name="T67" fmla="*/ 185 h 280"/>
                      <a:gd name="T68" fmla="*/ 92 w 125"/>
                      <a:gd name="T69" fmla="*/ 185 h 280"/>
                      <a:gd name="T70" fmla="*/ 92 w 125"/>
                      <a:gd name="T71" fmla="*/ 155 h 2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125" h="280">
                        <a:moveTo>
                          <a:pt x="92" y="155"/>
                        </a:moveTo>
                        <a:lnTo>
                          <a:pt x="92" y="155"/>
                        </a:lnTo>
                        <a:cubicBezTo>
                          <a:pt x="92" y="155"/>
                          <a:pt x="61" y="155"/>
                          <a:pt x="61" y="124"/>
                        </a:cubicBezTo>
                        <a:lnTo>
                          <a:pt x="92" y="124"/>
                        </a:lnTo>
                        <a:lnTo>
                          <a:pt x="92" y="124"/>
                        </a:lnTo>
                        <a:cubicBezTo>
                          <a:pt x="92" y="92"/>
                          <a:pt x="92" y="92"/>
                          <a:pt x="92" y="92"/>
                        </a:cubicBezTo>
                        <a:cubicBezTo>
                          <a:pt x="92" y="61"/>
                          <a:pt x="92" y="61"/>
                          <a:pt x="92" y="61"/>
                        </a:cubicBezTo>
                        <a:cubicBezTo>
                          <a:pt x="92" y="31"/>
                          <a:pt x="124" y="31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92" y="0"/>
                          <a:pt x="92" y="0"/>
                          <a:pt x="92" y="0"/>
                        </a:cubicBezTo>
                        <a:lnTo>
                          <a:pt x="92" y="0"/>
                        </a:lnTo>
                        <a:cubicBezTo>
                          <a:pt x="61" y="0"/>
                          <a:pt x="61" y="0"/>
                          <a:pt x="61" y="0"/>
                        </a:cubicBezTo>
                        <a:lnTo>
                          <a:pt x="61" y="0"/>
                        </a:lnTo>
                        <a:lnTo>
                          <a:pt x="61" y="0"/>
                        </a:lnTo>
                        <a:lnTo>
                          <a:pt x="61" y="0"/>
                        </a:lnTo>
                        <a:cubicBezTo>
                          <a:pt x="61" y="0"/>
                          <a:pt x="61" y="0"/>
                          <a:pt x="61" y="31"/>
                        </a:cubicBezTo>
                        <a:cubicBezTo>
                          <a:pt x="61" y="31"/>
                          <a:pt x="61" y="61"/>
                          <a:pt x="61" y="92"/>
                        </a:cubicBezTo>
                        <a:cubicBezTo>
                          <a:pt x="30" y="124"/>
                          <a:pt x="30" y="124"/>
                          <a:pt x="30" y="155"/>
                        </a:cubicBezTo>
                        <a:lnTo>
                          <a:pt x="0" y="155"/>
                        </a:lnTo>
                        <a:cubicBezTo>
                          <a:pt x="0" y="155"/>
                          <a:pt x="0" y="155"/>
                          <a:pt x="30" y="155"/>
                        </a:cubicBezTo>
                        <a:lnTo>
                          <a:pt x="30" y="185"/>
                        </a:lnTo>
                        <a:cubicBezTo>
                          <a:pt x="30" y="185"/>
                          <a:pt x="61" y="185"/>
                          <a:pt x="61" y="216"/>
                        </a:cubicBezTo>
                        <a:cubicBezTo>
                          <a:pt x="61" y="248"/>
                          <a:pt x="61" y="248"/>
                          <a:pt x="61" y="248"/>
                        </a:cubicBezTo>
                        <a:lnTo>
                          <a:pt x="61" y="248"/>
                        </a:lnTo>
                        <a:cubicBezTo>
                          <a:pt x="61" y="248"/>
                          <a:pt x="61" y="248"/>
                          <a:pt x="61" y="279"/>
                        </a:cubicBezTo>
                        <a:cubicBezTo>
                          <a:pt x="61" y="248"/>
                          <a:pt x="61" y="248"/>
                          <a:pt x="61" y="248"/>
                        </a:cubicBezTo>
                        <a:lnTo>
                          <a:pt x="61" y="248"/>
                        </a:lnTo>
                        <a:lnTo>
                          <a:pt x="61" y="248"/>
                        </a:lnTo>
                        <a:cubicBezTo>
                          <a:pt x="61" y="248"/>
                          <a:pt x="61" y="248"/>
                          <a:pt x="92" y="248"/>
                        </a:cubicBezTo>
                        <a:lnTo>
                          <a:pt x="92" y="248"/>
                        </a:lnTo>
                        <a:cubicBezTo>
                          <a:pt x="92" y="216"/>
                          <a:pt x="92" y="216"/>
                          <a:pt x="92" y="216"/>
                        </a:cubicBezTo>
                        <a:lnTo>
                          <a:pt x="92" y="216"/>
                        </a:lnTo>
                        <a:lnTo>
                          <a:pt x="92" y="216"/>
                        </a:lnTo>
                        <a:cubicBezTo>
                          <a:pt x="92" y="216"/>
                          <a:pt x="92" y="216"/>
                          <a:pt x="92" y="185"/>
                        </a:cubicBezTo>
                        <a:lnTo>
                          <a:pt x="92" y="185"/>
                        </a:lnTo>
                        <a:cubicBezTo>
                          <a:pt x="92" y="185"/>
                          <a:pt x="92" y="185"/>
                          <a:pt x="92" y="15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0" name="Freeform 64">
                    <a:extLst>
                      <a:ext uri="{FF2B5EF4-FFF2-40B4-BE49-F238E27FC236}">
                        <a16:creationId xmlns:a16="http://schemas.microsoft.com/office/drawing/2014/main" id="{99847641-BA5E-4EB9-BBE3-A185DEA2F18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14800" y="1646238"/>
                    <a:ext cx="100013" cy="44450"/>
                  </a:xfrm>
                  <a:custGeom>
                    <a:avLst/>
                    <a:gdLst>
                      <a:gd name="T0" fmla="*/ 248 w 280"/>
                      <a:gd name="T1" fmla="*/ 0 h 125"/>
                      <a:gd name="T2" fmla="*/ 248 w 280"/>
                      <a:gd name="T3" fmla="*/ 0 h 125"/>
                      <a:gd name="T4" fmla="*/ 186 w 280"/>
                      <a:gd name="T5" fmla="*/ 0 h 125"/>
                      <a:gd name="T6" fmla="*/ 186 w 280"/>
                      <a:gd name="T7" fmla="*/ 0 h 125"/>
                      <a:gd name="T8" fmla="*/ 186 w 280"/>
                      <a:gd name="T9" fmla="*/ 0 h 125"/>
                      <a:gd name="T10" fmla="*/ 155 w 280"/>
                      <a:gd name="T11" fmla="*/ 31 h 125"/>
                      <a:gd name="T12" fmla="*/ 155 w 280"/>
                      <a:gd name="T13" fmla="*/ 31 h 125"/>
                      <a:gd name="T14" fmla="*/ 155 w 280"/>
                      <a:gd name="T15" fmla="*/ 31 h 125"/>
                      <a:gd name="T16" fmla="*/ 124 w 280"/>
                      <a:gd name="T17" fmla="*/ 31 h 125"/>
                      <a:gd name="T18" fmla="*/ 124 w 280"/>
                      <a:gd name="T19" fmla="*/ 31 h 125"/>
                      <a:gd name="T20" fmla="*/ 124 w 280"/>
                      <a:gd name="T21" fmla="*/ 0 h 125"/>
                      <a:gd name="T22" fmla="*/ 124 w 280"/>
                      <a:gd name="T23" fmla="*/ 0 h 125"/>
                      <a:gd name="T24" fmla="*/ 124 w 280"/>
                      <a:gd name="T25" fmla="*/ 0 h 125"/>
                      <a:gd name="T26" fmla="*/ 124 w 280"/>
                      <a:gd name="T27" fmla="*/ 31 h 125"/>
                      <a:gd name="T28" fmla="*/ 92 w 280"/>
                      <a:gd name="T29" fmla="*/ 31 h 125"/>
                      <a:gd name="T30" fmla="*/ 31 w 280"/>
                      <a:gd name="T31" fmla="*/ 0 h 125"/>
                      <a:gd name="T32" fmla="*/ 31 w 280"/>
                      <a:gd name="T33" fmla="*/ 0 h 125"/>
                      <a:gd name="T34" fmla="*/ 31 w 280"/>
                      <a:gd name="T35" fmla="*/ 31 h 125"/>
                      <a:gd name="T36" fmla="*/ 31 w 280"/>
                      <a:gd name="T37" fmla="*/ 31 h 125"/>
                      <a:gd name="T38" fmla="*/ 31 w 280"/>
                      <a:gd name="T39" fmla="*/ 31 h 125"/>
                      <a:gd name="T40" fmla="*/ 0 w 280"/>
                      <a:gd name="T41" fmla="*/ 61 h 125"/>
                      <a:gd name="T42" fmla="*/ 0 w 280"/>
                      <a:gd name="T43" fmla="*/ 61 h 125"/>
                      <a:gd name="T44" fmla="*/ 0 w 280"/>
                      <a:gd name="T45" fmla="*/ 61 h 125"/>
                      <a:gd name="T46" fmla="*/ 31 w 280"/>
                      <a:gd name="T47" fmla="*/ 92 h 125"/>
                      <a:gd name="T48" fmla="*/ 31 w 280"/>
                      <a:gd name="T49" fmla="*/ 124 h 125"/>
                      <a:gd name="T50" fmla="*/ 31 w 280"/>
                      <a:gd name="T51" fmla="*/ 92 h 125"/>
                      <a:gd name="T52" fmla="*/ 92 w 280"/>
                      <a:gd name="T53" fmla="*/ 92 h 125"/>
                      <a:gd name="T54" fmla="*/ 92 w 280"/>
                      <a:gd name="T55" fmla="*/ 92 h 125"/>
                      <a:gd name="T56" fmla="*/ 124 w 280"/>
                      <a:gd name="T57" fmla="*/ 92 h 125"/>
                      <a:gd name="T58" fmla="*/ 124 w 280"/>
                      <a:gd name="T59" fmla="*/ 92 h 125"/>
                      <a:gd name="T60" fmla="*/ 124 w 280"/>
                      <a:gd name="T61" fmla="*/ 92 h 125"/>
                      <a:gd name="T62" fmla="*/ 124 w 280"/>
                      <a:gd name="T63" fmla="*/ 92 h 125"/>
                      <a:gd name="T64" fmla="*/ 124 w 280"/>
                      <a:gd name="T65" fmla="*/ 92 h 125"/>
                      <a:gd name="T66" fmla="*/ 155 w 280"/>
                      <a:gd name="T67" fmla="*/ 124 h 125"/>
                      <a:gd name="T68" fmla="*/ 155 w 280"/>
                      <a:gd name="T69" fmla="*/ 124 h 125"/>
                      <a:gd name="T70" fmla="*/ 155 w 280"/>
                      <a:gd name="T71" fmla="*/ 124 h 125"/>
                      <a:gd name="T72" fmla="*/ 186 w 280"/>
                      <a:gd name="T73" fmla="*/ 124 h 125"/>
                      <a:gd name="T74" fmla="*/ 186 w 280"/>
                      <a:gd name="T75" fmla="*/ 124 h 125"/>
                      <a:gd name="T76" fmla="*/ 186 w 280"/>
                      <a:gd name="T77" fmla="*/ 124 h 125"/>
                      <a:gd name="T78" fmla="*/ 186 w 280"/>
                      <a:gd name="T79" fmla="*/ 124 h 125"/>
                      <a:gd name="T80" fmla="*/ 186 w 280"/>
                      <a:gd name="T81" fmla="*/ 31 h 125"/>
                      <a:gd name="T82" fmla="*/ 217 w 280"/>
                      <a:gd name="T83" fmla="*/ 61 h 125"/>
                      <a:gd name="T84" fmla="*/ 248 w 280"/>
                      <a:gd name="T85" fmla="*/ 61 h 125"/>
                      <a:gd name="T86" fmla="*/ 248 w 280"/>
                      <a:gd name="T87" fmla="*/ 61 h 125"/>
                      <a:gd name="T88" fmla="*/ 248 w 280"/>
                      <a:gd name="T89" fmla="*/ 61 h 125"/>
                      <a:gd name="T90" fmla="*/ 248 w 280"/>
                      <a:gd name="T91" fmla="*/ 61 h 125"/>
                      <a:gd name="T92" fmla="*/ 279 w 280"/>
                      <a:gd name="T93" fmla="*/ 31 h 125"/>
                      <a:gd name="T94" fmla="*/ 279 w 280"/>
                      <a:gd name="T95" fmla="*/ 0 h 125"/>
                      <a:gd name="T96" fmla="*/ 279 w 280"/>
                      <a:gd name="T97" fmla="*/ 0 h 125"/>
                      <a:gd name="T98" fmla="*/ 279 w 280"/>
                      <a:gd name="T99" fmla="*/ 0 h 125"/>
                      <a:gd name="T100" fmla="*/ 248 w 280"/>
                      <a:gd name="T101" fmla="*/ 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280" h="125">
                        <a:moveTo>
                          <a:pt x="248" y="0"/>
                        </a:moveTo>
                        <a:lnTo>
                          <a:pt x="248" y="0"/>
                        </a:lnTo>
                        <a:cubicBezTo>
                          <a:pt x="217" y="0"/>
                          <a:pt x="217" y="0"/>
                          <a:pt x="186" y="0"/>
                        </a:cubicBezTo>
                        <a:lnTo>
                          <a:pt x="186" y="0"/>
                        </a:lnTo>
                        <a:lnTo>
                          <a:pt x="186" y="0"/>
                        </a:lnTo>
                        <a:cubicBezTo>
                          <a:pt x="186" y="0"/>
                          <a:pt x="186" y="31"/>
                          <a:pt x="155" y="31"/>
                        </a:cubicBezTo>
                        <a:lnTo>
                          <a:pt x="155" y="31"/>
                        </a:lnTo>
                        <a:lnTo>
                          <a:pt x="155" y="31"/>
                        </a:lnTo>
                        <a:cubicBezTo>
                          <a:pt x="155" y="31"/>
                          <a:pt x="155" y="31"/>
                          <a:pt x="124" y="31"/>
                        </a:cubicBezTo>
                        <a:lnTo>
                          <a:pt x="124" y="31"/>
                        </a:lnTo>
                        <a:cubicBezTo>
                          <a:pt x="124" y="31"/>
                          <a:pt x="124" y="31"/>
                          <a:pt x="124" y="0"/>
                        </a:cubicBezTo>
                        <a:lnTo>
                          <a:pt x="124" y="0"/>
                        </a:lnTo>
                        <a:lnTo>
                          <a:pt x="124" y="0"/>
                        </a:lnTo>
                        <a:cubicBezTo>
                          <a:pt x="124" y="31"/>
                          <a:pt x="124" y="31"/>
                          <a:pt x="124" y="31"/>
                        </a:cubicBezTo>
                        <a:lnTo>
                          <a:pt x="92" y="31"/>
                        </a:lnTo>
                        <a:cubicBezTo>
                          <a:pt x="92" y="31"/>
                          <a:pt x="62" y="31"/>
                          <a:pt x="31" y="0"/>
                        </a:cubicBezTo>
                        <a:lnTo>
                          <a:pt x="31" y="0"/>
                        </a:lnTo>
                        <a:cubicBezTo>
                          <a:pt x="31" y="31"/>
                          <a:pt x="31" y="31"/>
                          <a:pt x="31" y="31"/>
                        </a:cubicBez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61"/>
                          <a:pt x="31" y="61"/>
                          <a:pt x="0" y="61"/>
                        </a:cubicBezTo>
                        <a:lnTo>
                          <a:pt x="0" y="61"/>
                        </a:lnTo>
                        <a:lnTo>
                          <a:pt x="0" y="61"/>
                        </a:lnTo>
                        <a:cubicBezTo>
                          <a:pt x="31" y="61"/>
                          <a:pt x="31" y="92"/>
                          <a:pt x="31" y="92"/>
                        </a:cubicBezTo>
                        <a:lnTo>
                          <a:pt x="31" y="124"/>
                        </a:lnTo>
                        <a:cubicBezTo>
                          <a:pt x="31" y="124"/>
                          <a:pt x="31" y="124"/>
                          <a:pt x="31" y="92"/>
                        </a:cubicBezTo>
                        <a:cubicBezTo>
                          <a:pt x="62" y="92"/>
                          <a:pt x="62" y="92"/>
                          <a:pt x="92" y="92"/>
                        </a:cubicBezTo>
                        <a:lnTo>
                          <a:pt x="92" y="92"/>
                        </a:lnTo>
                        <a:lnTo>
                          <a:pt x="124" y="92"/>
                        </a:lnTo>
                        <a:lnTo>
                          <a:pt x="124" y="92"/>
                        </a:lnTo>
                        <a:lnTo>
                          <a:pt x="124" y="92"/>
                        </a:lnTo>
                        <a:lnTo>
                          <a:pt x="124" y="92"/>
                        </a:lnTo>
                        <a:lnTo>
                          <a:pt x="124" y="92"/>
                        </a:lnTo>
                        <a:cubicBezTo>
                          <a:pt x="124" y="92"/>
                          <a:pt x="124" y="92"/>
                          <a:pt x="155" y="124"/>
                        </a:cubicBezTo>
                        <a:lnTo>
                          <a:pt x="155" y="124"/>
                        </a:lnTo>
                        <a:lnTo>
                          <a:pt x="155" y="124"/>
                        </a:lnTo>
                        <a:cubicBezTo>
                          <a:pt x="186" y="124"/>
                          <a:pt x="186" y="124"/>
                          <a:pt x="186" y="124"/>
                        </a:cubicBezTo>
                        <a:lnTo>
                          <a:pt x="186" y="124"/>
                        </a:lnTo>
                        <a:lnTo>
                          <a:pt x="186" y="124"/>
                        </a:lnTo>
                        <a:lnTo>
                          <a:pt x="186" y="124"/>
                        </a:lnTo>
                        <a:cubicBezTo>
                          <a:pt x="186" y="31"/>
                          <a:pt x="186" y="31"/>
                          <a:pt x="186" y="31"/>
                        </a:cubicBezTo>
                        <a:cubicBezTo>
                          <a:pt x="217" y="61"/>
                          <a:pt x="217" y="61"/>
                          <a:pt x="217" y="61"/>
                        </a:cubicBezTo>
                        <a:cubicBezTo>
                          <a:pt x="217" y="61"/>
                          <a:pt x="217" y="61"/>
                          <a:pt x="248" y="61"/>
                        </a:cubicBezTo>
                        <a:lnTo>
                          <a:pt x="248" y="61"/>
                        </a:lnTo>
                        <a:lnTo>
                          <a:pt x="248" y="61"/>
                        </a:lnTo>
                        <a:lnTo>
                          <a:pt x="248" y="61"/>
                        </a:lnTo>
                        <a:cubicBezTo>
                          <a:pt x="248" y="31"/>
                          <a:pt x="279" y="31"/>
                          <a:pt x="279" y="31"/>
                        </a:cubicBezTo>
                        <a:cubicBezTo>
                          <a:pt x="279" y="31"/>
                          <a:pt x="279" y="31"/>
                          <a:pt x="279" y="0"/>
                        </a:cubicBezTo>
                        <a:lnTo>
                          <a:pt x="279" y="0"/>
                        </a:lnTo>
                        <a:lnTo>
                          <a:pt x="279" y="0"/>
                        </a:lnTo>
                        <a:cubicBezTo>
                          <a:pt x="248" y="0"/>
                          <a:pt x="248" y="0"/>
                          <a:pt x="24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1" name="Freeform 65">
                    <a:extLst>
                      <a:ext uri="{FF2B5EF4-FFF2-40B4-BE49-F238E27FC236}">
                        <a16:creationId xmlns:a16="http://schemas.microsoft.com/office/drawing/2014/main" id="{D5D550C2-05BD-4D49-B783-588F96BF734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92588" y="1690688"/>
                    <a:ext cx="346075" cy="122237"/>
                  </a:xfrm>
                  <a:custGeom>
                    <a:avLst/>
                    <a:gdLst>
                      <a:gd name="T0" fmla="*/ 930 w 961"/>
                      <a:gd name="T1" fmla="*/ 155 h 341"/>
                      <a:gd name="T2" fmla="*/ 960 w 961"/>
                      <a:gd name="T3" fmla="*/ 124 h 341"/>
                      <a:gd name="T4" fmla="*/ 930 w 961"/>
                      <a:gd name="T5" fmla="*/ 92 h 341"/>
                      <a:gd name="T6" fmla="*/ 899 w 961"/>
                      <a:gd name="T7" fmla="*/ 61 h 341"/>
                      <a:gd name="T8" fmla="*/ 899 w 961"/>
                      <a:gd name="T9" fmla="*/ 31 h 341"/>
                      <a:gd name="T10" fmla="*/ 836 w 961"/>
                      <a:gd name="T11" fmla="*/ 31 h 341"/>
                      <a:gd name="T12" fmla="*/ 775 w 961"/>
                      <a:gd name="T13" fmla="*/ 61 h 341"/>
                      <a:gd name="T14" fmla="*/ 713 w 961"/>
                      <a:gd name="T15" fmla="*/ 61 h 341"/>
                      <a:gd name="T16" fmla="*/ 651 w 961"/>
                      <a:gd name="T17" fmla="*/ 61 h 341"/>
                      <a:gd name="T18" fmla="*/ 558 w 961"/>
                      <a:gd name="T19" fmla="*/ 31 h 341"/>
                      <a:gd name="T20" fmla="*/ 527 w 961"/>
                      <a:gd name="T21" fmla="*/ 31 h 341"/>
                      <a:gd name="T22" fmla="*/ 465 w 961"/>
                      <a:gd name="T23" fmla="*/ 0 h 341"/>
                      <a:gd name="T24" fmla="*/ 403 w 961"/>
                      <a:gd name="T25" fmla="*/ 0 h 341"/>
                      <a:gd name="T26" fmla="*/ 279 w 961"/>
                      <a:gd name="T27" fmla="*/ 31 h 341"/>
                      <a:gd name="T28" fmla="*/ 217 w 961"/>
                      <a:gd name="T29" fmla="*/ 61 h 341"/>
                      <a:gd name="T30" fmla="*/ 62 w 961"/>
                      <a:gd name="T31" fmla="*/ 0 h 341"/>
                      <a:gd name="T32" fmla="*/ 0 w 961"/>
                      <a:gd name="T33" fmla="*/ 0 h 341"/>
                      <a:gd name="T34" fmla="*/ 0 w 961"/>
                      <a:gd name="T35" fmla="*/ 31 h 341"/>
                      <a:gd name="T36" fmla="*/ 0 w 961"/>
                      <a:gd name="T37" fmla="*/ 92 h 341"/>
                      <a:gd name="T38" fmla="*/ 31 w 961"/>
                      <a:gd name="T39" fmla="*/ 155 h 341"/>
                      <a:gd name="T40" fmla="*/ 31 w 961"/>
                      <a:gd name="T41" fmla="*/ 216 h 341"/>
                      <a:gd name="T42" fmla="*/ 62 w 961"/>
                      <a:gd name="T43" fmla="*/ 309 h 341"/>
                      <a:gd name="T44" fmla="*/ 62 w 961"/>
                      <a:gd name="T45" fmla="*/ 309 h 341"/>
                      <a:gd name="T46" fmla="*/ 155 w 961"/>
                      <a:gd name="T47" fmla="*/ 309 h 341"/>
                      <a:gd name="T48" fmla="*/ 186 w 961"/>
                      <a:gd name="T49" fmla="*/ 309 h 341"/>
                      <a:gd name="T50" fmla="*/ 310 w 961"/>
                      <a:gd name="T51" fmla="*/ 309 h 341"/>
                      <a:gd name="T52" fmla="*/ 372 w 961"/>
                      <a:gd name="T53" fmla="*/ 309 h 341"/>
                      <a:gd name="T54" fmla="*/ 434 w 961"/>
                      <a:gd name="T55" fmla="*/ 279 h 341"/>
                      <a:gd name="T56" fmla="*/ 496 w 961"/>
                      <a:gd name="T57" fmla="*/ 279 h 341"/>
                      <a:gd name="T58" fmla="*/ 496 w 961"/>
                      <a:gd name="T59" fmla="*/ 279 h 341"/>
                      <a:gd name="T60" fmla="*/ 558 w 961"/>
                      <a:gd name="T61" fmla="*/ 279 h 341"/>
                      <a:gd name="T62" fmla="*/ 589 w 961"/>
                      <a:gd name="T63" fmla="*/ 279 h 341"/>
                      <a:gd name="T64" fmla="*/ 589 w 961"/>
                      <a:gd name="T65" fmla="*/ 279 h 341"/>
                      <a:gd name="T66" fmla="*/ 620 w 961"/>
                      <a:gd name="T67" fmla="*/ 279 h 341"/>
                      <a:gd name="T68" fmla="*/ 651 w 961"/>
                      <a:gd name="T69" fmla="*/ 279 h 341"/>
                      <a:gd name="T70" fmla="*/ 713 w 961"/>
                      <a:gd name="T71" fmla="*/ 279 h 341"/>
                      <a:gd name="T72" fmla="*/ 743 w 961"/>
                      <a:gd name="T73" fmla="*/ 279 h 341"/>
                      <a:gd name="T74" fmla="*/ 836 w 961"/>
                      <a:gd name="T75" fmla="*/ 248 h 341"/>
                      <a:gd name="T76" fmla="*/ 868 w 961"/>
                      <a:gd name="T77" fmla="*/ 248 h 341"/>
                      <a:gd name="T78" fmla="*/ 868 w 961"/>
                      <a:gd name="T79" fmla="*/ 248 h 341"/>
                      <a:gd name="T80" fmla="*/ 899 w 961"/>
                      <a:gd name="T81" fmla="*/ 248 h 341"/>
                      <a:gd name="T82" fmla="*/ 930 w 961"/>
                      <a:gd name="T83" fmla="*/ 248 h 341"/>
                      <a:gd name="T84" fmla="*/ 960 w 961"/>
                      <a:gd name="T85" fmla="*/ 216 h 341"/>
                      <a:gd name="T86" fmla="*/ 960 w 961"/>
                      <a:gd name="T87" fmla="*/ 185 h 3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961" h="341">
                        <a:moveTo>
                          <a:pt x="960" y="155"/>
                        </a:moveTo>
                        <a:lnTo>
                          <a:pt x="960" y="155"/>
                        </a:lnTo>
                        <a:cubicBezTo>
                          <a:pt x="930" y="155"/>
                          <a:pt x="930" y="155"/>
                          <a:pt x="930" y="155"/>
                        </a:cubicBezTo>
                        <a:lnTo>
                          <a:pt x="930" y="155"/>
                        </a:lnTo>
                        <a:cubicBezTo>
                          <a:pt x="930" y="124"/>
                          <a:pt x="930" y="124"/>
                          <a:pt x="960" y="124"/>
                        </a:cubicBezTo>
                        <a:lnTo>
                          <a:pt x="960" y="124"/>
                        </a:lnTo>
                        <a:lnTo>
                          <a:pt x="960" y="124"/>
                        </a:lnTo>
                        <a:cubicBezTo>
                          <a:pt x="930" y="124"/>
                          <a:pt x="930" y="124"/>
                          <a:pt x="930" y="92"/>
                        </a:cubicBezTo>
                        <a:lnTo>
                          <a:pt x="930" y="92"/>
                        </a:lnTo>
                        <a:lnTo>
                          <a:pt x="930" y="92"/>
                        </a:lnTo>
                        <a:cubicBezTo>
                          <a:pt x="930" y="92"/>
                          <a:pt x="899" y="92"/>
                          <a:pt x="899" y="61"/>
                        </a:cubicBezTo>
                        <a:lnTo>
                          <a:pt x="899" y="61"/>
                        </a:lnTo>
                        <a:lnTo>
                          <a:pt x="899" y="61"/>
                        </a:lnTo>
                        <a:lnTo>
                          <a:pt x="899" y="61"/>
                        </a:lnTo>
                        <a:cubicBezTo>
                          <a:pt x="899" y="31"/>
                          <a:pt x="899" y="31"/>
                          <a:pt x="899" y="31"/>
                        </a:cubicBezTo>
                        <a:lnTo>
                          <a:pt x="868" y="31"/>
                        </a:lnTo>
                        <a:cubicBezTo>
                          <a:pt x="868" y="31"/>
                          <a:pt x="868" y="31"/>
                          <a:pt x="836" y="31"/>
                        </a:cubicBezTo>
                        <a:lnTo>
                          <a:pt x="836" y="31"/>
                        </a:lnTo>
                        <a:lnTo>
                          <a:pt x="836" y="31"/>
                        </a:lnTo>
                        <a:cubicBezTo>
                          <a:pt x="806" y="31"/>
                          <a:pt x="806" y="61"/>
                          <a:pt x="806" y="61"/>
                        </a:cubicBezTo>
                        <a:cubicBezTo>
                          <a:pt x="775" y="61"/>
                          <a:pt x="775" y="61"/>
                          <a:pt x="775" y="61"/>
                        </a:cubicBezTo>
                        <a:lnTo>
                          <a:pt x="743" y="61"/>
                        </a:lnTo>
                        <a:lnTo>
                          <a:pt x="743" y="61"/>
                        </a:lnTo>
                        <a:cubicBezTo>
                          <a:pt x="713" y="61"/>
                          <a:pt x="713" y="61"/>
                          <a:pt x="713" y="61"/>
                        </a:cubicBezTo>
                        <a:cubicBezTo>
                          <a:pt x="682" y="61"/>
                          <a:pt x="682" y="61"/>
                          <a:pt x="682" y="61"/>
                        </a:cubicBezTo>
                        <a:lnTo>
                          <a:pt x="651" y="61"/>
                        </a:lnTo>
                        <a:lnTo>
                          <a:pt x="651" y="61"/>
                        </a:lnTo>
                        <a:lnTo>
                          <a:pt x="651" y="61"/>
                        </a:lnTo>
                        <a:cubicBezTo>
                          <a:pt x="620" y="61"/>
                          <a:pt x="589" y="61"/>
                          <a:pt x="558" y="31"/>
                        </a:cubicBezTo>
                        <a:lnTo>
                          <a:pt x="558" y="31"/>
                        </a:lnTo>
                        <a:lnTo>
                          <a:pt x="558" y="31"/>
                        </a:lnTo>
                        <a:lnTo>
                          <a:pt x="558" y="31"/>
                        </a:lnTo>
                        <a:lnTo>
                          <a:pt x="527" y="31"/>
                        </a:lnTo>
                        <a:cubicBezTo>
                          <a:pt x="527" y="31"/>
                          <a:pt x="527" y="31"/>
                          <a:pt x="496" y="0"/>
                        </a:cubicBezTo>
                        <a:lnTo>
                          <a:pt x="496" y="31"/>
                        </a:lnTo>
                        <a:cubicBezTo>
                          <a:pt x="465" y="31"/>
                          <a:pt x="465" y="31"/>
                          <a:pt x="465" y="0"/>
                        </a:cubicBezTo>
                        <a:lnTo>
                          <a:pt x="465" y="0"/>
                        </a:lnTo>
                        <a:cubicBezTo>
                          <a:pt x="434" y="0"/>
                          <a:pt x="434" y="0"/>
                          <a:pt x="403" y="0"/>
                        </a:cubicBezTo>
                        <a:lnTo>
                          <a:pt x="403" y="0"/>
                        </a:lnTo>
                        <a:lnTo>
                          <a:pt x="403" y="0"/>
                        </a:lnTo>
                        <a:cubicBezTo>
                          <a:pt x="372" y="0"/>
                          <a:pt x="372" y="0"/>
                          <a:pt x="341" y="0"/>
                        </a:cubicBezTo>
                        <a:cubicBezTo>
                          <a:pt x="341" y="0"/>
                          <a:pt x="310" y="31"/>
                          <a:pt x="279" y="31"/>
                        </a:cubicBezTo>
                        <a:cubicBezTo>
                          <a:pt x="279" y="31"/>
                          <a:pt x="279" y="31"/>
                          <a:pt x="248" y="31"/>
                        </a:cubicBezTo>
                        <a:cubicBezTo>
                          <a:pt x="248" y="61"/>
                          <a:pt x="248" y="61"/>
                          <a:pt x="217" y="61"/>
                        </a:cubicBezTo>
                        <a:lnTo>
                          <a:pt x="217" y="61"/>
                        </a:lnTo>
                        <a:cubicBezTo>
                          <a:pt x="217" y="61"/>
                          <a:pt x="186" y="61"/>
                          <a:pt x="155" y="61"/>
                        </a:cubicBezTo>
                        <a:cubicBezTo>
                          <a:pt x="155" y="31"/>
                          <a:pt x="124" y="31"/>
                          <a:pt x="93" y="31"/>
                        </a:cubicBezTo>
                        <a:cubicBezTo>
                          <a:pt x="93" y="31"/>
                          <a:pt x="62" y="31"/>
                          <a:pt x="62" y="0"/>
                        </a:cubicBezTo>
                        <a:lnTo>
                          <a:pt x="62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0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31" y="0"/>
                        </a:lnTo>
                        <a:cubicBezTo>
                          <a:pt x="31" y="31"/>
                          <a:pt x="0" y="31"/>
                          <a:pt x="0" y="31"/>
                        </a:cubicBezTo>
                        <a:lnTo>
                          <a:pt x="0" y="61"/>
                        </a:lnTo>
                        <a:cubicBezTo>
                          <a:pt x="31" y="61"/>
                          <a:pt x="31" y="61"/>
                          <a:pt x="31" y="61"/>
                        </a:cubicBezTo>
                        <a:cubicBezTo>
                          <a:pt x="0" y="92"/>
                          <a:pt x="0" y="92"/>
                          <a:pt x="0" y="92"/>
                        </a:cubicBezTo>
                        <a:cubicBezTo>
                          <a:pt x="31" y="124"/>
                          <a:pt x="31" y="124"/>
                          <a:pt x="31" y="124"/>
                        </a:cubicBezTo>
                        <a:lnTo>
                          <a:pt x="31" y="124"/>
                        </a:lnTo>
                        <a:lnTo>
                          <a:pt x="31" y="155"/>
                        </a:lnTo>
                        <a:cubicBezTo>
                          <a:pt x="31" y="185"/>
                          <a:pt x="31" y="185"/>
                          <a:pt x="31" y="185"/>
                        </a:cubicBezTo>
                        <a:lnTo>
                          <a:pt x="31" y="185"/>
                        </a:lnTo>
                        <a:lnTo>
                          <a:pt x="31" y="216"/>
                        </a:lnTo>
                        <a:cubicBezTo>
                          <a:pt x="31" y="216"/>
                          <a:pt x="62" y="216"/>
                          <a:pt x="62" y="248"/>
                        </a:cubicBezTo>
                        <a:cubicBezTo>
                          <a:pt x="62" y="279"/>
                          <a:pt x="62" y="279"/>
                          <a:pt x="62" y="309"/>
                        </a:cubicBezTo>
                        <a:lnTo>
                          <a:pt x="62" y="309"/>
                        </a:lnTo>
                        <a:lnTo>
                          <a:pt x="62" y="309"/>
                        </a:lnTo>
                        <a:lnTo>
                          <a:pt x="62" y="309"/>
                        </a:lnTo>
                        <a:lnTo>
                          <a:pt x="62" y="309"/>
                        </a:lnTo>
                        <a:cubicBezTo>
                          <a:pt x="62" y="279"/>
                          <a:pt x="93" y="279"/>
                          <a:pt x="93" y="279"/>
                        </a:cubicBezTo>
                        <a:lnTo>
                          <a:pt x="93" y="279"/>
                        </a:lnTo>
                        <a:cubicBezTo>
                          <a:pt x="124" y="279"/>
                          <a:pt x="124" y="279"/>
                          <a:pt x="155" y="309"/>
                        </a:cubicBezTo>
                        <a:cubicBezTo>
                          <a:pt x="155" y="309"/>
                          <a:pt x="155" y="309"/>
                          <a:pt x="186" y="309"/>
                        </a:cubicBezTo>
                        <a:lnTo>
                          <a:pt x="186" y="309"/>
                        </a:lnTo>
                        <a:lnTo>
                          <a:pt x="186" y="309"/>
                        </a:lnTo>
                        <a:lnTo>
                          <a:pt x="186" y="309"/>
                        </a:lnTo>
                        <a:cubicBezTo>
                          <a:pt x="217" y="309"/>
                          <a:pt x="217" y="279"/>
                          <a:pt x="248" y="279"/>
                        </a:cubicBezTo>
                        <a:cubicBezTo>
                          <a:pt x="279" y="279"/>
                          <a:pt x="310" y="309"/>
                          <a:pt x="310" y="309"/>
                        </a:cubicBezTo>
                        <a:cubicBezTo>
                          <a:pt x="310" y="309"/>
                          <a:pt x="341" y="309"/>
                          <a:pt x="341" y="340"/>
                        </a:cubicBezTo>
                        <a:lnTo>
                          <a:pt x="341" y="340"/>
                        </a:lnTo>
                        <a:cubicBezTo>
                          <a:pt x="341" y="340"/>
                          <a:pt x="372" y="340"/>
                          <a:pt x="372" y="309"/>
                        </a:cubicBezTo>
                        <a:lnTo>
                          <a:pt x="403" y="309"/>
                        </a:lnTo>
                        <a:lnTo>
                          <a:pt x="403" y="309"/>
                        </a:lnTo>
                        <a:cubicBezTo>
                          <a:pt x="434" y="279"/>
                          <a:pt x="434" y="279"/>
                          <a:pt x="434" y="279"/>
                        </a:cubicBezTo>
                        <a:cubicBezTo>
                          <a:pt x="434" y="279"/>
                          <a:pt x="434" y="279"/>
                          <a:pt x="465" y="279"/>
                        </a:cubicBezTo>
                        <a:lnTo>
                          <a:pt x="465" y="279"/>
                        </a:lnTo>
                        <a:cubicBezTo>
                          <a:pt x="496" y="279"/>
                          <a:pt x="496" y="279"/>
                          <a:pt x="496" y="279"/>
                        </a:cubicBezTo>
                        <a:lnTo>
                          <a:pt x="496" y="279"/>
                        </a:lnTo>
                        <a:lnTo>
                          <a:pt x="496" y="279"/>
                        </a:lnTo>
                        <a:lnTo>
                          <a:pt x="496" y="279"/>
                        </a:lnTo>
                        <a:lnTo>
                          <a:pt x="496" y="279"/>
                        </a:lnTo>
                        <a:lnTo>
                          <a:pt x="527" y="279"/>
                        </a:lnTo>
                        <a:lnTo>
                          <a:pt x="558" y="279"/>
                        </a:lnTo>
                        <a:lnTo>
                          <a:pt x="558" y="279"/>
                        </a:lnTo>
                        <a:lnTo>
                          <a:pt x="558" y="279"/>
                        </a:lnTo>
                        <a:cubicBezTo>
                          <a:pt x="558" y="279"/>
                          <a:pt x="558" y="279"/>
                          <a:pt x="589" y="279"/>
                        </a:cubicBezTo>
                        <a:lnTo>
                          <a:pt x="589" y="279"/>
                        </a:lnTo>
                        <a:lnTo>
                          <a:pt x="589" y="279"/>
                        </a:lnTo>
                        <a:lnTo>
                          <a:pt x="589" y="279"/>
                        </a:lnTo>
                        <a:lnTo>
                          <a:pt x="620" y="279"/>
                        </a:lnTo>
                        <a:lnTo>
                          <a:pt x="620" y="279"/>
                        </a:lnTo>
                        <a:lnTo>
                          <a:pt x="620" y="279"/>
                        </a:lnTo>
                        <a:lnTo>
                          <a:pt x="620" y="279"/>
                        </a:lnTo>
                        <a:cubicBezTo>
                          <a:pt x="620" y="279"/>
                          <a:pt x="620" y="279"/>
                          <a:pt x="651" y="279"/>
                        </a:cubicBezTo>
                        <a:lnTo>
                          <a:pt x="651" y="279"/>
                        </a:lnTo>
                        <a:cubicBezTo>
                          <a:pt x="682" y="279"/>
                          <a:pt x="682" y="279"/>
                          <a:pt x="682" y="279"/>
                        </a:cubicBezTo>
                        <a:lnTo>
                          <a:pt x="682" y="279"/>
                        </a:lnTo>
                        <a:cubicBezTo>
                          <a:pt x="682" y="279"/>
                          <a:pt x="682" y="279"/>
                          <a:pt x="713" y="279"/>
                        </a:cubicBezTo>
                        <a:lnTo>
                          <a:pt x="713" y="279"/>
                        </a:lnTo>
                        <a:cubicBezTo>
                          <a:pt x="713" y="279"/>
                          <a:pt x="713" y="279"/>
                          <a:pt x="743" y="279"/>
                        </a:cubicBezTo>
                        <a:lnTo>
                          <a:pt x="743" y="279"/>
                        </a:lnTo>
                        <a:cubicBezTo>
                          <a:pt x="775" y="248"/>
                          <a:pt x="775" y="248"/>
                          <a:pt x="775" y="248"/>
                        </a:cubicBezTo>
                        <a:cubicBezTo>
                          <a:pt x="806" y="248"/>
                          <a:pt x="806" y="248"/>
                          <a:pt x="806" y="248"/>
                        </a:cubicBezTo>
                        <a:lnTo>
                          <a:pt x="836" y="248"/>
                        </a:lnTo>
                        <a:lnTo>
                          <a:pt x="836" y="248"/>
                        </a:lnTo>
                        <a:lnTo>
                          <a:pt x="836" y="248"/>
                        </a:lnTo>
                        <a:lnTo>
                          <a:pt x="868" y="248"/>
                        </a:lnTo>
                        <a:lnTo>
                          <a:pt x="868" y="248"/>
                        </a:lnTo>
                        <a:lnTo>
                          <a:pt x="868" y="248"/>
                        </a:lnTo>
                        <a:lnTo>
                          <a:pt x="868" y="248"/>
                        </a:lnTo>
                        <a:lnTo>
                          <a:pt x="868" y="248"/>
                        </a:lnTo>
                        <a:cubicBezTo>
                          <a:pt x="868" y="248"/>
                          <a:pt x="868" y="248"/>
                          <a:pt x="899" y="248"/>
                        </a:cubicBezTo>
                        <a:lnTo>
                          <a:pt x="899" y="248"/>
                        </a:lnTo>
                        <a:lnTo>
                          <a:pt x="899" y="248"/>
                        </a:lnTo>
                        <a:lnTo>
                          <a:pt x="930" y="248"/>
                        </a:lnTo>
                        <a:lnTo>
                          <a:pt x="930" y="248"/>
                        </a:lnTo>
                        <a:lnTo>
                          <a:pt x="960" y="248"/>
                        </a:lnTo>
                        <a:cubicBezTo>
                          <a:pt x="960" y="248"/>
                          <a:pt x="960" y="248"/>
                          <a:pt x="960" y="216"/>
                        </a:cubicBezTo>
                        <a:lnTo>
                          <a:pt x="960" y="216"/>
                        </a:lnTo>
                        <a:lnTo>
                          <a:pt x="960" y="216"/>
                        </a:lnTo>
                        <a:lnTo>
                          <a:pt x="960" y="216"/>
                        </a:lnTo>
                        <a:cubicBezTo>
                          <a:pt x="960" y="185"/>
                          <a:pt x="960" y="185"/>
                          <a:pt x="960" y="185"/>
                        </a:cubicBezTo>
                        <a:lnTo>
                          <a:pt x="960" y="155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2" name="Freeform 66">
                    <a:extLst>
                      <a:ext uri="{FF2B5EF4-FFF2-40B4-BE49-F238E27FC236}">
                        <a16:creationId xmlns:a16="http://schemas.microsoft.com/office/drawing/2014/main" id="{9A74A3AF-48D9-407C-BB42-70F199797A5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275263" y="1958975"/>
                    <a:ext cx="134937" cy="77788"/>
                  </a:xfrm>
                  <a:custGeom>
                    <a:avLst/>
                    <a:gdLst>
                      <a:gd name="T0" fmla="*/ 124 w 373"/>
                      <a:gd name="T1" fmla="*/ 61 h 217"/>
                      <a:gd name="T2" fmla="*/ 124 w 373"/>
                      <a:gd name="T3" fmla="*/ 61 h 217"/>
                      <a:gd name="T4" fmla="*/ 93 w 373"/>
                      <a:gd name="T5" fmla="*/ 31 h 217"/>
                      <a:gd name="T6" fmla="*/ 61 w 373"/>
                      <a:gd name="T7" fmla="*/ 0 h 217"/>
                      <a:gd name="T8" fmla="*/ 0 w 373"/>
                      <a:gd name="T9" fmla="*/ 0 h 217"/>
                      <a:gd name="T10" fmla="*/ 0 w 373"/>
                      <a:gd name="T11" fmla="*/ 31 h 217"/>
                      <a:gd name="T12" fmla="*/ 0 w 373"/>
                      <a:gd name="T13" fmla="*/ 31 h 217"/>
                      <a:gd name="T14" fmla="*/ 0 w 373"/>
                      <a:gd name="T15" fmla="*/ 61 h 217"/>
                      <a:gd name="T16" fmla="*/ 30 w 373"/>
                      <a:gd name="T17" fmla="*/ 92 h 217"/>
                      <a:gd name="T18" fmla="*/ 61 w 373"/>
                      <a:gd name="T19" fmla="*/ 92 h 217"/>
                      <a:gd name="T20" fmla="*/ 93 w 373"/>
                      <a:gd name="T21" fmla="*/ 92 h 217"/>
                      <a:gd name="T22" fmla="*/ 124 w 373"/>
                      <a:gd name="T23" fmla="*/ 124 h 217"/>
                      <a:gd name="T24" fmla="*/ 124 w 373"/>
                      <a:gd name="T25" fmla="*/ 155 h 217"/>
                      <a:gd name="T26" fmla="*/ 124 w 373"/>
                      <a:gd name="T27" fmla="*/ 124 h 217"/>
                      <a:gd name="T28" fmla="*/ 185 w 373"/>
                      <a:gd name="T29" fmla="*/ 124 h 217"/>
                      <a:gd name="T30" fmla="*/ 217 w 373"/>
                      <a:gd name="T31" fmla="*/ 185 h 217"/>
                      <a:gd name="T32" fmla="*/ 248 w 373"/>
                      <a:gd name="T33" fmla="*/ 185 h 217"/>
                      <a:gd name="T34" fmla="*/ 248 w 373"/>
                      <a:gd name="T35" fmla="*/ 185 h 217"/>
                      <a:gd name="T36" fmla="*/ 278 w 373"/>
                      <a:gd name="T37" fmla="*/ 185 h 217"/>
                      <a:gd name="T38" fmla="*/ 278 w 373"/>
                      <a:gd name="T39" fmla="*/ 185 h 217"/>
                      <a:gd name="T40" fmla="*/ 341 w 373"/>
                      <a:gd name="T41" fmla="*/ 185 h 217"/>
                      <a:gd name="T42" fmla="*/ 341 w 373"/>
                      <a:gd name="T43" fmla="*/ 216 h 217"/>
                      <a:gd name="T44" fmla="*/ 372 w 373"/>
                      <a:gd name="T45" fmla="*/ 185 h 217"/>
                      <a:gd name="T46" fmla="*/ 372 w 373"/>
                      <a:gd name="T47" fmla="*/ 155 h 217"/>
                      <a:gd name="T48" fmla="*/ 309 w 373"/>
                      <a:gd name="T49" fmla="*/ 155 h 217"/>
                      <a:gd name="T50" fmla="*/ 309 w 373"/>
                      <a:gd name="T51" fmla="*/ 155 h 217"/>
                      <a:gd name="T52" fmla="*/ 278 w 373"/>
                      <a:gd name="T53" fmla="*/ 155 h 217"/>
                      <a:gd name="T54" fmla="*/ 278 w 373"/>
                      <a:gd name="T55" fmla="*/ 155 h 217"/>
                      <a:gd name="T56" fmla="*/ 248 w 373"/>
                      <a:gd name="T57" fmla="*/ 124 h 217"/>
                      <a:gd name="T58" fmla="*/ 217 w 373"/>
                      <a:gd name="T59" fmla="*/ 124 h 217"/>
                      <a:gd name="T60" fmla="*/ 185 w 373"/>
                      <a:gd name="T61" fmla="*/ 92 h 217"/>
                      <a:gd name="T62" fmla="*/ 154 w 373"/>
                      <a:gd name="T63" fmla="*/ 92 h 217"/>
                      <a:gd name="T64" fmla="*/ 154 w 373"/>
                      <a:gd name="T65" fmla="*/ 92 h 2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373" h="217">
                        <a:moveTo>
                          <a:pt x="124" y="61"/>
                        </a:move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cubicBezTo>
                          <a:pt x="93" y="61"/>
                          <a:pt x="93" y="61"/>
                          <a:pt x="93" y="31"/>
                        </a:cubicBezTo>
                        <a:cubicBezTo>
                          <a:pt x="61" y="31"/>
                          <a:pt x="61" y="31"/>
                          <a:pt x="61" y="0"/>
                        </a:cubicBezTo>
                        <a:lnTo>
                          <a:pt x="61" y="0"/>
                        </a:lnTo>
                        <a:cubicBezTo>
                          <a:pt x="30" y="0"/>
                          <a:pt x="30" y="0"/>
                          <a:pt x="30" y="0"/>
                        </a:cubicBezTo>
                        <a:cubicBezTo>
                          <a:pt x="30" y="0"/>
                          <a:pt x="30" y="0"/>
                          <a:pt x="0" y="0"/>
                        </a:cubicBezTo>
                        <a:cubicBezTo>
                          <a:pt x="0" y="0"/>
                          <a:pt x="0" y="0"/>
                          <a:pt x="0" y="31"/>
                        </a:cubicBez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0" y="61"/>
                          <a:pt x="0" y="61"/>
                          <a:pt x="0" y="61"/>
                        </a:cubicBezTo>
                        <a:lnTo>
                          <a:pt x="0" y="61"/>
                        </a:lnTo>
                        <a:lnTo>
                          <a:pt x="0" y="61"/>
                        </a:lnTo>
                        <a:cubicBezTo>
                          <a:pt x="30" y="61"/>
                          <a:pt x="30" y="92"/>
                          <a:pt x="30" y="92"/>
                        </a:cubicBezTo>
                        <a:lnTo>
                          <a:pt x="30" y="92"/>
                        </a:lnTo>
                        <a:lnTo>
                          <a:pt x="61" y="92"/>
                        </a:lnTo>
                        <a:cubicBezTo>
                          <a:pt x="61" y="92"/>
                          <a:pt x="61" y="92"/>
                          <a:pt x="93" y="92"/>
                        </a:cubicBezTo>
                        <a:lnTo>
                          <a:pt x="93" y="92"/>
                        </a:lnTo>
                        <a:cubicBezTo>
                          <a:pt x="93" y="124"/>
                          <a:pt x="93" y="124"/>
                          <a:pt x="93" y="124"/>
                        </a:cubicBez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124" y="155"/>
                        </a:lnTo>
                        <a:cubicBezTo>
                          <a:pt x="124" y="155"/>
                          <a:pt x="124" y="155"/>
                          <a:pt x="124" y="124"/>
                        </a:cubicBezTo>
                        <a:lnTo>
                          <a:pt x="124" y="124"/>
                        </a:lnTo>
                        <a:cubicBezTo>
                          <a:pt x="154" y="124"/>
                          <a:pt x="154" y="124"/>
                          <a:pt x="154" y="124"/>
                        </a:cubicBezTo>
                        <a:lnTo>
                          <a:pt x="185" y="124"/>
                        </a:lnTo>
                        <a:cubicBezTo>
                          <a:pt x="185" y="124"/>
                          <a:pt x="217" y="124"/>
                          <a:pt x="217" y="155"/>
                        </a:cubicBezTo>
                        <a:cubicBezTo>
                          <a:pt x="217" y="155"/>
                          <a:pt x="217" y="155"/>
                          <a:pt x="217" y="185"/>
                        </a:cubicBezTo>
                        <a:cubicBezTo>
                          <a:pt x="217" y="185"/>
                          <a:pt x="217" y="185"/>
                          <a:pt x="248" y="185"/>
                        </a:cubicBezTo>
                        <a:lnTo>
                          <a:pt x="248" y="185"/>
                        </a:lnTo>
                        <a:lnTo>
                          <a:pt x="248" y="185"/>
                        </a:lnTo>
                        <a:lnTo>
                          <a:pt x="248" y="185"/>
                        </a:lnTo>
                        <a:cubicBezTo>
                          <a:pt x="278" y="185"/>
                          <a:pt x="278" y="185"/>
                          <a:pt x="278" y="185"/>
                        </a:cubicBezTo>
                        <a:lnTo>
                          <a:pt x="278" y="185"/>
                        </a:lnTo>
                        <a:lnTo>
                          <a:pt x="278" y="185"/>
                        </a:lnTo>
                        <a:lnTo>
                          <a:pt x="278" y="185"/>
                        </a:lnTo>
                        <a:cubicBezTo>
                          <a:pt x="309" y="185"/>
                          <a:pt x="309" y="185"/>
                          <a:pt x="309" y="185"/>
                        </a:cubicBezTo>
                        <a:lnTo>
                          <a:pt x="341" y="185"/>
                        </a:lnTo>
                        <a:cubicBezTo>
                          <a:pt x="341" y="216"/>
                          <a:pt x="341" y="216"/>
                          <a:pt x="341" y="216"/>
                        </a:cubicBezTo>
                        <a:lnTo>
                          <a:pt x="341" y="216"/>
                        </a:lnTo>
                        <a:lnTo>
                          <a:pt x="372" y="185"/>
                        </a:lnTo>
                        <a:lnTo>
                          <a:pt x="372" y="185"/>
                        </a:lnTo>
                        <a:lnTo>
                          <a:pt x="372" y="185"/>
                        </a:lnTo>
                        <a:lnTo>
                          <a:pt x="372" y="155"/>
                        </a:lnTo>
                        <a:cubicBezTo>
                          <a:pt x="341" y="155"/>
                          <a:pt x="341" y="155"/>
                          <a:pt x="341" y="155"/>
                        </a:cubicBezTo>
                        <a:lnTo>
                          <a:pt x="309" y="155"/>
                        </a:lnTo>
                        <a:lnTo>
                          <a:pt x="309" y="155"/>
                        </a:lnTo>
                        <a:lnTo>
                          <a:pt x="309" y="155"/>
                        </a:lnTo>
                        <a:lnTo>
                          <a:pt x="309" y="155"/>
                        </a:lnTo>
                        <a:cubicBezTo>
                          <a:pt x="309" y="155"/>
                          <a:pt x="309" y="155"/>
                          <a:pt x="278" y="155"/>
                        </a:cubicBezTo>
                        <a:lnTo>
                          <a:pt x="278" y="155"/>
                        </a:lnTo>
                        <a:lnTo>
                          <a:pt x="278" y="155"/>
                        </a:lnTo>
                        <a:lnTo>
                          <a:pt x="278" y="155"/>
                        </a:lnTo>
                        <a:cubicBezTo>
                          <a:pt x="248" y="155"/>
                          <a:pt x="248" y="155"/>
                          <a:pt x="248" y="124"/>
                        </a:cubicBezTo>
                        <a:lnTo>
                          <a:pt x="217" y="124"/>
                        </a:lnTo>
                        <a:lnTo>
                          <a:pt x="217" y="124"/>
                        </a:lnTo>
                        <a:lnTo>
                          <a:pt x="217" y="124"/>
                        </a:lnTo>
                        <a:lnTo>
                          <a:pt x="185" y="92"/>
                        </a:lnTo>
                        <a:cubicBezTo>
                          <a:pt x="154" y="92"/>
                          <a:pt x="154" y="92"/>
                          <a:pt x="154" y="61"/>
                        </a:cubicBezTo>
                        <a:cubicBezTo>
                          <a:pt x="154" y="92"/>
                          <a:pt x="154" y="92"/>
                          <a:pt x="154" y="92"/>
                        </a:cubicBezTo>
                        <a:lnTo>
                          <a:pt x="154" y="92"/>
                        </a:lnTo>
                        <a:lnTo>
                          <a:pt x="154" y="92"/>
                        </a:lnTo>
                        <a:cubicBezTo>
                          <a:pt x="124" y="92"/>
                          <a:pt x="124" y="92"/>
                          <a:pt x="124" y="6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3" name="Freeform 67">
                    <a:extLst>
                      <a:ext uri="{FF2B5EF4-FFF2-40B4-BE49-F238E27FC236}">
                        <a16:creationId xmlns:a16="http://schemas.microsoft.com/office/drawing/2014/main" id="{4D65588B-A7CF-4B9B-B33E-44CB4B67CB6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29163" y="1679575"/>
                    <a:ext cx="234950" cy="146050"/>
                  </a:xfrm>
                  <a:custGeom>
                    <a:avLst/>
                    <a:gdLst>
                      <a:gd name="T0" fmla="*/ 62 w 652"/>
                      <a:gd name="T1" fmla="*/ 217 h 405"/>
                      <a:gd name="T2" fmla="*/ 62 w 652"/>
                      <a:gd name="T3" fmla="*/ 248 h 405"/>
                      <a:gd name="T4" fmla="*/ 92 w 652"/>
                      <a:gd name="T5" fmla="*/ 217 h 405"/>
                      <a:gd name="T6" fmla="*/ 124 w 652"/>
                      <a:gd name="T7" fmla="*/ 217 h 405"/>
                      <a:gd name="T8" fmla="*/ 155 w 652"/>
                      <a:gd name="T9" fmla="*/ 217 h 405"/>
                      <a:gd name="T10" fmla="*/ 155 w 652"/>
                      <a:gd name="T11" fmla="*/ 217 h 405"/>
                      <a:gd name="T12" fmla="*/ 155 w 652"/>
                      <a:gd name="T13" fmla="*/ 217 h 405"/>
                      <a:gd name="T14" fmla="*/ 216 w 652"/>
                      <a:gd name="T15" fmla="*/ 217 h 405"/>
                      <a:gd name="T16" fmla="*/ 279 w 652"/>
                      <a:gd name="T17" fmla="*/ 248 h 405"/>
                      <a:gd name="T18" fmla="*/ 310 w 652"/>
                      <a:gd name="T19" fmla="*/ 248 h 405"/>
                      <a:gd name="T20" fmla="*/ 340 w 652"/>
                      <a:gd name="T21" fmla="*/ 280 h 405"/>
                      <a:gd name="T22" fmla="*/ 372 w 652"/>
                      <a:gd name="T23" fmla="*/ 311 h 405"/>
                      <a:gd name="T24" fmla="*/ 372 w 652"/>
                      <a:gd name="T25" fmla="*/ 311 h 405"/>
                      <a:gd name="T26" fmla="*/ 403 w 652"/>
                      <a:gd name="T27" fmla="*/ 311 h 405"/>
                      <a:gd name="T28" fmla="*/ 403 w 652"/>
                      <a:gd name="T29" fmla="*/ 311 h 405"/>
                      <a:gd name="T30" fmla="*/ 403 w 652"/>
                      <a:gd name="T31" fmla="*/ 311 h 405"/>
                      <a:gd name="T32" fmla="*/ 434 w 652"/>
                      <a:gd name="T33" fmla="*/ 341 h 405"/>
                      <a:gd name="T34" fmla="*/ 434 w 652"/>
                      <a:gd name="T35" fmla="*/ 372 h 405"/>
                      <a:gd name="T36" fmla="*/ 464 w 652"/>
                      <a:gd name="T37" fmla="*/ 404 h 405"/>
                      <a:gd name="T38" fmla="*/ 496 w 652"/>
                      <a:gd name="T39" fmla="*/ 404 h 405"/>
                      <a:gd name="T40" fmla="*/ 496 w 652"/>
                      <a:gd name="T41" fmla="*/ 404 h 405"/>
                      <a:gd name="T42" fmla="*/ 527 w 652"/>
                      <a:gd name="T43" fmla="*/ 372 h 405"/>
                      <a:gd name="T44" fmla="*/ 527 w 652"/>
                      <a:gd name="T45" fmla="*/ 372 h 405"/>
                      <a:gd name="T46" fmla="*/ 527 w 652"/>
                      <a:gd name="T47" fmla="*/ 372 h 405"/>
                      <a:gd name="T48" fmla="*/ 558 w 652"/>
                      <a:gd name="T49" fmla="*/ 372 h 405"/>
                      <a:gd name="T50" fmla="*/ 558 w 652"/>
                      <a:gd name="T51" fmla="*/ 372 h 405"/>
                      <a:gd name="T52" fmla="*/ 588 w 652"/>
                      <a:gd name="T53" fmla="*/ 372 h 405"/>
                      <a:gd name="T54" fmla="*/ 588 w 652"/>
                      <a:gd name="T55" fmla="*/ 311 h 405"/>
                      <a:gd name="T56" fmla="*/ 651 w 652"/>
                      <a:gd name="T57" fmla="*/ 280 h 405"/>
                      <a:gd name="T58" fmla="*/ 651 w 652"/>
                      <a:gd name="T59" fmla="*/ 280 h 405"/>
                      <a:gd name="T60" fmla="*/ 651 w 652"/>
                      <a:gd name="T61" fmla="*/ 280 h 405"/>
                      <a:gd name="T62" fmla="*/ 651 w 652"/>
                      <a:gd name="T63" fmla="*/ 280 h 405"/>
                      <a:gd name="T64" fmla="*/ 588 w 652"/>
                      <a:gd name="T65" fmla="*/ 248 h 405"/>
                      <a:gd name="T66" fmla="*/ 558 w 652"/>
                      <a:gd name="T67" fmla="*/ 217 h 405"/>
                      <a:gd name="T68" fmla="*/ 527 w 652"/>
                      <a:gd name="T69" fmla="*/ 187 h 405"/>
                      <a:gd name="T70" fmla="*/ 496 w 652"/>
                      <a:gd name="T71" fmla="*/ 187 h 405"/>
                      <a:gd name="T72" fmla="*/ 496 w 652"/>
                      <a:gd name="T73" fmla="*/ 156 h 405"/>
                      <a:gd name="T74" fmla="*/ 464 w 652"/>
                      <a:gd name="T75" fmla="*/ 124 h 405"/>
                      <a:gd name="T76" fmla="*/ 434 w 652"/>
                      <a:gd name="T77" fmla="*/ 93 h 405"/>
                      <a:gd name="T78" fmla="*/ 434 w 652"/>
                      <a:gd name="T79" fmla="*/ 93 h 405"/>
                      <a:gd name="T80" fmla="*/ 372 w 652"/>
                      <a:gd name="T81" fmla="*/ 93 h 405"/>
                      <a:gd name="T82" fmla="*/ 372 w 652"/>
                      <a:gd name="T83" fmla="*/ 93 h 405"/>
                      <a:gd name="T84" fmla="*/ 340 w 652"/>
                      <a:gd name="T85" fmla="*/ 63 h 405"/>
                      <a:gd name="T86" fmla="*/ 340 w 652"/>
                      <a:gd name="T87" fmla="*/ 32 h 405"/>
                      <a:gd name="T88" fmla="*/ 340 w 652"/>
                      <a:gd name="T89" fmla="*/ 0 h 405"/>
                      <a:gd name="T90" fmla="*/ 340 w 652"/>
                      <a:gd name="T91" fmla="*/ 0 h 405"/>
                      <a:gd name="T92" fmla="*/ 310 w 652"/>
                      <a:gd name="T93" fmla="*/ 0 h 405"/>
                      <a:gd name="T94" fmla="*/ 279 w 652"/>
                      <a:gd name="T95" fmla="*/ 0 h 405"/>
                      <a:gd name="T96" fmla="*/ 248 w 652"/>
                      <a:gd name="T97" fmla="*/ 0 h 405"/>
                      <a:gd name="T98" fmla="*/ 248 w 652"/>
                      <a:gd name="T99" fmla="*/ 32 h 405"/>
                      <a:gd name="T100" fmla="*/ 216 w 652"/>
                      <a:gd name="T101" fmla="*/ 32 h 405"/>
                      <a:gd name="T102" fmla="*/ 216 w 652"/>
                      <a:gd name="T103" fmla="*/ 93 h 405"/>
                      <a:gd name="T104" fmla="*/ 186 w 652"/>
                      <a:gd name="T105" fmla="*/ 93 h 405"/>
                      <a:gd name="T106" fmla="*/ 155 w 652"/>
                      <a:gd name="T107" fmla="*/ 93 h 405"/>
                      <a:gd name="T108" fmla="*/ 124 w 652"/>
                      <a:gd name="T109" fmla="*/ 93 h 405"/>
                      <a:gd name="T110" fmla="*/ 124 w 652"/>
                      <a:gd name="T111" fmla="*/ 93 h 405"/>
                      <a:gd name="T112" fmla="*/ 62 w 652"/>
                      <a:gd name="T113" fmla="*/ 93 h 405"/>
                      <a:gd name="T114" fmla="*/ 31 w 652"/>
                      <a:gd name="T115" fmla="*/ 124 h 405"/>
                      <a:gd name="T116" fmla="*/ 0 w 652"/>
                      <a:gd name="T117" fmla="*/ 124 h 405"/>
                      <a:gd name="T118" fmla="*/ 0 w 652"/>
                      <a:gd name="T119" fmla="*/ 124 h 405"/>
                      <a:gd name="T120" fmla="*/ 31 w 652"/>
                      <a:gd name="T121" fmla="*/ 156 h 405"/>
                      <a:gd name="T122" fmla="*/ 62 w 652"/>
                      <a:gd name="T123" fmla="*/ 217 h 4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652" h="405">
                        <a:moveTo>
                          <a:pt x="62" y="217"/>
                        </a:moveTo>
                        <a:lnTo>
                          <a:pt x="62" y="217"/>
                        </a:lnTo>
                        <a:cubicBezTo>
                          <a:pt x="62" y="217"/>
                          <a:pt x="62" y="248"/>
                          <a:pt x="62" y="280"/>
                        </a:cubicBezTo>
                        <a:lnTo>
                          <a:pt x="62" y="248"/>
                        </a:lnTo>
                        <a:lnTo>
                          <a:pt x="92" y="217"/>
                        </a:lnTo>
                        <a:lnTo>
                          <a:pt x="92" y="217"/>
                        </a:lnTo>
                        <a:lnTo>
                          <a:pt x="92" y="217"/>
                        </a:lnTo>
                        <a:lnTo>
                          <a:pt x="124" y="217"/>
                        </a:lnTo>
                        <a:lnTo>
                          <a:pt x="124" y="248"/>
                        </a:lnTo>
                        <a:cubicBezTo>
                          <a:pt x="124" y="248"/>
                          <a:pt x="124" y="217"/>
                          <a:pt x="155" y="217"/>
                        </a:cubicBezTo>
                        <a:lnTo>
                          <a:pt x="155" y="217"/>
                        </a:lnTo>
                        <a:lnTo>
                          <a:pt x="155" y="217"/>
                        </a:lnTo>
                        <a:lnTo>
                          <a:pt x="155" y="217"/>
                        </a:lnTo>
                        <a:lnTo>
                          <a:pt x="155" y="217"/>
                        </a:lnTo>
                        <a:cubicBezTo>
                          <a:pt x="186" y="217"/>
                          <a:pt x="186" y="217"/>
                          <a:pt x="186" y="217"/>
                        </a:cubicBezTo>
                        <a:cubicBezTo>
                          <a:pt x="186" y="217"/>
                          <a:pt x="186" y="217"/>
                          <a:pt x="216" y="217"/>
                        </a:cubicBezTo>
                        <a:lnTo>
                          <a:pt x="248" y="248"/>
                        </a:lnTo>
                        <a:cubicBezTo>
                          <a:pt x="279" y="248"/>
                          <a:pt x="279" y="248"/>
                          <a:pt x="279" y="248"/>
                        </a:cubicBezTo>
                        <a:lnTo>
                          <a:pt x="279" y="248"/>
                        </a:lnTo>
                        <a:cubicBezTo>
                          <a:pt x="279" y="248"/>
                          <a:pt x="279" y="248"/>
                          <a:pt x="310" y="248"/>
                        </a:cubicBezTo>
                        <a:cubicBezTo>
                          <a:pt x="310" y="248"/>
                          <a:pt x="310" y="248"/>
                          <a:pt x="310" y="280"/>
                        </a:cubicBezTo>
                        <a:cubicBezTo>
                          <a:pt x="340" y="280"/>
                          <a:pt x="340" y="280"/>
                          <a:pt x="340" y="280"/>
                        </a:cubicBezTo>
                        <a:lnTo>
                          <a:pt x="340" y="280"/>
                        </a:lnTo>
                        <a:cubicBezTo>
                          <a:pt x="340" y="280"/>
                          <a:pt x="340" y="311"/>
                          <a:pt x="372" y="311"/>
                        </a:cubicBezTo>
                        <a:lnTo>
                          <a:pt x="372" y="311"/>
                        </a:lnTo>
                        <a:lnTo>
                          <a:pt x="372" y="311"/>
                        </a:lnTo>
                        <a:lnTo>
                          <a:pt x="403" y="311"/>
                        </a:lnTo>
                        <a:lnTo>
                          <a:pt x="403" y="311"/>
                        </a:lnTo>
                        <a:lnTo>
                          <a:pt x="403" y="311"/>
                        </a:lnTo>
                        <a:lnTo>
                          <a:pt x="403" y="311"/>
                        </a:lnTo>
                        <a:lnTo>
                          <a:pt x="403" y="311"/>
                        </a:lnTo>
                        <a:lnTo>
                          <a:pt x="403" y="311"/>
                        </a:lnTo>
                        <a:lnTo>
                          <a:pt x="403" y="311"/>
                        </a:lnTo>
                        <a:cubicBezTo>
                          <a:pt x="434" y="311"/>
                          <a:pt x="434" y="311"/>
                          <a:pt x="434" y="341"/>
                        </a:cubicBezTo>
                        <a:lnTo>
                          <a:pt x="434" y="341"/>
                        </a:lnTo>
                        <a:cubicBezTo>
                          <a:pt x="434" y="341"/>
                          <a:pt x="434" y="341"/>
                          <a:pt x="434" y="372"/>
                        </a:cubicBezTo>
                        <a:cubicBezTo>
                          <a:pt x="464" y="372"/>
                          <a:pt x="464" y="372"/>
                          <a:pt x="464" y="372"/>
                        </a:cubicBezTo>
                        <a:cubicBezTo>
                          <a:pt x="464" y="404"/>
                          <a:pt x="464" y="404"/>
                          <a:pt x="464" y="404"/>
                        </a:cubicBezTo>
                        <a:cubicBezTo>
                          <a:pt x="464" y="404"/>
                          <a:pt x="464" y="404"/>
                          <a:pt x="496" y="404"/>
                        </a:cubicBezTo>
                        <a:lnTo>
                          <a:pt x="496" y="404"/>
                        </a:lnTo>
                        <a:lnTo>
                          <a:pt x="496" y="404"/>
                        </a:lnTo>
                        <a:lnTo>
                          <a:pt x="496" y="404"/>
                        </a:lnTo>
                        <a:cubicBezTo>
                          <a:pt x="496" y="404"/>
                          <a:pt x="496" y="404"/>
                          <a:pt x="527" y="372"/>
                        </a:cubicBezTo>
                        <a:lnTo>
                          <a:pt x="527" y="372"/>
                        </a:lnTo>
                        <a:lnTo>
                          <a:pt x="527" y="372"/>
                        </a:lnTo>
                        <a:lnTo>
                          <a:pt x="527" y="372"/>
                        </a:lnTo>
                        <a:lnTo>
                          <a:pt x="527" y="372"/>
                        </a:lnTo>
                        <a:lnTo>
                          <a:pt x="527" y="372"/>
                        </a:lnTo>
                        <a:lnTo>
                          <a:pt x="527" y="372"/>
                        </a:lnTo>
                        <a:lnTo>
                          <a:pt x="558" y="372"/>
                        </a:lnTo>
                        <a:lnTo>
                          <a:pt x="558" y="372"/>
                        </a:lnTo>
                        <a:lnTo>
                          <a:pt x="558" y="372"/>
                        </a:lnTo>
                        <a:lnTo>
                          <a:pt x="558" y="372"/>
                        </a:lnTo>
                        <a:lnTo>
                          <a:pt x="588" y="372"/>
                        </a:lnTo>
                        <a:lnTo>
                          <a:pt x="588" y="341"/>
                        </a:lnTo>
                        <a:cubicBezTo>
                          <a:pt x="588" y="341"/>
                          <a:pt x="588" y="341"/>
                          <a:pt x="588" y="311"/>
                        </a:cubicBezTo>
                        <a:cubicBezTo>
                          <a:pt x="620" y="311"/>
                          <a:pt x="620" y="280"/>
                          <a:pt x="651" y="280"/>
                        </a:cubicBezTo>
                        <a:lnTo>
                          <a:pt x="651" y="280"/>
                        </a:lnTo>
                        <a:lnTo>
                          <a:pt x="651" y="280"/>
                        </a:lnTo>
                        <a:lnTo>
                          <a:pt x="651" y="280"/>
                        </a:lnTo>
                        <a:lnTo>
                          <a:pt x="651" y="280"/>
                        </a:lnTo>
                        <a:lnTo>
                          <a:pt x="651" y="280"/>
                        </a:lnTo>
                        <a:lnTo>
                          <a:pt x="651" y="280"/>
                        </a:lnTo>
                        <a:lnTo>
                          <a:pt x="651" y="280"/>
                        </a:lnTo>
                        <a:cubicBezTo>
                          <a:pt x="651" y="280"/>
                          <a:pt x="651" y="248"/>
                          <a:pt x="620" y="248"/>
                        </a:cubicBezTo>
                        <a:cubicBezTo>
                          <a:pt x="620" y="248"/>
                          <a:pt x="620" y="248"/>
                          <a:pt x="588" y="248"/>
                        </a:cubicBezTo>
                        <a:lnTo>
                          <a:pt x="588" y="248"/>
                        </a:lnTo>
                        <a:cubicBezTo>
                          <a:pt x="588" y="217"/>
                          <a:pt x="558" y="217"/>
                          <a:pt x="558" y="217"/>
                        </a:cubicBezTo>
                        <a:cubicBezTo>
                          <a:pt x="558" y="187"/>
                          <a:pt x="558" y="187"/>
                          <a:pt x="527" y="187"/>
                        </a:cubicBezTo>
                        <a:lnTo>
                          <a:pt x="527" y="187"/>
                        </a:lnTo>
                        <a:lnTo>
                          <a:pt x="527" y="187"/>
                        </a:lnTo>
                        <a:cubicBezTo>
                          <a:pt x="527" y="187"/>
                          <a:pt x="527" y="187"/>
                          <a:pt x="496" y="187"/>
                        </a:cubicBezTo>
                        <a:cubicBezTo>
                          <a:pt x="496" y="187"/>
                          <a:pt x="496" y="187"/>
                          <a:pt x="496" y="156"/>
                        </a:cubicBezTo>
                        <a:lnTo>
                          <a:pt x="496" y="156"/>
                        </a:lnTo>
                        <a:cubicBezTo>
                          <a:pt x="464" y="156"/>
                          <a:pt x="464" y="156"/>
                          <a:pt x="464" y="124"/>
                        </a:cubicBezTo>
                        <a:lnTo>
                          <a:pt x="464" y="124"/>
                        </a:lnTo>
                        <a:lnTo>
                          <a:pt x="464" y="124"/>
                        </a:lnTo>
                        <a:cubicBezTo>
                          <a:pt x="434" y="93"/>
                          <a:pt x="434" y="93"/>
                          <a:pt x="434" y="93"/>
                        </a:cubicBezTo>
                        <a:lnTo>
                          <a:pt x="434" y="93"/>
                        </a:lnTo>
                        <a:lnTo>
                          <a:pt x="434" y="93"/>
                        </a:lnTo>
                        <a:lnTo>
                          <a:pt x="403" y="93"/>
                        </a:lnTo>
                        <a:cubicBezTo>
                          <a:pt x="403" y="93"/>
                          <a:pt x="403" y="93"/>
                          <a:pt x="372" y="93"/>
                        </a:cubicBezTo>
                        <a:lnTo>
                          <a:pt x="372" y="93"/>
                        </a:lnTo>
                        <a:lnTo>
                          <a:pt x="372" y="93"/>
                        </a:lnTo>
                        <a:lnTo>
                          <a:pt x="340" y="63"/>
                        </a:lnTo>
                        <a:lnTo>
                          <a:pt x="340" y="63"/>
                        </a:lnTo>
                        <a:lnTo>
                          <a:pt x="340" y="32"/>
                        </a:lnTo>
                        <a:lnTo>
                          <a:pt x="340" y="32"/>
                        </a:lnTo>
                        <a:cubicBezTo>
                          <a:pt x="340" y="32"/>
                          <a:pt x="340" y="32"/>
                          <a:pt x="340" y="0"/>
                        </a:cubicBezTo>
                        <a:lnTo>
                          <a:pt x="340" y="0"/>
                        </a:lnTo>
                        <a:lnTo>
                          <a:pt x="340" y="0"/>
                        </a:lnTo>
                        <a:lnTo>
                          <a:pt x="340" y="0"/>
                        </a:lnTo>
                        <a:lnTo>
                          <a:pt x="340" y="0"/>
                        </a:lnTo>
                        <a:cubicBezTo>
                          <a:pt x="340" y="0"/>
                          <a:pt x="340" y="0"/>
                          <a:pt x="310" y="0"/>
                        </a:cubicBezTo>
                        <a:cubicBezTo>
                          <a:pt x="310" y="0"/>
                          <a:pt x="310" y="0"/>
                          <a:pt x="279" y="0"/>
                        </a:cubicBezTo>
                        <a:lnTo>
                          <a:pt x="279" y="0"/>
                        </a:lnTo>
                        <a:lnTo>
                          <a:pt x="279" y="0"/>
                        </a:lnTo>
                        <a:cubicBezTo>
                          <a:pt x="279" y="0"/>
                          <a:pt x="279" y="0"/>
                          <a:pt x="248" y="0"/>
                        </a:cubicBezTo>
                        <a:lnTo>
                          <a:pt x="248" y="0"/>
                        </a:lnTo>
                        <a:cubicBezTo>
                          <a:pt x="248" y="32"/>
                          <a:pt x="248" y="32"/>
                          <a:pt x="248" y="32"/>
                        </a:cubicBezTo>
                        <a:lnTo>
                          <a:pt x="216" y="32"/>
                        </a:lnTo>
                        <a:lnTo>
                          <a:pt x="216" y="32"/>
                        </a:lnTo>
                        <a:cubicBezTo>
                          <a:pt x="216" y="32"/>
                          <a:pt x="216" y="63"/>
                          <a:pt x="216" y="93"/>
                        </a:cubicBezTo>
                        <a:lnTo>
                          <a:pt x="216" y="93"/>
                        </a:lnTo>
                        <a:cubicBezTo>
                          <a:pt x="186" y="93"/>
                          <a:pt x="186" y="93"/>
                          <a:pt x="186" y="93"/>
                        </a:cubicBezTo>
                        <a:lnTo>
                          <a:pt x="186" y="93"/>
                        </a:lnTo>
                        <a:lnTo>
                          <a:pt x="186" y="93"/>
                        </a:lnTo>
                        <a:cubicBezTo>
                          <a:pt x="186" y="93"/>
                          <a:pt x="186" y="93"/>
                          <a:pt x="155" y="93"/>
                        </a:cubicBezTo>
                        <a:cubicBezTo>
                          <a:pt x="155" y="93"/>
                          <a:pt x="155" y="93"/>
                          <a:pt x="124" y="93"/>
                        </a:cubicBezTo>
                        <a:lnTo>
                          <a:pt x="124" y="93"/>
                        </a:lnTo>
                        <a:lnTo>
                          <a:pt x="124" y="93"/>
                        </a:lnTo>
                        <a:lnTo>
                          <a:pt x="124" y="93"/>
                        </a:lnTo>
                        <a:cubicBezTo>
                          <a:pt x="124" y="93"/>
                          <a:pt x="92" y="93"/>
                          <a:pt x="92" y="63"/>
                        </a:cubicBezTo>
                        <a:cubicBezTo>
                          <a:pt x="92" y="93"/>
                          <a:pt x="62" y="93"/>
                          <a:pt x="62" y="93"/>
                        </a:cubicBezTo>
                        <a:lnTo>
                          <a:pt x="62" y="93"/>
                        </a:lnTo>
                        <a:cubicBezTo>
                          <a:pt x="62" y="93"/>
                          <a:pt x="62" y="124"/>
                          <a:pt x="31" y="124"/>
                        </a:cubicBezTo>
                        <a:cubicBezTo>
                          <a:pt x="31" y="124"/>
                          <a:pt x="31" y="124"/>
                          <a:pt x="0" y="124"/>
                        </a:cubicBezTo>
                        <a:lnTo>
                          <a:pt x="0" y="124"/>
                        </a:lnTo>
                        <a:lnTo>
                          <a:pt x="0" y="124"/>
                        </a:lnTo>
                        <a:lnTo>
                          <a:pt x="0" y="124"/>
                        </a:lnTo>
                        <a:lnTo>
                          <a:pt x="0" y="124"/>
                        </a:lnTo>
                        <a:cubicBezTo>
                          <a:pt x="31" y="124"/>
                          <a:pt x="31" y="156"/>
                          <a:pt x="31" y="156"/>
                        </a:cubicBezTo>
                        <a:lnTo>
                          <a:pt x="31" y="156"/>
                        </a:lnTo>
                        <a:cubicBezTo>
                          <a:pt x="31" y="187"/>
                          <a:pt x="31" y="187"/>
                          <a:pt x="62" y="217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4" name="Freeform 68">
                    <a:extLst>
                      <a:ext uri="{FF2B5EF4-FFF2-40B4-BE49-F238E27FC236}">
                        <a16:creationId xmlns:a16="http://schemas.microsoft.com/office/drawing/2014/main" id="{61817E4D-E0B3-474F-950B-1EC14583347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73625" y="1768475"/>
                    <a:ext cx="212725" cy="190500"/>
                  </a:xfrm>
                  <a:custGeom>
                    <a:avLst/>
                    <a:gdLst>
                      <a:gd name="T0" fmla="*/ 589 w 590"/>
                      <a:gd name="T1" fmla="*/ 187 h 529"/>
                      <a:gd name="T2" fmla="*/ 589 w 590"/>
                      <a:gd name="T3" fmla="*/ 187 h 529"/>
                      <a:gd name="T4" fmla="*/ 557 w 590"/>
                      <a:gd name="T5" fmla="*/ 156 h 529"/>
                      <a:gd name="T6" fmla="*/ 557 w 590"/>
                      <a:gd name="T7" fmla="*/ 93 h 529"/>
                      <a:gd name="T8" fmla="*/ 557 w 590"/>
                      <a:gd name="T9" fmla="*/ 63 h 529"/>
                      <a:gd name="T10" fmla="*/ 557 w 590"/>
                      <a:gd name="T11" fmla="*/ 32 h 529"/>
                      <a:gd name="T12" fmla="*/ 557 w 590"/>
                      <a:gd name="T13" fmla="*/ 32 h 529"/>
                      <a:gd name="T14" fmla="*/ 527 w 590"/>
                      <a:gd name="T15" fmla="*/ 63 h 529"/>
                      <a:gd name="T16" fmla="*/ 496 w 590"/>
                      <a:gd name="T17" fmla="*/ 93 h 529"/>
                      <a:gd name="T18" fmla="*/ 433 w 590"/>
                      <a:gd name="T19" fmla="*/ 93 h 529"/>
                      <a:gd name="T20" fmla="*/ 403 w 590"/>
                      <a:gd name="T21" fmla="*/ 124 h 529"/>
                      <a:gd name="T22" fmla="*/ 372 w 590"/>
                      <a:gd name="T23" fmla="*/ 93 h 529"/>
                      <a:gd name="T24" fmla="*/ 309 w 590"/>
                      <a:gd name="T25" fmla="*/ 93 h 529"/>
                      <a:gd name="T26" fmla="*/ 279 w 590"/>
                      <a:gd name="T27" fmla="*/ 93 h 529"/>
                      <a:gd name="T28" fmla="*/ 248 w 590"/>
                      <a:gd name="T29" fmla="*/ 93 h 529"/>
                      <a:gd name="T30" fmla="*/ 248 w 590"/>
                      <a:gd name="T31" fmla="*/ 124 h 529"/>
                      <a:gd name="T32" fmla="*/ 248 w 590"/>
                      <a:gd name="T33" fmla="*/ 124 h 529"/>
                      <a:gd name="T34" fmla="*/ 217 w 590"/>
                      <a:gd name="T35" fmla="*/ 156 h 529"/>
                      <a:gd name="T36" fmla="*/ 155 w 590"/>
                      <a:gd name="T37" fmla="*/ 187 h 529"/>
                      <a:gd name="T38" fmla="*/ 124 w 590"/>
                      <a:gd name="T39" fmla="*/ 217 h 529"/>
                      <a:gd name="T40" fmla="*/ 93 w 590"/>
                      <a:gd name="T41" fmla="*/ 217 h 529"/>
                      <a:gd name="T42" fmla="*/ 61 w 590"/>
                      <a:gd name="T43" fmla="*/ 187 h 529"/>
                      <a:gd name="T44" fmla="*/ 31 w 590"/>
                      <a:gd name="T45" fmla="*/ 187 h 529"/>
                      <a:gd name="T46" fmla="*/ 31 w 590"/>
                      <a:gd name="T47" fmla="*/ 217 h 529"/>
                      <a:gd name="T48" fmla="*/ 31 w 590"/>
                      <a:gd name="T49" fmla="*/ 280 h 529"/>
                      <a:gd name="T50" fmla="*/ 31 w 590"/>
                      <a:gd name="T51" fmla="*/ 280 h 529"/>
                      <a:gd name="T52" fmla="*/ 31 w 590"/>
                      <a:gd name="T53" fmla="*/ 311 h 529"/>
                      <a:gd name="T54" fmla="*/ 31 w 590"/>
                      <a:gd name="T55" fmla="*/ 311 h 529"/>
                      <a:gd name="T56" fmla="*/ 31 w 590"/>
                      <a:gd name="T57" fmla="*/ 372 h 529"/>
                      <a:gd name="T58" fmla="*/ 31 w 590"/>
                      <a:gd name="T59" fmla="*/ 404 h 529"/>
                      <a:gd name="T60" fmla="*/ 61 w 590"/>
                      <a:gd name="T61" fmla="*/ 435 h 529"/>
                      <a:gd name="T62" fmla="*/ 31 w 590"/>
                      <a:gd name="T63" fmla="*/ 528 h 529"/>
                      <a:gd name="T64" fmla="*/ 93 w 590"/>
                      <a:gd name="T65" fmla="*/ 528 h 529"/>
                      <a:gd name="T66" fmla="*/ 93 w 590"/>
                      <a:gd name="T67" fmla="*/ 528 h 529"/>
                      <a:gd name="T68" fmla="*/ 185 w 590"/>
                      <a:gd name="T69" fmla="*/ 528 h 529"/>
                      <a:gd name="T70" fmla="*/ 217 w 590"/>
                      <a:gd name="T71" fmla="*/ 528 h 529"/>
                      <a:gd name="T72" fmla="*/ 248 w 590"/>
                      <a:gd name="T73" fmla="*/ 528 h 529"/>
                      <a:gd name="T74" fmla="*/ 279 w 590"/>
                      <a:gd name="T75" fmla="*/ 528 h 529"/>
                      <a:gd name="T76" fmla="*/ 341 w 590"/>
                      <a:gd name="T77" fmla="*/ 435 h 529"/>
                      <a:gd name="T78" fmla="*/ 372 w 590"/>
                      <a:gd name="T79" fmla="*/ 435 h 529"/>
                      <a:gd name="T80" fmla="*/ 372 w 590"/>
                      <a:gd name="T81" fmla="*/ 404 h 529"/>
                      <a:gd name="T82" fmla="*/ 433 w 590"/>
                      <a:gd name="T83" fmla="*/ 404 h 529"/>
                      <a:gd name="T84" fmla="*/ 433 w 590"/>
                      <a:gd name="T85" fmla="*/ 404 h 529"/>
                      <a:gd name="T86" fmla="*/ 464 w 590"/>
                      <a:gd name="T87" fmla="*/ 372 h 529"/>
                      <a:gd name="T88" fmla="*/ 496 w 590"/>
                      <a:gd name="T89" fmla="*/ 311 h 529"/>
                      <a:gd name="T90" fmla="*/ 496 w 590"/>
                      <a:gd name="T91" fmla="*/ 311 h 529"/>
                      <a:gd name="T92" fmla="*/ 527 w 590"/>
                      <a:gd name="T93" fmla="*/ 248 h 529"/>
                      <a:gd name="T94" fmla="*/ 527 w 590"/>
                      <a:gd name="T95" fmla="*/ 217 h 5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590" h="529">
                        <a:moveTo>
                          <a:pt x="589" y="187"/>
                        </a:moveTo>
                        <a:lnTo>
                          <a:pt x="589" y="187"/>
                        </a:lnTo>
                        <a:lnTo>
                          <a:pt x="589" y="187"/>
                        </a:lnTo>
                        <a:lnTo>
                          <a:pt x="589" y="187"/>
                        </a:lnTo>
                        <a:lnTo>
                          <a:pt x="589" y="187"/>
                        </a:lnTo>
                        <a:lnTo>
                          <a:pt x="589" y="187"/>
                        </a:lnTo>
                        <a:lnTo>
                          <a:pt x="557" y="187"/>
                        </a:lnTo>
                        <a:lnTo>
                          <a:pt x="557" y="156"/>
                        </a:lnTo>
                        <a:lnTo>
                          <a:pt x="557" y="156"/>
                        </a:lnTo>
                        <a:lnTo>
                          <a:pt x="557" y="156"/>
                        </a:lnTo>
                        <a:cubicBezTo>
                          <a:pt x="557" y="124"/>
                          <a:pt x="557" y="124"/>
                          <a:pt x="557" y="124"/>
                        </a:cubicBezTo>
                        <a:cubicBezTo>
                          <a:pt x="557" y="124"/>
                          <a:pt x="557" y="124"/>
                          <a:pt x="557" y="93"/>
                        </a:cubicBezTo>
                        <a:lnTo>
                          <a:pt x="557" y="93"/>
                        </a:lnTo>
                        <a:lnTo>
                          <a:pt x="557" y="93"/>
                        </a:lnTo>
                        <a:lnTo>
                          <a:pt x="557" y="63"/>
                        </a:lnTo>
                        <a:lnTo>
                          <a:pt x="557" y="63"/>
                        </a:lnTo>
                        <a:cubicBezTo>
                          <a:pt x="557" y="63"/>
                          <a:pt x="557" y="63"/>
                          <a:pt x="557" y="32"/>
                        </a:cubicBezTo>
                        <a:lnTo>
                          <a:pt x="557" y="32"/>
                        </a:lnTo>
                        <a:lnTo>
                          <a:pt x="557" y="32"/>
                        </a:lnTo>
                        <a:cubicBezTo>
                          <a:pt x="557" y="0"/>
                          <a:pt x="557" y="0"/>
                          <a:pt x="557" y="0"/>
                        </a:cubicBezTo>
                        <a:cubicBezTo>
                          <a:pt x="557" y="32"/>
                          <a:pt x="557" y="32"/>
                          <a:pt x="557" y="32"/>
                        </a:cubicBezTo>
                        <a:lnTo>
                          <a:pt x="557" y="32"/>
                        </a:lnTo>
                        <a:lnTo>
                          <a:pt x="527" y="63"/>
                        </a:lnTo>
                        <a:lnTo>
                          <a:pt x="527" y="63"/>
                        </a:lnTo>
                        <a:lnTo>
                          <a:pt x="496" y="63"/>
                        </a:lnTo>
                        <a:lnTo>
                          <a:pt x="496" y="63"/>
                        </a:lnTo>
                        <a:lnTo>
                          <a:pt x="496" y="93"/>
                        </a:lnTo>
                        <a:cubicBezTo>
                          <a:pt x="496" y="93"/>
                          <a:pt x="496" y="93"/>
                          <a:pt x="464" y="93"/>
                        </a:cubicBezTo>
                        <a:lnTo>
                          <a:pt x="464" y="93"/>
                        </a:lnTo>
                        <a:cubicBezTo>
                          <a:pt x="464" y="93"/>
                          <a:pt x="464" y="93"/>
                          <a:pt x="433" y="93"/>
                        </a:cubicBezTo>
                        <a:lnTo>
                          <a:pt x="433" y="93"/>
                        </a:lnTo>
                        <a:lnTo>
                          <a:pt x="433" y="93"/>
                        </a:lnTo>
                        <a:cubicBezTo>
                          <a:pt x="403" y="93"/>
                          <a:pt x="403" y="124"/>
                          <a:pt x="403" y="124"/>
                        </a:cubicBezTo>
                        <a:lnTo>
                          <a:pt x="403" y="124"/>
                        </a:lnTo>
                        <a:lnTo>
                          <a:pt x="403" y="124"/>
                        </a:lnTo>
                        <a:lnTo>
                          <a:pt x="372" y="93"/>
                        </a:lnTo>
                        <a:lnTo>
                          <a:pt x="372" y="93"/>
                        </a:lnTo>
                        <a:lnTo>
                          <a:pt x="341" y="93"/>
                        </a:lnTo>
                        <a:cubicBezTo>
                          <a:pt x="309" y="93"/>
                          <a:pt x="309" y="93"/>
                          <a:pt x="309" y="93"/>
                        </a:cubicBezTo>
                        <a:lnTo>
                          <a:pt x="309" y="93"/>
                        </a:lnTo>
                        <a:cubicBezTo>
                          <a:pt x="309" y="93"/>
                          <a:pt x="279" y="93"/>
                          <a:pt x="279" y="63"/>
                        </a:cubicBezTo>
                        <a:cubicBezTo>
                          <a:pt x="279" y="93"/>
                          <a:pt x="279" y="93"/>
                          <a:pt x="279" y="93"/>
                        </a:cubicBezTo>
                        <a:lnTo>
                          <a:pt x="279" y="93"/>
                        </a:lnTo>
                        <a:lnTo>
                          <a:pt x="248" y="93"/>
                        </a:lnTo>
                        <a:lnTo>
                          <a:pt x="248" y="93"/>
                        </a:lnTo>
                        <a:lnTo>
                          <a:pt x="248" y="93"/>
                        </a:lnTo>
                        <a:lnTo>
                          <a:pt x="248" y="93"/>
                        </a:lnTo>
                        <a:lnTo>
                          <a:pt x="248" y="124"/>
                        </a:lnTo>
                        <a:lnTo>
                          <a:pt x="248" y="124"/>
                        </a:lnTo>
                        <a:lnTo>
                          <a:pt x="248" y="124"/>
                        </a:lnTo>
                        <a:lnTo>
                          <a:pt x="248" y="124"/>
                        </a:lnTo>
                        <a:lnTo>
                          <a:pt x="217" y="156"/>
                        </a:lnTo>
                        <a:lnTo>
                          <a:pt x="217" y="156"/>
                        </a:lnTo>
                        <a:lnTo>
                          <a:pt x="217" y="156"/>
                        </a:lnTo>
                        <a:lnTo>
                          <a:pt x="185" y="156"/>
                        </a:lnTo>
                        <a:lnTo>
                          <a:pt x="185" y="156"/>
                        </a:lnTo>
                        <a:cubicBezTo>
                          <a:pt x="185" y="187"/>
                          <a:pt x="155" y="187"/>
                          <a:pt x="155" y="187"/>
                        </a:cubicBezTo>
                        <a:lnTo>
                          <a:pt x="155" y="187"/>
                        </a:lnTo>
                        <a:lnTo>
                          <a:pt x="155" y="187"/>
                        </a:lnTo>
                        <a:cubicBezTo>
                          <a:pt x="155" y="217"/>
                          <a:pt x="124" y="217"/>
                          <a:pt x="124" y="217"/>
                        </a:cubicBezTo>
                        <a:lnTo>
                          <a:pt x="124" y="217"/>
                        </a:lnTo>
                        <a:lnTo>
                          <a:pt x="124" y="217"/>
                        </a:lnTo>
                        <a:cubicBezTo>
                          <a:pt x="93" y="217"/>
                          <a:pt x="93" y="217"/>
                          <a:pt x="93" y="217"/>
                        </a:cubicBezTo>
                        <a:lnTo>
                          <a:pt x="93" y="217"/>
                        </a:lnTo>
                        <a:lnTo>
                          <a:pt x="93" y="217"/>
                        </a:lnTo>
                        <a:cubicBezTo>
                          <a:pt x="61" y="217"/>
                          <a:pt x="61" y="217"/>
                          <a:pt x="61" y="187"/>
                        </a:cubicBezTo>
                        <a:cubicBezTo>
                          <a:pt x="61" y="187"/>
                          <a:pt x="61" y="187"/>
                          <a:pt x="31" y="187"/>
                        </a:cubicBezTo>
                        <a:lnTo>
                          <a:pt x="31" y="187"/>
                        </a:lnTo>
                        <a:lnTo>
                          <a:pt x="31" y="187"/>
                        </a:lnTo>
                        <a:lnTo>
                          <a:pt x="31" y="187"/>
                        </a:lnTo>
                        <a:cubicBezTo>
                          <a:pt x="31" y="217"/>
                          <a:pt x="31" y="217"/>
                          <a:pt x="31" y="217"/>
                        </a:cubicBezTo>
                        <a:lnTo>
                          <a:pt x="31" y="217"/>
                        </a:lnTo>
                        <a:lnTo>
                          <a:pt x="31" y="217"/>
                        </a:lnTo>
                        <a:lnTo>
                          <a:pt x="31" y="217"/>
                        </a:lnTo>
                        <a:cubicBezTo>
                          <a:pt x="31" y="248"/>
                          <a:pt x="31" y="248"/>
                          <a:pt x="31" y="280"/>
                        </a:cubicBezTo>
                        <a:lnTo>
                          <a:pt x="31" y="280"/>
                        </a:lnTo>
                        <a:lnTo>
                          <a:pt x="31" y="280"/>
                        </a:lnTo>
                        <a:lnTo>
                          <a:pt x="31" y="280"/>
                        </a:lnTo>
                        <a:lnTo>
                          <a:pt x="31" y="280"/>
                        </a:lnTo>
                        <a:lnTo>
                          <a:pt x="31" y="280"/>
                        </a:lnTo>
                        <a:cubicBezTo>
                          <a:pt x="31" y="311"/>
                          <a:pt x="31" y="311"/>
                          <a:pt x="31" y="311"/>
                        </a:cubicBezTo>
                        <a:lnTo>
                          <a:pt x="31" y="311"/>
                        </a:lnTo>
                        <a:lnTo>
                          <a:pt x="31" y="311"/>
                        </a:lnTo>
                        <a:lnTo>
                          <a:pt x="31" y="311"/>
                        </a:lnTo>
                        <a:lnTo>
                          <a:pt x="31" y="311"/>
                        </a:lnTo>
                        <a:cubicBezTo>
                          <a:pt x="0" y="341"/>
                          <a:pt x="0" y="341"/>
                          <a:pt x="0" y="341"/>
                        </a:cubicBezTo>
                        <a:cubicBezTo>
                          <a:pt x="31" y="341"/>
                          <a:pt x="31" y="372"/>
                          <a:pt x="31" y="372"/>
                        </a:cubicBezTo>
                        <a:lnTo>
                          <a:pt x="31" y="372"/>
                        </a:lnTo>
                        <a:lnTo>
                          <a:pt x="31" y="404"/>
                        </a:lnTo>
                        <a:lnTo>
                          <a:pt x="31" y="404"/>
                        </a:lnTo>
                        <a:lnTo>
                          <a:pt x="31" y="404"/>
                        </a:lnTo>
                        <a:cubicBezTo>
                          <a:pt x="61" y="404"/>
                          <a:pt x="61" y="404"/>
                          <a:pt x="61" y="435"/>
                        </a:cubicBezTo>
                        <a:lnTo>
                          <a:pt x="61" y="435"/>
                        </a:lnTo>
                        <a:lnTo>
                          <a:pt x="93" y="465"/>
                        </a:lnTo>
                        <a:cubicBezTo>
                          <a:pt x="93" y="496"/>
                          <a:pt x="93" y="496"/>
                          <a:pt x="61" y="496"/>
                        </a:cubicBezTo>
                        <a:cubicBezTo>
                          <a:pt x="61" y="496"/>
                          <a:pt x="61" y="528"/>
                          <a:pt x="31" y="528"/>
                        </a:cubicBezTo>
                        <a:cubicBezTo>
                          <a:pt x="61" y="528"/>
                          <a:pt x="61" y="528"/>
                          <a:pt x="61" y="528"/>
                        </a:cubicBezTo>
                        <a:lnTo>
                          <a:pt x="93" y="528"/>
                        </a:lnTo>
                        <a:lnTo>
                          <a:pt x="93" y="528"/>
                        </a:lnTo>
                        <a:lnTo>
                          <a:pt x="93" y="528"/>
                        </a:lnTo>
                        <a:lnTo>
                          <a:pt x="93" y="528"/>
                        </a:lnTo>
                        <a:lnTo>
                          <a:pt x="93" y="528"/>
                        </a:lnTo>
                        <a:cubicBezTo>
                          <a:pt x="124" y="528"/>
                          <a:pt x="155" y="528"/>
                          <a:pt x="155" y="528"/>
                        </a:cubicBezTo>
                        <a:lnTo>
                          <a:pt x="155" y="528"/>
                        </a:lnTo>
                        <a:cubicBezTo>
                          <a:pt x="185" y="528"/>
                          <a:pt x="185" y="528"/>
                          <a:pt x="185" y="528"/>
                        </a:cubicBezTo>
                        <a:lnTo>
                          <a:pt x="185" y="528"/>
                        </a:lnTo>
                        <a:cubicBezTo>
                          <a:pt x="185" y="528"/>
                          <a:pt x="185" y="528"/>
                          <a:pt x="217" y="528"/>
                        </a:cubicBezTo>
                        <a:lnTo>
                          <a:pt x="217" y="528"/>
                        </a:lnTo>
                        <a:lnTo>
                          <a:pt x="217" y="528"/>
                        </a:lnTo>
                        <a:lnTo>
                          <a:pt x="217" y="528"/>
                        </a:lnTo>
                        <a:lnTo>
                          <a:pt x="248" y="528"/>
                        </a:lnTo>
                        <a:lnTo>
                          <a:pt x="279" y="528"/>
                        </a:lnTo>
                        <a:lnTo>
                          <a:pt x="279" y="528"/>
                        </a:lnTo>
                        <a:lnTo>
                          <a:pt x="279" y="528"/>
                        </a:lnTo>
                        <a:cubicBezTo>
                          <a:pt x="279" y="496"/>
                          <a:pt x="279" y="496"/>
                          <a:pt x="279" y="496"/>
                        </a:cubicBezTo>
                        <a:cubicBezTo>
                          <a:pt x="279" y="496"/>
                          <a:pt x="279" y="465"/>
                          <a:pt x="309" y="435"/>
                        </a:cubicBezTo>
                        <a:lnTo>
                          <a:pt x="341" y="435"/>
                        </a:lnTo>
                        <a:lnTo>
                          <a:pt x="341" y="435"/>
                        </a:lnTo>
                        <a:lnTo>
                          <a:pt x="341" y="435"/>
                        </a:lnTo>
                        <a:cubicBezTo>
                          <a:pt x="341" y="435"/>
                          <a:pt x="341" y="435"/>
                          <a:pt x="372" y="435"/>
                        </a:cubicBezTo>
                        <a:lnTo>
                          <a:pt x="372" y="435"/>
                        </a:lnTo>
                        <a:cubicBezTo>
                          <a:pt x="372" y="435"/>
                          <a:pt x="372" y="435"/>
                          <a:pt x="372" y="404"/>
                        </a:cubicBezTo>
                        <a:lnTo>
                          <a:pt x="372" y="404"/>
                        </a:lnTo>
                        <a:cubicBezTo>
                          <a:pt x="403" y="404"/>
                          <a:pt x="403" y="372"/>
                          <a:pt x="403" y="372"/>
                        </a:cubicBezTo>
                        <a:cubicBezTo>
                          <a:pt x="433" y="372"/>
                          <a:pt x="433" y="372"/>
                          <a:pt x="433" y="404"/>
                        </a:cubicBezTo>
                        <a:lnTo>
                          <a:pt x="433" y="404"/>
                        </a:lnTo>
                        <a:lnTo>
                          <a:pt x="433" y="404"/>
                        </a:lnTo>
                        <a:lnTo>
                          <a:pt x="433" y="404"/>
                        </a:lnTo>
                        <a:lnTo>
                          <a:pt x="433" y="404"/>
                        </a:lnTo>
                        <a:lnTo>
                          <a:pt x="464" y="404"/>
                        </a:lnTo>
                        <a:lnTo>
                          <a:pt x="464" y="372"/>
                        </a:lnTo>
                        <a:lnTo>
                          <a:pt x="464" y="372"/>
                        </a:lnTo>
                        <a:cubicBezTo>
                          <a:pt x="433" y="372"/>
                          <a:pt x="433" y="372"/>
                          <a:pt x="433" y="372"/>
                        </a:cubicBezTo>
                        <a:cubicBezTo>
                          <a:pt x="433" y="341"/>
                          <a:pt x="464" y="341"/>
                          <a:pt x="464" y="341"/>
                        </a:cubicBezTo>
                        <a:cubicBezTo>
                          <a:pt x="464" y="311"/>
                          <a:pt x="496" y="311"/>
                          <a:pt x="496" y="311"/>
                        </a:cubicBezTo>
                        <a:lnTo>
                          <a:pt x="496" y="311"/>
                        </a:lnTo>
                        <a:lnTo>
                          <a:pt x="496" y="311"/>
                        </a:lnTo>
                        <a:lnTo>
                          <a:pt x="496" y="311"/>
                        </a:lnTo>
                        <a:cubicBezTo>
                          <a:pt x="496" y="280"/>
                          <a:pt x="496" y="280"/>
                          <a:pt x="496" y="280"/>
                        </a:cubicBezTo>
                        <a:lnTo>
                          <a:pt x="496" y="248"/>
                        </a:lnTo>
                        <a:lnTo>
                          <a:pt x="527" y="248"/>
                        </a:lnTo>
                        <a:lnTo>
                          <a:pt x="527" y="248"/>
                        </a:lnTo>
                        <a:lnTo>
                          <a:pt x="527" y="248"/>
                        </a:lnTo>
                        <a:cubicBezTo>
                          <a:pt x="527" y="217"/>
                          <a:pt x="527" y="217"/>
                          <a:pt x="527" y="217"/>
                        </a:cubicBezTo>
                        <a:cubicBezTo>
                          <a:pt x="557" y="217"/>
                          <a:pt x="557" y="187"/>
                          <a:pt x="557" y="187"/>
                        </a:cubicBezTo>
                        <a:cubicBezTo>
                          <a:pt x="557" y="187"/>
                          <a:pt x="557" y="187"/>
                          <a:pt x="589" y="187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5" name="Freeform 69">
                    <a:extLst>
                      <a:ext uri="{FF2B5EF4-FFF2-40B4-BE49-F238E27FC236}">
                        <a16:creationId xmlns:a16="http://schemas.microsoft.com/office/drawing/2014/main" id="{82233CA7-7306-4EFD-A0E3-8C8E11F0E10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84725" y="1612900"/>
                    <a:ext cx="234950" cy="155575"/>
                  </a:xfrm>
                  <a:custGeom>
                    <a:avLst/>
                    <a:gdLst>
                      <a:gd name="T0" fmla="*/ 124 w 652"/>
                      <a:gd name="T1" fmla="*/ 0 h 434"/>
                      <a:gd name="T2" fmla="*/ 124 w 652"/>
                      <a:gd name="T3" fmla="*/ 0 h 434"/>
                      <a:gd name="T4" fmla="*/ 0 w 652"/>
                      <a:gd name="T5" fmla="*/ 217 h 434"/>
                      <a:gd name="T6" fmla="*/ 31 w 652"/>
                      <a:gd name="T7" fmla="*/ 217 h 434"/>
                      <a:gd name="T8" fmla="*/ 31 w 652"/>
                      <a:gd name="T9" fmla="*/ 185 h 434"/>
                      <a:gd name="T10" fmla="*/ 61 w 652"/>
                      <a:gd name="T11" fmla="*/ 154 h 434"/>
                      <a:gd name="T12" fmla="*/ 61 w 652"/>
                      <a:gd name="T13" fmla="*/ 154 h 434"/>
                      <a:gd name="T14" fmla="*/ 124 w 652"/>
                      <a:gd name="T15" fmla="*/ 124 h 434"/>
                      <a:gd name="T16" fmla="*/ 155 w 652"/>
                      <a:gd name="T17" fmla="*/ 124 h 434"/>
                      <a:gd name="T18" fmla="*/ 185 w 652"/>
                      <a:gd name="T19" fmla="*/ 124 h 434"/>
                      <a:gd name="T20" fmla="*/ 185 w 652"/>
                      <a:gd name="T21" fmla="*/ 154 h 434"/>
                      <a:gd name="T22" fmla="*/ 217 w 652"/>
                      <a:gd name="T23" fmla="*/ 154 h 434"/>
                      <a:gd name="T24" fmla="*/ 248 w 652"/>
                      <a:gd name="T25" fmla="*/ 185 h 434"/>
                      <a:gd name="T26" fmla="*/ 248 w 652"/>
                      <a:gd name="T27" fmla="*/ 217 h 434"/>
                      <a:gd name="T28" fmla="*/ 248 w 652"/>
                      <a:gd name="T29" fmla="*/ 217 h 434"/>
                      <a:gd name="T30" fmla="*/ 279 w 652"/>
                      <a:gd name="T31" fmla="*/ 217 h 434"/>
                      <a:gd name="T32" fmla="*/ 309 w 652"/>
                      <a:gd name="T33" fmla="*/ 217 h 434"/>
                      <a:gd name="T34" fmla="*/ 341 w 652"/>
                      <a:gd name="T35" fmla="*/ 248 h 434"/>
                      <a:gd name="T36" fmla="*/ 341 w 652"/>
                      <a:gd name="T37" fmla="*/ 278 h 434"/>
                      <a:gd name="T38" fmla="*/ 372 w 652"/>
                      <a:gd name="T39" fmla="*/ 309 h 434"/>
                      <a:gd name="T40" fmla="*/ 372 w 652"/>
                      <a:gd name="T41" fmla="*/ 309 h 434"/>
                      <a:gd name="T42" fmla="*/ 403 w 652"/>
                      <a:gd name="T43" fmla="*/ 309 h 434"/>
                      <a:gd name="T44" fmla="*/ 433 w 652"/>
                      <a:gd name="T45" fmla="*/ 372 h 434"/>
                      <a:gd name="T46" fmla="*/ 465 w 652"/>
                      <a:gd name="T47" fmla="*/ 372 h 434"/>
                      <a:gd name="T48" fmla="*/ 527 w 652"/>
                      <a:gd name="T49" fmla="*/ 402 h 434"/>
                      <a:gd name="T50" fmla="*/ 589 w 652"/>
                      <a:gd name="T51" fmla="*/ 402 h 434"/>
                      <a:gd name="T52" fmla="*/ 589 w 652"/>
                      <a:gd name="T53" fmla="*/ 402 h 434"/>
                      <a:gd name="T54" fmla="*/ 589 w 652"/>
                      <a:gd name="T55" fmla="*/ 402 h 434"/>
                      <a:gd name="T56" fmla="*/ 589 w 652"/>
                      <a:gd name="T57" fmla="*/ 372 h 434"/>
                      <a:gd name="T58" fmla="*/ 589 w 652"/>
                      <a:gd name="T59" fmla="*/ 341 h 434"/>
                      <a:gd name="T60" fmla="*/ 620 w 652"/>
                      <a:gd name="T61" fmla="*/ 309 h 434"/>
                      <a:gd name="T62" fmla="*/ 620 w 652"/>
                      <a:gd name="T63" fmla="*/ 309 h 434"/>
                      <a:gd name="T64" fmla="*/ 651 w 652"/>
                      <a:gd name="T65" fmla="*/ 309 h 434"/>
                      <a:gd name="T66" fmla="*/ 651 w 652"/>
                      <a:gd name="T67" fmla="*/ 309 h 434"/>
                      <a:gd name="T68" fmla="*/ 620 w 652"/>
                      <a:gd name="T69" fmla="*/ 278 h 434"/>
                      <a:gd name="T70" fmla="*/ 620 w 652"/>
                      <a:gd name="T71" fmla="*/ 278 h 434"/>
                      <a:gd name="T72" fmla="*/ 620 w 652"/>
                      <a:gd name="T73" fmla="*/ 278 h 434"/>
                      <a:gd name="T74" fmla="*/ 589 w 652"/>
                      <a:gd name="T75" fmla="*/ 278 h 434"/>
                      <a:gd name="T76" fmla="*/ 557 w 652"/>
                      <a:gd name="T77" fmla="*/ 248 h 434"/>
                      <a:gd name="T78" fmla="*/ 557 w 652"/>
                      <a:gd name="T79" fmla="*/ 248 h 434"/>
                      <a:gd name="T80" fmla="*/ 496 w 652"/>
                      <a:gd name="T81" fmla="*/ 154 h 434"/>
                      <a:gd name="T82" fmla="*/ 496 w 652"/>
                      <a:gd name="T83" fmla="*/ 124 h 434"/>
                      <a:gd name="T84" fmla="*/ 496 w 652"/>
                      <a:gd name="T85" fmla="*/ 124 h 434"/>
                      <a:gd name="T86" fmla="*/ 465 w 652"/>
                      <a:gd name="T87" fmla="*/ 124 h 434"/>
                      <a:gd name="T88" fmla="*/ 433 w 652"/>
                      <a:gd name="T89" fmla="*/ 124 h 434"/>
                      <a:gd name="T90" fmla="*/ 372 w 652"/>
                      <a:gd name="T91" fmla="*/ 124 h 434"/>
                      <a:gd name="T92" fmla="*/ 341 w 652"/>
                      <a:gd name="T93" fmla="*/ 124 h 434"/>
                      <a:gd name="T94" fmla="*/ 309 w 652"/>
                      <a:gd name="T95" fmla="*/ 124 h 434"/>
                      <a:gd name="T96" fmla="*/ 248 w 652"/>
                      <a:gd name="T97" fmla="*/ 61 h 434"/>
                      <a:gd name="T98" fmla="*/ 248 w 652"/>
                      <a:gd name="T99" fmla="*/ 61 h 434"/>
                      <a:gd name="T100" fmla="*/ 185 w 652"/>
                      <a:gd name="T101" fmla="*/ 93 h 434"/>
                      <a:gd name="T102" fmla="*/ 155 w 652"/>
                      <a:gd name="T103" fmla="*/ 61 h 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652" h="434">
                        <a:moveTo>
                          <a:pt x="124" y="0"/>
                        </a:move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217"/>
                          <a:pt x="0" y="217"/>
                          <a:pt x="0" y="217"/>
                        </a:cubicBezTo>
                        <a:lnTo>
                          <a:pt x="0" y="217"/>
                        </a:lnTo>
                        <a:cubicBezTo>
                          <a:pt x="31" y="217"/>
                          <a:pt x="31" y="217"/>
                          <a:pt x="31" y="217"/>
                        </a:cubicBezTo>
                        <a:lnTo>
                          <a:pt x="31" y="217"/>
                        </a:lnTo>
                        <a:cubicBezTo>
                          <a:pt x="31" y="185"/>
                          <a:pt x="31" y="185"/>
                          <a:pt x="31" y="185"/>
                        </a:cubicBezTo>
                        <a:cubicBezTo>
                          <a:pt x="31" y="154"/>
                          <a:pt x="61" y="154"/>
                          <a:pt x="61" y="154"/>
                        </a:cubicBezTo>
                        <a:lnTo>
                          <a:pt x="61" y="154"/>
                        </a:lnTo>
                        <a:lnTo>
                          <a:pt x="61" y="154"/>
                        </a:lnTo>
                        <a:lnTo>
                          <a:pt x="61" y="154"/>
                        </a:lnTo>
                        <a:lnTo>
                          <a:pt x="61" y="154"/>
                        </a:lnTo>
                        <a:cubicBezTo>
                          <a:pt x="93" y="124"/>
                          <a:pt x="93" y="124"/>
                          <a:pt x="124" y="124"/>
                        </a:cubicBezTo>
                        <a:lnTo>
                          <a:pt x="124" y="124"/>
                        </a:lnTo>
                        <a:lnTo>
                          <a:pt x="155" y="124"/>
                        </a:lnTo>
                        <a:lnTo>
                          <a:pt x="185" y="124"/>
                        </a:lnTo>
                        <a:lnTo>
                          <a:pt x="185" y="124"/>
                        </a:lnTo>
                        <a:cubicBezTo>
                          <a:pt x="185" y="124"/>
                          <a:pt x="185" y="124"/>
                          <a:pt x="185" y="154"/>
                        </a:cubicBezTo>
                        <a:lnTo>
                          <a:pt x="185" y="154"/>
                        </a:lnTo>
                        <a:lnTo>
                          <a:pt x="185" y="154"/>
                        </a:lnTo>
                        <a:cubicBezTo>
                          <a:pt x="217" y="154"/>
                          <a:pt x="217" y="154"/>
                          <a:pt x="217" y="154"/>
                        </a:cubicBezTo>
                        <a:lnTo>
                          <a:pt x="217" y="154"/>
                        </a:lnTo>
                        <a:cubicBezTo>
                          <a:pt x="248" y="185"/>
                          <a:pt x="248" y="185"/>
                          <a:pt x="248" y="185"/>
                        </a:cubicBezTo>
                        <a:lnTo>
                          <a:pt x="248" y="185"/>
                        </a:lnTo>
                        <a:cubicBezTo>
                          <a:pt x="248" y="217"/>
                          <a:pt x="248" y="217"/>
                          <a:pt x="248" y="217"/>
                        </a:cubicBezTo>
                        <a:lnTo>
                          <a:pt x="248" y="217"/>
                        </a:lnTo>
                        <a:lnTo>
                          <a:pt x="248" y="217"/>
                        </a:lnTo>
                        <a:cubicBezTo>
                          <a:pt x="248" y="217"/>
                          <a:pt x="248" y="217"/>
                          <a:pt x="279" y="217"/>
                        </a:cubicBezTo>
                        <a:lnTo>
                          <a:pt x="279" y="217"/>
                        </a:lnTo>
                        <a:lnTo>
                          <a:pt x="279" y="217"/>
                        </a:lnTo>
                        <a:lnTo>
                          <a:pt x="309" y="217"/>
                        </a:lnTo>
                        <a:lnTo>
                          <a:pt x="341" y="248"/>
                        </a:lnTo>
                        <a:lnTo>
                          <a:pt x="341" y="248"/>
                        </a:lnTo>
                        <a:lnTo>
                          <a:pt x="341" y="248"/>
                        </a:lnTo>
                        <a:lnTo>
                          <a:pt x="341" y="278"/>
                        </a:lnTo>
                        <a:cubicBezTo>
                          <a:pt x="372" y="278"/>
                          <a:pt x="372" y="309"/>
                          <a:pt x="372" y="309"/>
                        </a:cubicBezTo>
                        <a:lnTo>
                          <a:pt x="372" y="309"/>
                        </a:lnTo>
                        <a:lnTo>
                          <a:pt x="372" y="309"/>
                        </a:lnTo>
                        <a:lnTo>
                          <a:pt x="372" y="309"/>
                        </a:lnTo>
                        <a:lnTo>
                          <a:pt x="372" y="309"/>
                        </a:lnTo>
                        <a:lnTo>
                          <a:pt x="403" y="309"/>
                        </a:lnTo>
                        <a:cubicBezTo>
                          <a:pt x="403" y="341"/>
                          <a:pt x="433" y="341"/>
                          <a:pt x="433" y="341"/>
                        </a:cubicBezTo>
                        <a:cubicBezTo>
                          <a:pt x="433" y="372"/>
                          <a:pt x="433" y="372"/>
                          <a:pt x="433" y="372"/>
                        </a:cubicBezTo>
                        <a:cubicBezTo>
                          <a:pt x="433" y="372"/>
                          <a:pt x="433" y="372"/>
                          <a:pt x="465" y="372"/>
                        </a:cubicBezTo>
                        <a:lnTo>
                          <a:pt x="465" y="372"/>
                        </a:lnTo>
                        <a:lnTo>
                          <a:pt x="496" y="372"/>
                        </a:lnTo>
                        <a:cubicBezTo>
                          <a:pt x="527" y="402"/>
                          <a:pt x="527" y="402"/>
                          <a:pt x="527" y="402"/>
                        </a:cubicBezTo>
                        <a:lnTo>
                          <a:pt x="589" y="402"/>
                        </a:lnTo>
                        <a:lnTo>
                          <a:pt x="589" y="402"/>
                        </a:lnTo>
                        <a:cubicBezTo>
                          <a:pt x="620" y="433"/>
                          <a:pt x="620" y="433"/>
                          <a:pt x="620" y="433"/>
                        </a:cubicBezTo>
                        <a:cubicBezTo>
                          <a:pt x="589" y="402"/>
                          <a:pt x="589" y="402"/>
                          <a:pt x="589" y="402"/>
                        </a:cubicBezTo>
                        <a:lnTo>
                          <a:pt x="589" y="402"/>
                        </a:lnTo>
                        <a:lnTo>
                          <a:pt x="589" y="402"/>
                        </a:lnTo>
                        <a:lnTo>
                          <a:pt x="589" y="402"/>
                        </a:lnTo>
                        <a:lnTo>
                          <a:pt x="589" y="372"/>
                        </a:lnTo>
                        <a:cubicBezTo>
                          <a:pt x="589" y="372"/>
                          <a:pt x="589" y="372"/>
                          <a:pt x="589" y="341"/>
                        </a:cubicBezTo>
                        <a:lnTo>
                          <a:pt x="589" y="341"/>
                        </a:lnTo>
                        <a:lnTo>
                          <a:pt x="589" y="341"/>
                        </a:lnTo>
                        <a:cubicBezTo>
                          <a:pt x="620" y="309"/>
                          <a:pt x="620" y="309"/>
                          <a:pt x="620" y="309"/>
                        </a:cubicBezTo>
                        <a:lnTo>
                          <a:pt x="620" y="309"/>
                        </a:lnTo>
                        <a:lnTo>
                          <a:pt x="620" y="309"/>
                        </a:lnTo>
                        <a:cubicBezTo>
                          <a:pt x="620" y="309"/>
                          <a:pt x="620" y="309"/>
                          <a:pt x="651" y="309"/>
                        </a:cubicBezTo>
                        <a:lnTo>
                          <a:pt x="651" y="309"/>
                        </a:lnTo>
                        <a:lnTo>
                          <a:pt x="651" y="309"/>
                        </a:lnTo>
                        <a:lnTo>
                          <a:pt x="651" y="309"/>
                        </a:lnTo>
                        <a:cubicBezTo>
                          <a:pt x="651" y="309"/>
                          <a:pt x="651" y="278"/>
                          <a:pt x="620" y="278"/>
                        </a:cubicBezTo>
                        <a:lnTo>
                          <a:pt x="620" y="278"/>
                        </a:lnTo>
                        <a:lnTo>
                          <a:pt x="620" y="278"/>
                        </a:lnTo>
                        <a:lnTo>
                          <a:pt x="620" y="278"/>
                        </a:lnTo>
                        <a:lnTo>
                          <a:pt x="620" y="278"/>
                        </a:lnTo>
                        <a:lnTo>
                          <a:pt x="620" y="278"/>
                        </a:lnTo>
                        <a:lnTo>
                          <a:pt x="620" y="278"/>
                        </a:lnTo>
                        <a:lnTo>
                          <a:pt x="589" y="278"/>
                        </a:lnTo>
                        <a:lnTo>
                          <a:pt x="589" y="278"/>
                        </a:lnTo>
                        <a:cubicBezTo>
                          <a:pt x="589" y="278"/>
                          <a:pt x="557" y="278"/>
                          <a:pt x="557" y="248"/>
                        </a:cubicBezTo>
                        <a:lnTo>
                          <a:pt x="557" y="248"/>
                        </a:lnTo>
                        <a:lnTo>
                          <a:pt x="557" y="248"/>
                        </a:lnTo>
                        <a:lnTo>
                          <a:pt x="557" y="217"/>
                        </a:lnTo>
                        <a:cubicBezTo>
                          <a:pt x="527" y="217"/>
                          <a:pt x="496" y="185"/>
                          <a:pt x="496" y="154"/>
                        </a:cubicBezTo>
                        <a:lnTo>
                          <a:pt x="496" y="154"/>
                        </a:lnTo>
                        <a:lnTo>
                          <a:pt x="496" y="124"/>
                        </a:lnTo>
                        <a:lnTo>
                          <a:pt x="496" y="124"/>
                        </a:lnTo>
                        <a:lnTo>
                          <a:pt x="496" y="124"/>
                        </a:lnTo>
                        <a:lnTo>
                          <a:pt x="465" y="124"/>
                        </a:lnTo>
                        <a:lnTo>
                          <a:pt x="465" y="124"/>
                        </a:lnTo>
                        <a:lnTo>
                          <a:pt x="465" y="124"/>
                        </a:lnTo>
                        <a:cubicBezTo>
                          <a:pt x="433" y="124"/>
                          <a:pt x="433" y="124"/>
                          <a:pt x="433" y="124"/>
                        </a:cubicBezTo>
                        <a:lnTo>
                          <a:pt x="433" y="124"/>
                        </a:lnTo>
                        <a:cubicBezTo>
                          <a:pt x="403" y="124"/>
                          <a:pt x="403" y="124"/>
                          <a:pt x="372" y="124"/>
                        </a:cubicBezTo>
                        <a:lnTo>
                          <a:pt x="372" y="124"/>
                        </a:lnTo>
                        <a:lnTo>
                          <a:pt x="341" y="124"/>
                        </a:lnTo>
                        <a:cubicBezTo>
                          <a:pt x="341" y="124"/>
                          <a:pt x="341" y="124"/>
                          <a:pt x="309" y="124"/>
                        </a:cubicBezTo>
                        <a:lnTo>
                          <a:pt x="309" y="124"/>
                        </a:lnTo>
                        <a:cubicBezTo>
                          <a:pt x="279" y="93"/>
                          <a:pt x="279" y="93"/>
                          <a:pt x="248" y="93"/>
                        </a:cubicBezTo>
                        <a:cubicBezTo>
                          <a:pt x="248" y="61"/>
                          <a:pt x="248" y="61"/>
                          <a:pt x="248" y="61"/>
                        </a:cubicBezTo>
                        <a:lnTo>
                          <a:pt x="248" y="61"/>
                        </a:lnTo>
                        <a:lnTo>
                          <a:pt x="248" y="61"/>
                        </a:lnTo>
                        <a:cubicBezTo>
                          <a:pt x="248" y="93"/>
                          <a:pt x="217" y="93"/>
                          <a:pt x="217" y="93"/>
                        </a:cubicBezTo>
                        <a:cubicBezTo>
                          <a:pt x="185" y="93"/>
                          <a:pt x="185" y="93"/>
                          <a:pt x="185" y="93"/>
                        </a:cubicBezTo>
                        <a:lnTo>
                          <a:pt x="185" y="93"/>
                        </a:lnTo>
                        <a:cubicBezTo>
                          <a:pt x="155" y="61"/>
                          <a:pt x="155" y="61"/>
                          <a:pt x="155" y="61"/>
                        </a:cubicBezTo>
                        <a:cubicBezTo>
                          <a:pt x="155" y="61"/>
                          <a:pt x="124" y="61"/>
                          <a:pt x="12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6" name="Freeform 70">
                    <a:extLst>
                      <a:ext uri="{FF2B5EF4-FFF2-40B4-BE49-F238E27FC236}">
                        <a16:creationId xmlns:a16="http://schemas.microsoft.com/office/drawing/2014/main" id="{EF89DB3A-D4FF-4821-A130-2D4F3B7AA2A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64125" y="1701800"/>
                    <a:ext cx="33338" cy="11113"/>
                  </a:xfrm>
                  <a:custGeom>
                    <a:avLst/>
                    <a:gdLst>
                      <a:gd name="T0" fmla="*/ 30 w 94"/>
                      <a:gd name="T1" fmla="*/ 30 h 31"/>
                      <a:gd name="T2" fmla="*/ 30 w 94"/>
                      <a:gd name="T3" fmla="*/ 30 h 31"/>
                      <a:gd name="T4" fmla="*/ 30 w 94"/>
                      <a:gd name="T5" fmla="*/ 30 h 31"/>
                      <a:gd name="T6" fmla="*/ 62 w 94"/>
                      <a:gd name="T7" fmla="*/ 30 h 31"/>
                      <a:gd name="T8" fmla="*/ 62 w 94"/>
                      <a:gd name="T9" fmla="*/ 30 h 31"/>
                      <a:gd name="T10" fmla="*/ 62 w 94"/>
                      <a:gd name="T11" fmla="*/ 30 h 31"/>
                      <a:gd name="T12" fmla="*/ 62 w 94"/>
                      <a:gd name="T13" fmla="*/ 30 h 31"/>
                      <a:gd name="T14" fmla="*/ 93 w 94"/>
                      <a:gd name="T15" fmla="*/ 30 h 31"/>
                      <a:gd name="T16" fmla="*/ 62 w 94"/>
                      <a:gd name="T17" fmla="*/ 0 h 31"/>
                      <a:gd name="T18" fmla="*/ 62 w 94"/>
                      <a:gd name="T19" fmla="*/ 30 h 31"/>
                      <a:gd name="T20" fmla="*/ 30 w 94"/>
                      <a:gd name="T21" fmla="*/ 30 h 31"/>
                      <a:gd name="T22" fmla="*/ 30 w 94"/>
                      <a:gd name="T23" fmla="*/ 30 h 31"/>
                      <a:gd name="T24" fmla="*/ 30 w 94"/>
                      <a:gd name="T25" fmla="*/ 30 h 31"/>
                      <a:gd name="T26" fmla="*/ 30 w 94"/>
                      <a:gd name="T27" fmla="*/ 30 h 31"/>
                      <a:gd name="T28" fmla="*/ 30 w 94"/>
                      <a:gd name="T29" fmla="*/ 30 h 31"/>
                      <a:gd name="T30" fmla="*/ 0 w 94"/>
                      <a:gd name="T31" fmla="*/ 30 h 31"/>
                      <a:gd name="T32" fmla="*/ 30 w 94"/>
                      <a:gd name="T33" fmla="*/ 30 h 31"/>
                      <a:gd name="T34" fmla="*/ 0 w 94"/>
                      <a:gd name="T35" fmla="*/ 30 h 31"/>
                      <a:gd name="T36" fmla="*/ 0 w 94"/>
                      <a:gd name="T37" fmla="*/ 30 h 31"/>
                      <a:gd name="T38" fmla="*/ 30 w 94"/>
                      <a:gd name="T39" fmla="*/ 30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94" h="31">
                        <a:moveTo>
                          <a:pt x="30" y="30"/>
                        </a:moveTo>
                        <a:lnTo>
                          <a:pt x="30" y="30"/>
                        </a:lnTo>
                        <a:lnTo>
                          <a:pt x="30" y="30"/>
                        </a:lnTo>
                        <a:lnTo>
                          <a:pt x="62" y="30"/>
                        </a:lnTo>
                        <a:lnTo>
                          <a:pt x="62" y="30"/>
                        </a:lnTo>
                        <a:lnTo>
                          <a:pt x="62" y="30"/>
                        </a:lnTo>
                        <a:lnTo>
                          <a:pt x="62" y="30"/>
                        </a:lnTo>
                        <a:cubicBezTo>
                          <a:pt x="93" y="30"/>
                          <a:pt x="93" y="30"/>
                          <a:pt x="93" y="30"/>
                        </a:cubicBezTo>
                        <a:cubicBezTo>
                          <a:pt x="93" y="0"/>
                          <a:pt x="93" y="0"/>
                          <a:pt x="62" y="0"/>
                        </a:cubicBezTo>
                        <a:cubicBezTo>
                          <a:pt x="62" y="0"/>
                          <a:pt x="62" y="0"/>
                          <a:pt x="62" y="30"/>
                        </a:cubicBezTo>
                        <a:cubicBezTo>
                          <a:pt x="62" y="30"/>
                          <a:pt x="62" y="30"/>
                          <a:pt x="30" y="30"/>
                        </a:cubicBezTo>
                        <a:lnTo>
                          <a:pt x="30" y="30"/>
                        </a:lnTo>
                        <a:lnTo>
                          <a:pt x="30" y="30"/>
                        </a:lnTo>
                        <a:lnTo>
                          <a:pt x="30" y="30"/>
                        </a:lnTo>
                        <a:lnTo>
                          <a:pt x="30" y="30"/>
                        </a:lnTo>
                        <a:cubicBezTo>
                          <a:pt x="0" y="30"/>
                          <a:pt x="0" y="30"/>
                          <a:pt x="0" y="30"/>
                        </a:cubicBezTo>
                        <a:cubicBezTo>
                          <a:pt x="30" y="30"/>
                          <a:pt x="30" y="30"/>
                          <a:pt x="30" y="30"/>
                        </a:cubicBezTo>
                        <a:cubicBezTo>
                          <a:pt x="0" y="30"/>
                          <a:pt x="0" y="30"/>
                          <a:pt x="0" y="30"/>
                        </a:cubicBezTo>
                        <a:lnTo>
                          <a:pt x="0" y="30"/>
                        </a:lnTo>
                        <a:lnTo>
                          <a:pt x="30" y="3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7" name="Freeform 71">
                    <a:extLst>
                      <a:ext uri="{FF2B5EF4-FFF2-40B4-BE49-F238E27FC236}">
                        <a16:creationId xmlns:a16="http://schemas.microsoft.com/office/drawing/2014/main" id="{F1F292DB-6F50-4C59-B3ED-07EB76DEB7F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40313" y="1701800"/>
                    <a:ext cx="23812" cy="11113"/>
                  </a:xfrm>
                  <a:custGeom>
                    <a:avLst/>
                    <a:gdLst>
                      <a:gd name="T0" fmla="*/ 0 w 64"/>
                      <a:gd name="T1" fmla="*/ 30 h 31"/>
                      <a:gd name="T2" fmla="*/ 0 w 64"/>
                      <a:gd name="T3" fmla="*/ 30 h 31"/>
                      <a:gd name="T4" fmla="*/ 32 w 64"/>
                      <a:gd name="T5" fmla="*/ 30 h 31"/>
                      <a:gd name="T6" fmla="*/ 32 w 64"/>
                      <a:gd name="T7" fmla="*/ 30 h 31"/>
                      <a:gd name="T8" fmla="*/ 32 w 64"/>
                      <a:gd name="T9" fmla="*/ 30 h 31"/>
                      <a:gd name="T10" fmla="*/ 32 w 64"/>
                      <a:gd name="T11" fmla="*/ 30 h 31"/>
                      <a:gd name="T12" fmla="*/ 32 w 64"/>
                      <a:gd name="T13" fmla="*/ 30 h 31"/>
                      <a:gd name="T14" fmla="*/ 32 w 64"/>
                      <a:gd name="T15" fmla="*/ 30 h 31"/>
                      <a:gd name="T16" fmla="*/ 32 w 64"/>
                      <a:gd name="T17" fmla="*/ 30 h 31"/>
                      <a:gd name="T18" fmla="*/ 63 w 64"/>
                      <a:gd name="T19" fmla="*/ 30 h 31"/>
                      <a:gd name="T20" fmla="*/ 63 w 64"/>
                      <a:gd name="T21" fmla="*/ 0 h 31"/>
                      <a:gd name="T22" fmla="*/ 63 w 64"/>
                      <a:gd name="T23" fmla="*/ 0 h 31"/>
                      <a:gd name="T24" fmla="*/ 0 w 64"/>
                      <a:gd name="T25" fmla="*/ 0 h 31"/>
                      <a:gd name="T26" fmla="*/ 0 w 64"/>
                      <a:gd name="T27" fmla="*/ 0 h 31"/>
                      <a:gd name="T28" fmla="*/ 0 w 64"/>
                      <a:gd name="T29" fmla="*/ 0 h 31"/>
                      <a:gd name="T30" fmla="*/ 0 w 64"/>
                      <a:gd name="T31" fmla="*/ 30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64" h="31">
                        <a:moveTo>
                          <a:pt x="0" y="30"/>
                        </a:moveTo>
                        <a:lnTo>
                          <a:pt x="0" y="30"/>
                        </a:lnTo>
                        <a:cubicBezTo>
                          <a:pt x="0" y="30"/>
                          <a:pt x="0" y="30"/>
                          <a:pt x="32" y="30"/>
                        </a:cubicBezTo>
                        <a:lnTo>
                          <a:pt x="32" y="30"/>
                        </a:lnTo>
                        <a:lnTo>
                          <a:pt x="32" y="30"/>
                        </a:lnTo>
                        <a:lnTo>
                          <a:pt x="32" y="30"/>
                        </a:lnTo>
                        <a:lnTo>
                          <a:pt x="32" y="30"/>
                        </a:lnTo>
                        <a:lnTo>
                          <a:pt x="32" y="30"/>
                        </a:lnTo>
                        <a:lnTo>
                          <a:pt x="32" y="30"/>
                        </a:lnTo>
                        <a:cubicBezTo>
                          <a:pt x="63" y="30"/>
                          <a:pt x="63" y="30"/>
                          <a:pt x="63" y="30"/>
                        </a:cubicBezTo>
                        <a:cubicBezTo>
                          <a:pt x="63" y="0"/>
                          <a:pt x="63" y="0"/>
                          <a:pt x="63" y="0"/>
                        </a:cubicBezTo>
                        <a:lnTo>
                          <a:pt x="63" y="0"/>
                        </a:lnTo>
                        <a:cubicBezTo>
                          <a:pt x="32" y="0"/>
                          <a:pt x="32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0"/>
                          <a:pt x="0" y="30"/>
                          <a:pt x="0" y="3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8" name="Freeform 72">
                    <a:extLst>
                      <a:ext uri="{FF2B5EF4-FFF2-40B4-BE49-F238E27FC236}">
                        <a16:creationId xmlns:a16="http://schemas.microsoft.com/office/drawing/2014/main" id="{7A9B0650-A542-4874-B5C5-9911C164788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97463" y="1747838"/>
                    <a:ext cx="55562" cy="44450"/>
                  </a:xfrm>
                  <a:custGeom>
                    <a:avLst/>
                    <a:gdLst>
                      <a:gd name="T0" fmla="*/ 0 w 155"/>
                      <a:gd name="T1" fmla="*/ 93 h 125"/>
                      <a:gd name="T2" fmla="*/ 0 w 155"/>
                      <a:gd name="T3" fmla="*/ 93 h 125"/>
                      <a:gd name="T4" fmla="*/ 0 w 155"/>
                      <a:gd name="T5" fmla="*/ 124 h 125"/>
                      <a:gd name="T6" fmla="*/ 0 w 155"/>
                      <a:gd name="T7" fmla="*/ 124 h 125"/>
                      <a:gd name="T8" fmla="*/ 0 w 155"/>
                      <a:gd name="T9" fmla="*/ 124 h 125"/>
                      <a:gd name="T10" fmla="*/ 0 w 155"/>
                      <a:gd name="T11" fmla="*/ 124 h 125"/>
                      <a:gd name="T12" fmla="*/ 0 w 155"/>
                      <a:gd name="T13" fmla="*/ 124 h 125"/>
                      <a:gd name="T14" fmla="*/ 30 w 155"/>
                      <a:gd name="T15" fmla="*/ 124 h 125"/>
                      <a:gd name="T16" fmla="*/ 30 w 155"/>
                      <a:gd name="T17" fmla="*/ 124 h 125"/>
                      <a:gd name="T18" fmla="*/ 30 w 155"/>
                      <a:gd name="T19" fmla="*/ 124 h 125"/>
                      <a:gd name="T20" fmla="*/ 30 w 155"/>
                      <a:gd name="T21" fmla="*/ 124 h 125"/>
                      <a:gd name="T22" fmla="*/ 61 w 155"/>
                      <a:gd name="T23" fmla="*/ 124 h 125"/>
                      <a:gd name="T24" fmla="*/ 61 w 155"/>
                      <a:gd name="T25" fmla="*/ 124 h 125"/>
                      <a:gd name="T26" fmla="*/ 61 w 155"/>
                      <a:gd name="T27" fmla="*/ 124 h 125"/>
                      <a:gd name="T28" fmla="*/ 61 w 155"/>
                      <a:gd name="T29" fmla="*/ 124 h 125"/>
                      <a:gd name="T30" fmla="*/ 61 w 155"/>
                      <a:gd name="T31" fmla="*/ 124 h 125"/>
                      <a:gd name="T32" fmla="*/ 93 w 155"/>
                      <a:gd name="T33" fmla="*/ 124 h 125"/>
                      <a:gd name="T34" fmla="*/ 93 w 155"/>
                      <a:gd name="T35" fmla="*/ 124 h 125"/>
                      <a:gd name="T36" fmla="*/ 124 w 155"/>
                      <a:gd name="T37" fmla="*/ 124 h 125"/>
                      <a:gd name="T38" fmla="*/ 124 w 155"/>
                      <a:gd name="T39" fmla="*/ 124 h 125"/>
                      <a:gd name="T40" fmla="*/ 124 w 155"/>
                      <a:gd name="T41" fmla="*/ 93 h 125"/>
                      <a:gd name="T42" fmla="*/ 124 w 155"/>
                      <a:gd name="T43" fmla="*/ 93 h 125"/>
                      <a:gd name="T44" fmla="*/ 154 w 155"/>
                      <a:gd name="T45" fmla="*/ 93 h 125"/>
                      <a:gd name="T46" fmla="*/ 154 w 155"/>
                      <a:gd name="T47" fmla="*/ 93 h 125"/>
                      <a:gd name="T48" fmla="*/ 154 w 155"/>
                      <a:gd name="T49" fmla="*/ 61 h 125"/>
                      <a:gd name="T50" fmla="*/ 154 w 155"/>
                      <a:gd name="T51" fmla="*/ 61 h 125"/>
                      <a:gd name="T52" fmla="*/ 154 w 155"/>
                      <a:gd name="T53" fmla="*/ 61 h 125"/>
                      <a:gd name="T54" fmla="*/ 154 w 155"/>
                      <a:gd name="T55" fmla="*/ 61 h 125"/>
                      <a:gd name="T56" fmla="*/ 124 w 155"/>
                      <a:gd name="T57" fmla="*/ 61 h 125"/>
                      <a:gd name="T58" fmla="*/ 124 w 155"/>
                      <a:gd name="T59" fmla="*/ 61 h 125"/>
                      <a:gd name="T60" fmla="*/ 124 w 155"/>
                      <a:gd name="T61" fmla="*/ 61 h 125"/>
                      <a:gd name="T62" fmla="*/ 124 w 155"/>
                      <a:gd name="T63" fmla="*/ 61 h 125"/>
                      <a:gd name="T64" fmla="*/ 93 w 155"/>
                      <a:gd name="T65" fmla="*/ 30 h 125"/>
                      <a:gd name="T66" fmla="*/ 93 w 155"/>
                      <a:gd name="T67" fmla="*/ 30 h 125"/>
                      <a:gd name="T68" fmla="*/ 61 w 155"/>
                      <a:gd name="T69" fmla="*/ 30 h 125"/>
                      <a:gd name="T70" fmla="*/ 61 w 155"/>
                      <a:gd name="T71" fmla="*/ 30 h 125"/>
                      <a:gd name="T72" fmla="*/ 61 w 155"/>
                      <a:gd name="T73" fmla="*/ 30 h 125"/>
                      <a:gd name="T74" fmla="*/ 30 w 155"/>
                      <a:gd name="T75" fmla="*/ 0 h 125"/>
                      <a:gd name="T76" fmla="*/ 30 w 155"/>
                      <a:gd name="T77" fmla="*/ 0 h 125"/>
                      <a:gd name="T78" fmla="*/ 30 w 155"/>
                      <a:gd name="T79" fmla="*/ 0 h 125"/>
                      <a:gd name="T80" fmla="*/ 30 w 155"/>
                      <a:gd name="T81" fmla="*/ 0 h 125"/>
                      <a:gd name="T82" fmla="*/ 30 w 155"/>
                      <a:gd name="T83" fmla="*/ 0 h 125"/>
                      <a:gd name="T84" fmla="*/ 0 w 155"/>
                      <a:gd name="T85" fmla="*/ 30 h 125"/>
                      <a:gd name="T86" fmla="*/ 0 w 155"/>
                      <a:gd name="T87" fmla="*/ 61 h 125"/>
                      <a:gd name="T88" fmla="*/ 0 w 155"/>
                      <a:gd name="T89" fmla="*/ 61 h 125"/>
                      <a:gd name="T90" fmla="*/ 0 w 155"/>
                      <a:gd name="T91" fmla="*/ 61 h 125"/>
                      <a:gd name="T92" fmla="*/ 0 w 155"/>
                      <a:gd name="T93" fmla="*/ 61 h 125"/>
                      <a:gd name="T94" fmla="*/ 0 w 155"/>
                      <a:gd name="T95" fmla="*/ 93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55" h="125">
                        <a:moveTo>
                          <a:pt x="0" y="93"/>
                        </a:moveTo>
                        <a:lnTo>
                          <a:pt x="0" y="93"/>
                        </a:lnTo>
                        <a:cubicBezTo>
                          <a:pt x="0" y="124"/>
                          <a:pt x="0" y="124"/>
                          <a:pt x="0" y="124"/>
                        </a:cubicBezTo>
                        <a:lnTo>
                          <a:pt x="0" y="124"/>
                        </a:lnTo>
                        <a:lnTo>
                          <a:pt x="0" y="124"/>
                        </a:lnTo>
                        <a:lnTo>
                          <a:pt x="0" y="124"/>
                        </a:lnTo>
                        <a:lnTo>
                          <a:pt x="0" y="124"/>
                        </a:lnTo>
                        <a:cubicBezTo>
                          <a:pt x="0" y="124"/>
                          <a:pt x="0" y="124"/>
                          <a:pt x="30" y="124"/>
                        </a:cubicBezTo>
                        <a:lnTo>
                          <a:pt x="30" y="124"/>
                        </a:lnTo>
                        <a:lnTo>
                          <a:pt x="30" y="124"/>
                        </a:lnTo>
                        <a:lnTo>
                          <a:pt x="30" y="124"/>
                        </a:lnTo>
                        <a:lnTo>
                          <a:pt x="61" y="124"/>
                        </a:lnTo>
                        <a:lnTo>
                          <a:pt x="61" y="124"/>
                        </a:lnTo>
                        <a:lnTo>
                          <a:pt x="61" y="124"/>
                        </a:lnTo>
                        <a:lnTo>
                          <a:pt x="61" y="124"/>
                        </a:lnTo>
                        <a:lnTo>
                          <a:pt x="61" y="124"/>
                        </a:lnTo>
                        <a:cubicBezTo>
                          <a:pt x="93" y="124"/>
                          <a:pt x="93" y="124"/>
                          <a:pt x="93" y="124"/>
                        </a:cubicBezTo>
                        <a:lnTo>
                          <a:pt x="93" y="124"/>
                        </a:lnTo>
                        <a:lnTo>
                          <a:pt x="124" y="124"/>
                        </a:lnTo>
                        <a:lnTo>
                          <a:pt x="124" y="124"/>
                        </a:lnTo>
                        <a:cubicBezTo>
                          <a:pt x="124" y="93"/>
                          <a:pt x="124" y="93"/>
                          <a:pt x="124" y="93"/>
                        </a:cubicBezTo>
                        <a:lnTo>
                          <a:pt x="124" y="93"/>
                        </a:lnTo>
                        <a:lnTo>
                          <a:pt x="154" y="93"/>
                        </a:lnTo>
                        <a:lnTo>
                          <a:pt x="154" y="93"/>
                        </a:lnTo>
                        <a:lnTo>
                          <a:pt x="154" y="61"/>
                        </a:lnTo>
                        <a:lnTo>
                          <a:pt x="154" y="61"/>
                        </a:lnTo>
                        <a:lnTo>
                          <a:pt x="154" y="61"/>
                        </a:lnTo>
                        <a:lnTo>
                          <a:pt x="15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cubicBezTo>
                          <a:pt x="93" y="61"/>
                          <a:pt x="93" y="61"/>
                          <a:pt x="93" y="30"/>
                        </a:cubicBezTo>
                        <a:lnTo>
                          <a:pt x="93" y="30"/>
                        </a:lnTo>
                        <a:lnTo>
                          <a:pt x="61" y="30"/>
                        </a:lnTo>
                        <a:lnTo>
                          <a:pt x="61" y="30"/>
                        </a:lnTo>
                        <a:lnTo>
                          <a:pt x="61" y="30"/>
                        </a:lnTo>
                        <a:cubicBezTo>
                          <a:pt x="61" y="30"/>
                          <a:pt x="61" y="0"/>
                          <a:pt x="30" y="0"/>
                        </a:cubicBezTo>
                        <a:lnTo>
                          <a:pt x="30" y="0"/>
                        </a:lnTo>
                        <a:lnTo>
                          <a:pt x="30" y="0"/>
                        </a:lnTo>
                        <a:lnTo>
                          <a:pt x="30" y="0"/>
                        </a:lnTo>
                        <a:lnTo>
                          <a:pt x="30" y="0"/>
                        </a:lnTo>
                        <a:cubicBezTo>
                          <a:pt x="30" y="30"/>
                          <a:pt x="0" y="30"/>
                          <a:pt x="0" y="30"/>
                        </a:cubicBezTo>
                        <a:cubicBezTo>
                          <a:pt x="0" y="30"/>
                          <a:pt x="0" y="30"/>
                          <a:pt x="0" y="61"/>
                        </a:cubicBezTo>
                        <a:lnTo>
                          <a:pt x="0" y="61"/>
                        </a:lnTo>
                        <a:lnTo>
                          <a:pt x="0" y="61"/>
                        </a:lnTo>
                        <a:lnTo>
                          <a:pt x="0" y="61"/>
                        </a:lnTo>
                        <a:cubicBezTo>
                          <a:pt x="0" y="61"/>
                          <a:pt x="0" y="61"/>
                          <a:pt x="0" y="9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9" name="Freeform 73">
                    <a:extLst>
                      <a:ext uri="{FF2B5EF4-FFF2-40B4-BE49-F238E27FC236}">
                        <a16:creationId xmlns:a16="http://schemas.microsoft.com/office/drawing/2014/main" id="{B52D6644-DEA6-4562-BFF5-326D8AC890F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29200" y="1735138"/>
                    <a:ext cx="44450" cy="44450"/>
                  </a:xfrm>
                  <a:custGeom>
                    <a:avLst/>
                    <a:gdLst>
                      <a:gd name="T0" fmla="*/ 94 w 125"/>
                      <a:gd name="T1" fmla="*/ 31 h 125"/>
                      <a:gd name="T2" fmla="*/ 94 w 125"/>
                      <a:gd name="T3" fmla="*/ 31 h 125"/>
                      <a:gd name="T4" fmla="*/ 94 w 125"/>
                      <a:gd name="T5" fmla="*/ 31 h 125"/>
                      <a:gd name="T6" fmla="*/ 63 w 125"/>
                      <a:gd name="T7" fmla="*/ 31 h 125"/>
                      <a:gd name="T8" fmla="*/ 31 w 125"/>
                      <a:gd name="T9" fmla="*/ 31 h 125"/>
                      <a:gd name="T10" fmla="*/ 31 w 125"/>
                      <a:gd name="T11" fmla="*/ 31 h 125"/>
                      <a:gd name="T12" fmla="*/ 31 w 125"/>
                      <a:gd name="T13" fmla="*/ 31 h 125"/>
                      <a:gd name="T14" fmla="*/ 0 w 125"/>
                      <a:gd name="T15" fmla="*/ 0 h 125"/>
                      <a:gd name="T16" fmla="*/ 0 w 125"/>
                      <a:gd name="T17" fmla="*/ 31 h 125"/>
                      <a:gd name="T18" fmla="*/ 0 w 125"/>
                      <a:gd name="T19" fmla="*/ 31 h 125"/>
                      <a:gd name="T20" fmla="*/ 0 w 125"/>
                      <a:gd name="T21" fmla="*/ 31 h 125"/>
                      <a:gd name="T22" fmla="*/ 0 w 125"/>
                      <a:gd name="T23" fmla="*/ 31 h 125"/>
                      <a:gd name="T24" fmla="*/ 0 w 125"/>
                      <a:gd name="T25" fmla="*/ 31 h 125"/>
                      <a:gd name="T26" fmla="*/ 0 w 125"/>
                      <a:gd name="T27" fmla="*/ 31 h 125"/>
                      <a:gd name="T28" fmla="*/ 0 w 125"/>
                      <a:gd name="T29" fmla="*/ 61 h 125"/>
                      <a:gd name="T30" fmla="*/ 0 w 125"/>
                      <a:gd name="T31" fmla="*/ 61 h 125"/>
                      <a:gd name="T32" fmla="*/ 0 w 125"/>
                      <a:gd name="T33" fmla="*/ 61 h 125"/>
                      <a:gd name="T34" fmla="*/ 0 w 125"/>
                      <a:gd name="T35" fmla="*/ 92 h 125"/>
                      <a:gd name="T36" fmla="*/ 0 w 125"/>
                      <a:gd name="T37" fmla="*/ 92 h 125"/>
                      <a:gd name="T38" fmla="*/ 0 w 125"/>
                      <a:gd name="T39" fmla="*/ 92 h 125"/>
                      <a:gd name="T40" fmla="*/ 0 w 125"/>
                      <a:gd name="T41" fmla="*/ 92 h 125"/>
                      <a:gd name="T42" fmla="*/ 0 w 125"/>
                      <a:gd name="T43" fmla="*/ 124 h 125"/>
                      <a:gd name="T44" fmla="*/ 0 w 125"/>
                      <a:gd name="T45" fmla="*/ 124 h 125"/>
                      <a:gd name="T46" fmla="*/ 0 w 125"/>
                      <a:gd name="T47" fmla="*/ 124 h 125"/>
                      <a:gd name="T48" fmla="*/ 31 w 125"/>
                      <a:gd name="T49" fmla="*/ 124 h 125"/>
                      <a:gd name="T50" fmla="*/ 31 w 125"/>
                      <a:gd name="T51" fmla="*/ 124 h 125"/>
                      <a:gd name="T52" fmla="*/ 31 w 125"/>
                      <a:gd name="T53" fmla="*/ 124 h 125"/>
                      <a:gd name="T54" fmla="*/ 31 w 125"/>
                      <a:gd name="T55" fmla="*/ 92 h 125"/>
                      <a:gd name="T56" fmla="*/ 31 w 125"/>
                      <a:gd name="T57" fmla="*/ 92 h 125"/>
                      <a:gd name="T58" fmla="*/ 63 w 125"/>
                      <a:gd name="T59" fmla="*/ 92 h 125"/>
                      <a:gd name="T60" fmla="*/ 63 w 125"/>
                      <a:gd name="T61" fmla="*/ 92 h 125"/>
                      <a:gd name="T62" fmla="*/ 63 w 125"/>
                      <a:gd name="T63" fmla="*/ 92 h 125"/>
                      <a:gd name="T64" fmla="*/ 63 w 125"/>
                      <a:gd name="T65" fmla="*/ 92 h 125"/>
                      <a:gd name="T66" fmla="*/ 94 w 125"/>
                      <a:gd name="T67" fmla="*/ 61 h 125"/>
                      <a:gd name="T68" fmla="*/ 94 w 125"/>
                      <a:gd name="T69" fmla="*/ 61 h 125"/>
                      <a:gd name="T70" fmla="*/ 124 w 125"/>
                      <a:gd name="T71" fmla="*/ 61 h 125"/>
                      <a:gd name="T72" fmla="*/ 94 w 125"/>
                      <a:gd name="T73" fmla="*/ 31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25" h="125">
                        <a:moveTo>
                          <a:pt x="94" y="31"/>
                        </a:moveTo>
                        <a:lnTo>
                          <a:pt x="94" y="31"/>
                        </a:lnTo>
                        <a:lnTo>
                          <a:pt x="94" y="31"/>
                        </a:lnTo>
                        <a:lnTo>
                          <a:pt x="63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31"/>
                          <a:pt x="31" y="31"/>
                          <a:pt x="0" y="0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61"/>
                        </a:lnTo>
                        <a:lnTo>
                          <a:pt x="0" y="61"/>
                        </a:lnTo>
                        <a:lnTo>
                          <a:pt x="0" y="61"/>
                        </a:lnTo>
                        <a:cubicBezTo>
                          <a:pt x="0" y="92"/>
                          <a:pt x="0" y="92"/>
                          <a:pt x="0" y="92"/>
                        </a:cubicBezTo>
                        <a:lnTo>
                          <a:pt x="0" y="92"/>
                        </a:lnTo>
                        <a:lnTo>
                          <a:pt x="0" y="92"/>
                        </a:lnTo>
                        <a:lnTo>
                          <a:pt x="0" y="92"/>
                        </a:lnTo>
                        <a:lnTo>
                          <a:pt x="0" y="124"/>
                        </a:lnTo>
                        <a:lnTo>
                          <a:pt x="0" y="124"/>
                        </a:lnTo>
                        <a:lnTo>
                          <a:pt x="0" y="124"/>
                        </a:lnTo>
                        <a:cubicBezTo>
                          <a:pt x="31" y="124"/>
                          <a:pt x="31" y="124"/>
                          <a:pt x="31" y="124"/>
                        </a:cubicBez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31" y="92"/>
                        </a:lnTo>
                        <a:lnTo>
                          <a:pt x="31" y="92"/>
                        </a:lnTo>
                        <a:cubicBezTo>
                          <a:pt x="63" y="92"/>
                          <a:pt x="63" y="92"/>
                          <a:pt x="63" y="92"/>
                        </a:cubicBezTo>
                        <a:lnTo>
                          <a:pt x="63" y="92"/>
                        </a:lnTo>
                        <a:lnTo>
                          <a:pt x="63" y="92"/>
                        </a:lnTo>
                        <a:lnTo>
                          <a:pt x="63" y="92"/>
                        </a:lnTo>
                        <a:lnTo>
                          <a:pt x="94" y="61"/>
                        </a:lnTo>
                        <a:lnTo>
                          <a:pt x="94" y="61"/>
                        </a:lnTo>
                        <a:cubicBezTo>
                          <a:pt x="94" y="61"/>
                          <a:pt x="94" y="61"/>
                          <a:pt x="124" y="61"/>
                        </a:cubicBezTo>
                        <a:cubicBezTo>
                          <a:pt x="94" y="31"/>
                          <a:pt x="94" y="31"/>
                          <a:pt x="94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0" name="Freeform 74">
                    <a:extLst>
                      <a:ext uri="{FF2B5EF4-FFF2-40B4-BE49-F238E27FC236}">
                        <a16:creationId xmlns:a16="http://schemas.microsoft.com/office/drawing/2014/main" id="{956402AA-E731-4FC9-9087-83EDF92ECFC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73650" y="1668463"/>
                    <a:ext cx="168275" cy="68262"/>
                  </a:xfrm>
                  <a:custGeom>
                    <a:avLst/>
                    <a:gdLst>
                      <a:gd name="T0" fmla="*/ 187 w 466"/>
                      <a:gd name="T1" fmla="*/ 124 h 188"/>
                      <a:gd name="T2" fmla="*/ 187 w 466"/>
                      <a:gd name="T3" fmla="*/ 94 h 188"/>
                      <a:gd name="T4" fmla="*/ 217 w 466"/>
                      <a:gd name="T5" fmla="*/ 94 h 188"/>
                      <a:gd name="T6" fmla="*/ 217 w 466"/>
                      <a:gd name="T7" fmla="*/ 94 h 188"/>
                      <a:gd name="T8" fmla="*/ 248 w 466"/>
                      <a:gd name="T9" fmla="*/ 94 h 188"/>
                      <a:gd name="T10" fmla="*/ 248 w 466"/>
                      <a:gd name="T11" fmla="*/ 94 h 188"/>
                      <a:gd name="T12" fmla="*/ 280 w 466"/>
                      <a:gd name="T13" fmla="*/ 124 h 188"/>
                      <a:gd name="T14" fmla="*/ 311 w 466"/>
                      <a:gd name="T15" fmla="*/ 94 h 188"/>
                      <a:gd name="T16" fmla="*/ 311 w 466"/>
                      <a:gd name="T17" fmla="*/ 63 h 188"/>
                      <a:gd name="T18" fmla="*/ 341 w 466"/>
                      <a:gd name="T19" fmla="*/ 63 h 188"/>
                      <a:gd name="T20" fmla="*/ 341 w 466"/>
                      <a:gd name="T21" fmla="*/ 63 h 188"/>
                      <a:gd name="T22" fmla="*/ 404 w 466"/>
                      <a:gd name="T23" fmla="*/ 63 h 188"/>
                      <a:gd name="T24" fmla="*/ 465 w 466"/>
                      <a:gd name="T25" fmla="*/ 31 h 188"/>
                      <a:gd name="T26" fmla="*/ 465 w 466"/>
                      <a:gd name="T27" fmla="*/ 31 h 188"/>
                      <a:gd name="T28" fmla="*/ 435 w 466"/>
                      <a:gd name="T29" fmla="*/ 0 h 188"/>
                      <a:gd name="T30" fmla="*/ 435 w 466"/>
                      <a:gd name="T31" fmla="*/ 0 h 188"/>
                      <a:gd name="T32" fmla="*/ 372 w 466"/>
                      <a:gd name="T33" fmla="*/ 0 h 188"/>
                      <a:gd name="T34" fmla="*/ 372 w 466"/>
                      <a:gd name="T35" fmla="*/ 0 h 188"/>
                      <a:gd name="T36" fmla="*/ 341 w 466"/>
                      <a:gd name="T37" fmla="*/ 0 h 188"/>
                      <a:gd name="T38" fmla="*/ 311 w 466"/>
                      <a:gd name="T39" fmla="*/ 0 h 188"/>
                      <a:gd name="T40" fmla="*/ 311 w 466"/>
                      <a:gd name="T41" fmla="*/ 0 h 188"/>
                      <a:gd name="T42" fmla="*/ 248 w 466"/>
                      <a:gd name="T43" fmla="*/ 0 h 188"/>
                      <a:gd name="T44" fmla="*/ 217 w 466"/>
                      <a:gd name="T45" fmla="*/ 0 h 188"/>
                      <a:gd name="T46" fmla="*/ 187 w 466"/>
                      <a:gd name="T47" fmla="*/ 0 h 188"/>
                      <a:gd name="T48" fmla="*/ 187 w 466"/>
                      <a:gd name="T49" fmla="*/ 0 h 188"/>
                      <a:gd name="T50" fmla="*/ 187 w 466"/>
                      <a:gd name="T51" fmla="*/ 0 h 188"/>
                      <a:gd name="T52" fmla="*/ 156 w 466"/>
                      <a:gd name="T53" fmla="*/ 31 h 188"/>
                      <a:gd name="T54" fmla="*/ 93 w 466"/>
                      <a:gd name="T55" fmla="*/ 31 h 188"/>
                      <a:gd name="T56" fmla="*/ 63 w 466"/>
                      <a:gd name="T57" fmla="*/ 0 h 188"/>
                      <a:gd name="T58" fmla="*/ 32 w 466"/>
                      <a:gd name="T59" fmla="*/ 31 h 188"/>
                      <a:gd name="T60" fmla="*/ 0 w 466"/>
                      <a:gd name="T61" fmla="*/ 63 h 188"/>
                      <a:gd name="T62" fmla="*/ 0 w 466"/>
                      <a:gd name="T63" fmla="*/ 63 h 188"/>
                      <a:gd name="T64" fmla="*/ 32 w 466"/>
                      <a:gd name="T65" fmla="*/ 63 h 188"/>
                      <a:gd name="T66" fmla="*/ 93 w 466"/>
                      <a:gd name="T67" fmla="*/ 63 h 188"/>
                      <a:gd name="T68" fmla="*/ 124 w 466"/>
                      <a:gd name="T69" fmla="*/ 124 h 188"/>
                      <a:gd name="T70" fmla="*/ 124 w 466"/>
                      <a:gd name="T71" fmla="*/ 124 h 188"/>
                      <a:gd name="T72" fmla="*/ 93 w 466"/>
                      <a:gd name="T73" fmla="*/ 155 h 188"/>
                      <a:gd name="T74" fmla="*/ 63 w 466"/>
                      <a:gd name="T75" fmla="*/ 187 h 188"/>
                      <a:gd name="T76" fmla="*/ 63 w 466"/>
                      <a:gd name="T77" fmla="*/ 187 h 188"/>
                      <a:gd name="T78" fmla="*/ 63 w 466"/>
                      <a:gd name="T79" fmla="*/ 187 h 188"/>
                      <a:gd name="T80" fmla="*/ 93 w 466"/>
                      <a:gd name="T81" fmla="*/ 187 h 188"/>
                      <a:gd name="T82" fmla="*/ 93 w 466"/>
                      <a:gd name="T83" fmla="*/ 187 h 188"/>
                      <a:gd name="T84" fmla="*/ 93 w 466"/>
                      <a:gd name="T85" fmla="*/ 155 h 188"/>
                      <a:gd name="T86" fmla="*/ 124 w 466"/>
                      <a:gd name="T87" fmla="*/ 187 h 188"/>
                      <a:gd name="T88" fmla="*/ 156 w 466"/>
                      <a:gd name="T89" fmla="*/ 155 h 188"/>
                      <a:gd name="T90" fmla="*/ 187 w 466"/>
                      <a:gd name="T91" fmla="*/ 124 h 1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466" h="188">
                        <a:moveTo>
                          <a:pt x="187" y="124"/>
                        </a:moveTo>
                        <a:lnTo>
                          <a:pt x="187" y="124"/>
                        </a:lnTo>
                        <a:lnTo>
                          <a:pt x="187" y="124"/>
                        </a:lnTo>
                        <a:cubicBezTo>
                          <a:pt x="187" y="124"/>
                          <a:pt x="187" y="124"/>
                          <a:pt x="187" y="94"/>
                        </a:cubicBezTo>
                        <a:lnTo>
                          <a:pt x="187" y="94"/>
                        </a:lnTo>
                        <a:cubicBezTo>
                          <a:pt x="217" y="94"/>
                          <a:pt x="217" y="94"/>
                          <a:pt x="217" y="94"/>
                        </a:cubicBezTo>
                        <a:lnTo>
                          <a:pt x="217" y="94"/>
                        </a:lnTo>
                        <a:lnTo>
                          <a:pt x="217" y="94"/>
                        </a:lnTo>
                        <a:lnTo>
                          <a:pt x="217" y="94"/>
                        </a:lnTo>
                        <a:cubicBezTo>
                          <a:pt x="248" y="94"/>
                          <a:pt x="248" y="94"/>
                          <a:pt x="248" y="94"/>
                        </a:cubicBezTo>
                        <a:lnTo>
                          <a:pt x="248" y="94"/>
                        </a:lnTo>
                        <a:lnTo>
                          <a:pt x="248" y="94"/>
                        </a:lnTo>
                        <a:lnTo>
                          <a:pt x="248" y="94"/>
                        </a:lnTo>
                        <a:cubicBezTo>
                          <a:pt x="280" y="94"/>
                          <a:pt x="280" y="94"/>
                          <a:pt x="280" y="124"/>
                        </a:cubicBezTo>
                        <a:cubicBezTo>
                          <a:pt x="280" y="124"/>
                          <a:pt x="280" y="94"/>
                          <a:pt x="311" y="94"/>
                        </a:cubicBezTo>
                        <a:lnTo>
                          <a:pt x="311" y="94"/>
                        </a:lnTo>
                        <a:cubicBezTo>
                          <a:pt x="311" y="94"/>
                          <a:pt x="311" y="94"/>
                          <a:pt x="311" y="63"/>
                        </a:cubicBezTo>
                        <a:lnTo>
                          <a:pt x="311" y="63"/>
                        </a:lnTo>
                        <a:cubicBezTo>
                          <a:pt x="341" y="63"/>
                          <a:pt x="341" y="63"/>
                          <a:pt x="341" y="63"/>
                        </a:cubicBezTo>
                        <a:lnTo>
                          <a:pt x="341" y="63"/>
                        </a:lnTo>
                        <a:lnTo>
                          <a:pt x="341" y="63"/>
                        </a:lnTo>
                        <a:lnTo>
                          <a:pt x="341" y="63"/>
                        </a:lnTo>
                        <a:cubicBezTo>
                          <a:pt x="341" y="63"/>
                          <a:pt x="372" y="63"/>
                          <a:pt x="404" y="63"/>
                        </a:cubicBezTo>
                        <a:lnTo>
                          <a:pt x="404" y="63"/>
                        </a:lnTo>
                        <a:cubicBezTo>
                          <a:pt x="404" y="31"/>
                          <a:pt x="435" y="31"/>
                          <a:pt x="435" y="31"/>
                        </a:cubicBezTo>
                        <a:cubicBezTo>
                          <a:pt x="435" y="31"/>
                          <a:pt x="435" y="31"/>
                          <a:pt x="465" y="31"/>
                        </a:cubicBezTo>
                        <a:lnTo>
                          <a:pt x="465" y="31"/>
                        </a:lnTo>
                        <a:lnTo>
                          <a:pt x="465" y="31"/>
                        </a:lnTo>
                        <a:cubicBezTo>
                          <a:pt x="435" y="31"/>
                          <a:pt x="435" y="0"/>
                          <a:pt x="435" y="0"/>
                        </a:cubicBezTo>
                        <a:lnTo>
                          <a:pt x="435" y="0"/>
                        </a:lnTo>
                        <a:lnTo>
                          <a:pt x="435" y="0"/>
                        </a:lnTo>
                        <a:lnTo>
                          <a:pt x="435" y="0"/>
                        </a:lnTo>
                        <a:cubicBezTo>
                          <a:pt x="404" y="0"/>
                          <a:pt x="404" y="0"/>
                          <a:pt x="404" y="0"/>
                        </a:cubicBezTo>
                        <a:cubicBezTo>
                          <a:pt x="404" y="0"/>
                          <a:pt x="404" y="0"/>
                          <a:pt x="372" y="0"/>
                        </a:cubicBezTo>
                        <a:lnTo>
                          <a:pt x="372" y="0"/>
                        </a:lnTo>
                        <a:lnTo>
                          <a:pt x="372" y="0"/>
                        </a:lnTo>
                        <a:cubicBezTo>
                          <a:pt x="341" y="0"/>
                          <a:pt x="341" y="0"/>
                          <a:pt x="341" y="0"/>
                        </a:cubicBezTo>
                        <a:lnTo>
                          <a:pt x="341" y="0"/>
                        </a:lnTo>
                        <a:cubicBezTo>
                          <a:pt x="311" y="0"/>
                          <a:pt x="311" y="0"/>
                          <a:pt x="311" y="0"/>
                        </a:cubicBezTo>
                        <a:lnTo>
                          <a:pt x="311" y="0"/>
                        </a:lnTo>
                        <a:lnTo>
                          <a:pt x="311" y="0"/>
                        </a:lnTo>
                        <a:lnTo>
                          <a:pt x="311" y="0"/>
                        </a:lnTo>
                        <a:cubicBezTo>
                          <a:pt x="280" y="0"/>
                          <a:pt x="280" y="0"/>
                          <a:pt x="280" y="0"/>
                        </a:cubicBezTo>
                        <a:cubicBezTo>
                          <a:pt x="280" y="0"/>
                          <a:pt x="280" y="0"/>
                          <a:pt x="248" y="0"/>
                        </a:cubicBezTo>
                        <a:lnTo>
                          <a:pt x="248" y="0"/>
                        </a:lnTo>
                        <a:cubicBezTo>
                          <a:pt x="217" y="0"/>
                          <a:pt x="217" y="0"/>
                          <a:pt x="217" y="0"/>
                        </a:cubicBezTo>
                        <a:cubicBezTo>
                          <a:pt x="217" y="0"/>
                          <a:pt x="217" y="0"/>
                          <a:pt x="187" y="0"/>
                        </a:cubicBezTo>
                        <a:lnTo>
                          <a:pt x="187" y="0"/>
                        </a:lnTo>
                        <a:lnTo>
                          <a:pt x="187" y="0"/>
                        </a:lnTo>
                        <a:lnTo>
                          <a:pt x="187" y="0"/>
                        </a:lnTo>
                        <a:lnTo>
                          <a:pt x="187" y="0"/>
                        </a:lnTo>
                        <a:lnTo>
                          <a:pt x="187" y="0"/>
                        </a:lnTo>
                        <a:cubicBezTo>
                          <a:pt x="187" y="31"/>
                          <a:pt x="187" y="31"/>
                          <a:pt x="156" y="31"/>
                        </a:cubicBezTo>
                        <a:lnTo>
                          <a:pt x="156" y="31"/>
                        </a:lnTo>
                        <a:cubicBezTo>
                          <a:pt x="124" y="31"/>
                          <a:pt x="124" y="31"/>
                          <a:pt x="124" y="31"/>
                        </a:cubicBezTo>
                        <a:cubicBezTo>
                          <a:pt x="93" y="31"/>
                          <a:pt x="93" y="31"/>
                          <a:pt x="93" y="31"/>
                        </a:cubicBezTo>
                        <a:cubicBezTo>
                          <a:pt x="63" y="0"/>
                          <a:pt x="63" y="0"/>
                          <a:pt x="63" y="0"/>
                        </a:cubicBezTo>
                        <a:lnTo>
                          <a:pt x="63" y="0"/>
                        </a:lnTo>
                        <a:cubicBezTo>
                          <a:pt x="32" y="0"/>
                          <a:pt x="32" y="31"/>
                          <a:pt x="32" y="31"/>
                        </a:cubicBezTo>
                        <a:lnTo>
                          <a:pt x="32" y="31"/>
                        </a:lnTo>
                        <a:cubicBezTo>
                          <a:pt x="0" y="31"/>
                          <a:pt x="0" y="63"/>
                          <a:pt x="0" y="63"/>
                        </a:cubicBezTo>
                        <a:lnTo>
                          <a:pt x="0" y="63"/>
                        </a:lnTo>
                        <a:lnTo>
                          <a:pt x="0" y="63"/>
                        </a:lnTo>
                        <a:lnTo>
                          <a:pt x="0" y="63"/>
                        </a:lnTo>
                        <a:lnTo>
                          <a:pt x="0" y="63"/>
                        </a:lnTo>
                        <a:cubicBezTo>
                          <a:pt x="32" y="63"/>
                          <a:pt x="32" y="63"/>
                          <a:pt x="32" y="63"/>
                        </a:cubicBezTo>
                        <a:lnTo>
                          <a:pt x="32" y="63"/>
                        </a:lnTo>
                        <a:cubicBezTo>
                          <a:pt x="63" y="63"/>
                          <a:pt x="93" y="63"/>
                          <a:pt x="93" y="63"/>
                        </a:cubicBezTo>
                        <a:lnTo>
                          <a:pt x="93" y="63"/>
                        </a:lnTo>
                        <a:cubicBezTo>
                          <a:pt x="124" y="94"/>
                          <a:pt x="124" y="94"/>
                          <a:pt x="124" y="124"/>
                        </a:cubicBezTo>
                        <a:lnTo>
                          <a:pt x="124" y="124"/>
                        </a:lnTo>
                        <a:lnTo>
                          <a:pt x="124" y="124"/>
                        </a:lnTo>
                        <a:cubicBezTo>
                          <a:pt x="124" y="155"/>
                          <a:pt x="93" y="155"/>
                          <a:pt x="93" y="155"/>
                        </a:cubicBezTo>
                        <a:lnTo>
                          <a:pt x="93" y="155"/>
                        </a:lnTo>
                        <a:lnTo>
                          <a:pt x="93" y="155"/>
                        </a:lnTo>
                        <a:cubicBezTo>
                          <a:pt x="93" y="155"/>
                          <a:pt x="63" y="155"/>
                          <a:pt x="63" y="187"/>
                        </a:cubicBezTo>
                        <a:lnTo>
                          <a:pt x="63" y="187"/>
                        </a:lnTo>
                        <a:lnTo>
                          <a:pt x="63" y="187"/>
                        </a:lnTo>
                        <a:lnTo>
                          <a:pt x="63" y="187"/>
                        </a:lnTo>
                        <a:lnTo>
                          <a:pt x="63" y="187"/>
                        </a:lnTo>
                        <a:cubicBezTo>
                          <a:pt x="63" y="187"/>
                          <a:pt x="63" y="187"/>
                          <a:pt x="93" y="187"/>
                        </a:cubicBezTo>
                        <a:lnTo>
                          <a:pt x="93" y="187"/>
                        </a:lnTo>
                        <a:lnTo>
                          <a:pt x="93" y="187"/>
                        </a:lnTo>
                        <a:lnTo>
                          <a:pt x="93" y="187"/>
                        </a:lnTo>
                        <a:lnTo>
                          <a:pt x="93" y="155"/>
                        </a:lnTo>
                        <a:lnTo>
                          <a:pt x="93" y="155"/>
                        </a:lnTo>
                        <a:cubicBezTo>
                          <a:pt x="124" y="155"/>
                          <a:pt x="124" y="155"/>
                          <a:pt x="124" y="187"/>
                        </a:cubicBezTo>
                        <a:lnTo>
                          <a:pt x="124" y="187"/>
                        </a:lnTo>
                        <a:lnTo>
                          <a:pt x="124" y="187"/>
                        </a:lnTo>
                        <a:cubicBezTo>
                          <a:pt x="156" y="155"/>
                          <a:pt x="156" y="155"/>
                          <a:pt x="156" y="155"/>
                        </a:cubicBezTo>
                        <a:lnTo>
                          <a:pt x="156" y="124"/>
                        </a:lnTo>
                        <a:cubicBezTo>
                          <a:pt x="156" y="124"/>
                          <a:pt x="156" y="124"/>
                          <a:pt x="187" y="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1" name="Freeform 75">
                    <a:extLst>
                      <a:ext uri="{FF2B5EF4-FFF2-40B4-BE49-F238E27FC236}">
                        <a16:creationId xmlns:a16="http://schemas.microsoft.com/office/drawing/2014/main" id="{F1CFA234-AEBD-4E90-BAD5-41022675224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443538" y="2003425"/>
                    <a:ext cx="33337" cy="22225"/>
                  </a:xfrm>
                  <a:custGeom>
                    <a:avLst/>
                    <a:gdLst>
                      <a:gd name="T0" fmla="*/ 31 w 93"/>
                      <a:gd name="T1" fmla="*/ 31 h 62"/>
                      <a:gd name="T2" fmla="*/ 31 w 93"/>
                      <a:gd name="T3" fmla="*/ 31 h 62"/>
                      <a:gd name="T4" fmla="*/ 31 w 93"/>
                      <a:gd name="T5" fmla="*/ 31 h 62"/>
                      <a:gd name="T6" fmla="*/ 31 w 93"/>
                      <a:gd name="T7" fmla="*/ 31 h 62"/>
                      <a:gd name="T8" fmla="*/ 61 w 93"/>
                      <a:gd name="T9" fmla="*/ 31 h 62"/>
                      <a:gd name="T10" fmla="*/ 61 w 93"/>
                      <a:gd name="T11" fmla="*/ 31 h 62"/>
                      <a:gd name="T12" fmla="*/ 61 w 93"/>
                      <a:gd name="T13" fmla="*/ 61 h 62"/>
                      <a:gd name="T14" fmla="*/ 92 w 93"/>
                      <a:gd name="T15" fmla="*/ 61 h 62"/>
                      <a:gd name="T16" fmla="*/ 92 w 93"/>
                      <a:gd name="T17" fmla="*/ 61 h 62"/>
                      <a:gd name="T18" fmla="*/ 92 w 93"/>
                      <a:gd name="T19" fmla="*/ 61 h 62"/>
                      <a:gd name="T20" fmla="*/ 92 w 93"/>
                      <a:gd name="T21" fmla="*/ 61 h 62"/>
                      <a:gd name="T22" fmla="*/ 92 w 93"/>
                      <a:gd name="T23" fmla="*/ 61 h 62"/>
                      <a:gd name="T24" fmla="*/ 92 w 93"/>
                      <a:gd name="T25" fmla="*/ 61 h 62"/>
                      <a:gd name="T26" fmla="*/ 92 w 93"/>
                      <a:gd name="T27" fmla="*/ 31 h 62"/>
                      <a:gd name="T28" fmla="*/ 61 w 93"/>
                      <a:gd name="T29" fmla="*/ 31 h 62"/>
                      <a:gd name="T30" fmla="*/ 61 w 93"/>
                      <a:gd name="T31" fmla="*/ 31 h 62"/>
                      <a:gd name="T32" fmla="*/ 61 w 93"/>
                      <a:gd name="T33" fmla="*/ 31 h 62"/>
                      <a:gd name="T34" fmla="*/ 31 w 93"/>
                      <a:gd name="T35" fmla="*/ 0 h 62"/>
                      <a:gd name="T36" fmla="*/ 0 w 93"/>
                      <a:gd name="T37" fmla="*/ 31 h 62"/>
                      <a:gd name="T38" fmla="*/ 0 w 93"/>
                      <a:gd name="T39" fmla="*/ 31 h 62"/>
                      <a:gd name="T40" fmla="*/ 0 w 93"/>
                      <a:gd name="T41" fmla="*/ 31 h 62"/>
                      <a:gd name="T42" fmla="*/ 0 w 93"/>
                      <a:gd name="T43" fmla="*/ 31 h 62"/>
                      <a:gd name="T44" fmla="*/ 31 w 93"/>
                      <a:gd name="T45" fmla="*/ 3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93" h="62">
                        <a:moveTo>
                          <a:pt x="31" y="31"/>
                        </a:move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31"/>
                          <a:pt x="31" y="31"/>
                          <a:pt x="61" y="31"/>
                        </a:cubicBezTo>
                        <a:lnTo>
                          <a:pt x="61" y="31"/>
                        </a:lnTo>
                        <a:lnTo>
                          <a:pt x="61" y="61"/>
                        </a:lnTo>
                        <a:cubicBezTo>
                          <a:pt x="92" y="61"/>
                          <a:pt x="92" y="61"/>
                          <a:pt x="92" y="61"/>
                        </a:cubicBezTo>
                        <a:lnTo>
                          <a:pt x="92" y="61"/>
                        </a:lnTo>
                        <a:lnTo>
                          <a:pt x="92" y="61"/>
                        </a:lnTo>
                        <a:lnTo>
                          <a:pt x="92" y="61"/>
                        </a:lnTo>
                        <a:lnTo>
                          <a:pt x="92" y="61"/>
                        </a:lnTo>
                        <a:lnTo>
                          <a:pt x="92" y="61"/>
                        </a:lnTo>
                        <a:cubicBezTo>
                          <a:pt x="92" y="31"/>
                          <a:pt x="92" y="31"/>
                          <a:pt x="92" y="31"/>
                        </a:cubicBezTo>
                        <a:cubicBezTo>
                          <a:pt x="92" y="31"/>
                          <a:pt x="92" y="31"/>
                          <a:pt x="61" y="31"/>
                        </a:cubicBezTo>
                        <a:lnTo>
                          <a:pt x="61" y="31"/>
                        </a:lnTo>
                        <a:lnTo>
                          <a:pt x="61" y="31"/>
                        </a:lnTo>
                        <a:cubicBezTo>
                          <a:pt x="31" y="31"/>
                          <a:pt x="31" y="31"/>
                          <a:pt x="31" y="0"/>
                        </a:cubicBezTo>
                        <a:cubicBezTo>
                          <a:pt x="31" y="31"/>
                          <a:pt x="31" y="31"/>
                          <a:pt x="0" y="31"/>
                        </a:cubicBez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31" y="3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2" name="Freeform 76">
                    <a:extLst>
                      <a:ext uri="{FF2B5EF4-FFF2-40B4-BE49-F238E27FC236}">
                        <a16:creationId xmlns:a16="http://schemas.microsoft.com/office/drawing/2014/main" id="{9778612C-9C2E-425E-8D98-8A98020F0F2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56325" y="1690688"/>
                    <a:ext cx="77788" cy="77787"/>
                  </a:xfrm>
                  <a:custGeom>
                    <a:avLst/>
                    <a:gdLst>
                      <a:gd name="T0" fmla="*/ 185 w 217"/>
                      <a:gd name="T1" fmla="*/ 0 h 217"/>
                      <a:gd name="T2" fmla="*/ 185 w 217"/>
                      <a:gd name="T3" fmla="*/ 0 h 217"/>
                      <a:gd name="T4" fmla="*/ 185 w 217"/>
                      <a:gd name="T5" fmla="*/ 0 h 217"/>
                      <a:gd name="T6" fmla="*/ 185 w 217"/>
                      <a:gd name="T7" fmla="*/ 0 h 217"/>
                      <a:gd name="T8" fmla="*/ 185 w 217"/>
                      <a:gd name="T9" fmla="*/ 31 h 217"/>
                      <a:gd name="T10" fmla="*/ 154 w 217"/>
                      <a:gd name="T11" fmla="*/ 61 h 217"/>
                      <a:gd name="T12" fmla="*/ 154 w 217"/>
                      <a:gd name="T13" fmla="*/ 61 h 217"/>
                      <a:gd name="T14" fmla="*/ 92 w 217"/>
                      <a:gd name="T15" fmla="*/ 31 h 217"/>
                      <a:gd name="T16" fmla="*/ 92 w 217"/>
                      <a:gd name="T17" fmla="*/ 31 h 217"/>
                      <a:gd name="T18" fmla="*/ 92 w 217"/>
                      <a:gd name="T19" fmla="*/ 31 h 217"/>
                      <a:gd name="T20" fmla="*/ 61 w 217"/>
                      <a:gd name="T21" fmla="*/ 61 h 217"/>
                      <a:gd name="T22" fmla="*/ 61 w 217"/>
                      <a:gd name="T23" fmla="*/ 61 h 217"/>
                      <a:gd name="T24" fmla="*/ 30 w 217"/>
                      <a:gd name="T25" fmla="*/ 92 h 217"/>
                      <a:gd name="T26" fmla="*/ 0 w 217"/>
                      <a:gd name="T27" fmla="*/ 92 h 217"/>
                      <a:gd name="T28" fmla="*/ 0 w 217"/>
                      <a:gd name="T29" fmla="*/ 92 h 217"/>
                      <a:gd name="T30" fmla="*/ 0 w 217"/>
                      <a:gd name="T31" fmla="*/ 92 h 217"/>
                      <a:gd name="T32" fmla="*/ 30 w 217"/>
                      <a:gd name="T33" fmla="*/ 155 h 217"/>
                      <a:gd name="T34" fmla="*/ 30 w 217"/>
                      <a:gd name="T35" fmla="*/ 155 h 217"/>
                      <a:gd name="T36" fmla="*/ 30 w 217"/>
                      <a:gd name="T37" fmla="*/ 185 h 217"/>
                      <a:gd name="T38" fmla="*/ 30 w 217"/>
                      <a:gd name="T39" fmla="*/ 216 h 217"/>
                      <a:gd name="T40" fmla="*/ 30 w 217"/>
                      <a:gd name="T41" fmla="*/ 216 h 217"/>
                      <a:gd name="T42" fmla="*/ 30 w 217"/>
                      <a:gd name="T43" fmla="*/ 216 h 217"/>
                      <a:gd name="T44" fmla="*/ 61 w 217"/>
                      <a:gd name="T45" fmla="*/ 216 h 217"/>
                      <a:gd name="T46" fmla="*/ 61 w 217"/>
                      <a:gd name="T47" fmla="*/ 216 h 217"/>
                      <a:gd name="T48" fmla="*/ 61 w 217"/>
                      <a:gd name="T49" fmla="*/ 216 h 217"/>
                      <a:gd name="T50" fmla="*/ 92 w 217"/>
                      <a:gd name="T51" fmla="*/ 185 h 217"/>
                      <a:gd name="T52" fmla="*/ 92 w 217"/>
                      <a:gd name="T53" fmla="*/ 185 h 217"/>
                      <a:gd name="T54" fmla="*/ 123 w 217"/>
                      <a:gd name="T55" fmla="*/ 185 h 217"/>
                      <a:gd name="T56" fmla="*/ 154 w 217"/>
                      <a:gd name="T57" fmla="*/ 185 h 217"/>
                      <a:gd name="T58" fmla="*/ 154 w 217"/>
                      <a:gd name="T59" fmla="*/ 185 h 217"/>
                      <a:gd name="T60" fmla="*/ 123 w 217"/>
                      <a:gd name="T61" fmla="*/ 155 h 217"/>
                      <a:gd name="T62" fmla="*/ 123 w 217"/>
                      <a:gd name="T63" fmla="*/ 124 h 217"/>
                      <a:gd name="T64" fmla="*/ 154 w 217"/>
                      <a:gd name="T65" fmla="*/ 92 h 217"/>
                      <a:gd name="T66" fmla="*/ 185 w 217"/>
                      <a:gd name="T67" fmla="*/ 61 h 217"/>
                      <a:gd name="T68" fmla="*/ 185 w 217"/>
                      <a:gd name="T69" fmla="*/ 61 h 217"/>
                      <a:gd name="T70" fmla="*/ 216 w 217"/>
                      <a:gd name="T71" fmla="*/ 31 h 217"/>
                      <a:gd name="T72" fmla="*/ 216 w 217"/>
                      <a:gd name="T73" fmla="*/ 31 h 217"/>
                      <a:gd name="T74" fmla="*/ 216 w 217"/>
                      <a:gd name="T75" fmla="*/ 0 h 217"/>
                      <a:gd name="T76" fmla="*/ 216 w 217"/>
                      <a:gd name="T77" fmla="*/ 0 h 217"/>
                      <a:gd name="T78" fmla="*/ 216 w 217"/>
                      <a:gd name="T79" fmla="*/ 0 h 217"/>
                      <a:gd name="T80" fmla="*/ 216 w 217"/>
                      <a:gd name="T81" fmla="*/ 0 h 217"/>
                      <a:gd name="T82" fmla="*/ 185 w 217"/>
                      <a:gd name="T83" fmla="*/ 0 h 2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217" h="217">
                        <a:moveTo>
                          <a:pt x="185" y="0"/>
                        </a:moveTo>
                        <a:lnTo>
                          <a:pt x="185" y="0"/>
                        </a:lnTo>
                        <a:lnTo>
                          <a:pt x="185" y="0"/>
                        </a:lnTo>
                        <a:lnTo>
                          <a:pt x="185" y="0"/>
                        </a:lnTo>
                        <a:lnTo>
                          <a:pt x="185" y="31"/>
                        </a:lnTo>
                        <a:cubicBezTo>
                          <a:pt x="185" y="31"/>
                          <a:pt x="154" y="31"/>
                          <a:pt x="154" y="61"/>
                        </a:cubicBezTo>
                        <a:lnTo>
                          <a:pt x="154" y="61"/>
                        </a:lnTo>
                        <a:cubicBezTo>
                          <a:pt x="123" y="61"/>
                          <a:pt x="123" y="31"/>
                          <a:pt x="92" y="31"/>
                        </a:cubicBezTo>
                        <a:lnTo>
                          <a:pt x="92" y="31"/>
                        </a:lnTo>
                        <a:lnTo>
                          <a:pt x="92" y="31"/>
                        </a:lnTo>
                        <a:cubicBezTo>
                          <a:pt x="92" y="61"/>
                          <a:pt x="61" y="61"/>
                          <a:pt x="61" y="61"/>
                        </a:cubicBezTo>
                        <a:lnTo>
                          <a:pt x="61" y="61"/>
                        </a:lnTo>
                        <a:cubicBezTo>
                          <a:pt x="30" y="61"/>
                          <a:pt x="30" y="92"/>
                          <a:pt x="30" y="92"/>
                        </a:cubicBezTo>
                        <a:cubicBezTo>
                          <a:pt x="30" y="92"/>
                          <a:pt x="30" y="92"/>
                          <a:pt x="0" y="92"/>
                        </a:cubicBezTo>
                        <a:lnTo>
                          <a:pt x="0" y="92"/>
                        </a:lnTo>
                        <a:lnTo>
                          <a:pt x="0" y="92"/>
                        </a:lnTo>
                        <a:cubicBezTo>
                          <a:pt x="30" y="92"/>
                          <a:pt x="30" y="124"/>
                          <a:pt x="30" y="155"/>
                        </a:cubicBezTo>
                        <a:lnTo>
                          <a:pt x="30" y="155"/>
                        </a:lnTo>
                        <a:lnTo>
                          <a:pt x="30" y="185"/>
                        </a:lnTo>
                        <a:lnTo>
                          <a:pt x="30" y="216"/>
                        </a:lnTo>
                        <a:lnTo>
                          <a:pt x="30" y="216"/>
                        </a:lnTo>
                        <a:lnTo>
                          <a:pt x="30" y="216"/>
                        </a:lnTo>
                        <a:cubicBezTo>
                          <a:pt x="61" y="216"/>
                          <a:pt x="61" y="216"/>
                          <a:pt x="61" y="216"/>
                        </a:cubicBezTo>
                        <a:lnTo>
                          <a:pt x="61" y="216"/>
                        </a:lnTo>
                        <a:lnTo>
                          <a:pt x="61" y="216"/>
                        </a:lnTo>
                        <a:lnTo>
                          <a:pt x="92" y="185"/>
                        </a:lnTo>
                        <a:lnTo>
                          <a:pt x="92" y="185"/>
                        </a:lnTo>
                        <a:cubicBezTo>
                          <a:pt x="123" y="185"/>
                          <a:pt x="123" y="185"/>
                          <a:pt x="123" y="185"/>
                        </a:cubicBezTo>
                        <a:lnTo>
                          <a:pt x="154" y="185"/>
                        </a:lnTo>
                        <a:lnTo>
                          <a:pt x="154" y="185"/>
                        </a:lnTo>
                        <a:lnTo>
                          <a:pt x="123" y="155"/>
                        </a:lnTo>
                        <a:cubicBezTo>
                          <a:pt x="123" y="155"/>
                          <a:pt x="92" y="124"/>
                          <a:pt x="123" y="124"/>
                        </a:cubicBezTo>
                        <a:cubicBezTo>
                          <a:pt x="123" y="92"/>
                          <a:pt x="123" y="92"/>
                          <a:pt x="154" y="92"/>
                        </a:cubicBezTo>
                        <a:cubicBezTo>
                          <a:pt x="154" y="61"/>
                          <a:pt x="154" y="61"/>
                          <a:pt x="185" y="61"/>
                        </a:cubicBezTo>
                        <a:lnTo>
                          <a:pt x="185" y="61"/>
                        </a:lnTo>
                        <a:cubicBezTo>
                          <a:pt x="185" y="61"/>
                          <a:pt x="185" y="31"/>
                          <a:pt x="216" y="31"/>
                        </a:cubicBezTo>
                        <a:lnTo>
                          <a:pt x="216" y="31"/>
                        </a:lnTo>
                        <a:cubicBezTo>
                          <a:pt x="216" y="31"/>
                          <a:pt x="216" y="31"/>
                          <a:pt x="216" y="0"/>
                        </a:cubicBezTo>
                        <a:lnTo>
                          <a:pt x="216" y="0"/>
                        </a:lnTo>
                        <a:lnTo>
                          <a:pt x="216" y="0"/>
                        </a:lnTo>
                        <a:lnTo>
                          <a:pt x="216" y="0"/>
                        </a:lnTo>
                        <a:lnTo>
                          <a:pt x="185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3" name="Freeform 77">
                    <a:extLst>
                      <a:ext uri="{FF2B5EF4-FFF2-40B4-BE49-F238E27FC236}">
                        <a16:creationId xmlns:a16="http://schemas.microsoft.com/office/drawing/2014/main" id="{1210FA88-F177-4436-9E85-8182DD452FA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14788" y="1512888"/>
                    <a:ext cx="55562" cy="22225"/>
                  </a:xfrm>
                  <a:custGeom>
                    <a:avLst/>
                    <a:gdLst>
                      <a:gd name="T0" fmla="*/ 124 w 156"/>
                      <a:gd name="T1" fmla="*/ 31 h 63"/>
                      <a:gd name="T2" fmla="*/ 124 w 156"/>
                      <a:gd name="T3" fmla="*/ 31 h 63"/>
                      <a:gd name="T4" fmla="*/ 93 w 156"/>
                      <a:gd name="T5" fmla="*/ 31 h 63"/>
                      <a:gd name="T6" fmla="*/ 93 w 156"/>
                      <a:gd name="T7" fmla="*/ 31 h 63"/>
                      <a:gd name="T8" fmla="*/ 93 w 156"/>
                      <a:gd name="T9" fmla="*/ 0 h 63"/>
                      <a:gd name="T10" fmla="*/ 62 w 156"/>
                      <a:gd name="T11" fmla="*/ 0 h 63"/>
                      <a:gd name="T12" fmla="*/ 62 w 156"/>
                      <a:gd name="T13" fmla="*/ 0 h 63"/>
                      <a:gd name="T14" fmla="*/ 62 w 156"/>
                      <a:gd name="T15" fmla="*/ 0 h 63"/>
                      <a:gd name="T16" fmla="*/ 62 w 156"/>
                      <a:gd name="T17" fmla="*/ 31 h 63"/>
                      <a:gd name="T18" fmla="*/ 31 w 156"/>
                      <a:gd name="T19" fmla="*/ 31 h 63"/>
                      <a:gd name="T20" fmla="*/ 0 w 156"/>
                      <a:gd name="T21" fmla="*/ 62 h 63"/>
                      <a:gd name="T22" fmla="*/ 0 w 156"/>
                      <a:gd name="T23" fmla="*/ 62 h 63"/>
                      <a:gd name="T24" fmla="*/ 0 w 156"/>
                      <a:gd name="T25" fmla="*/ 62 h 63"/>
                      <a:gd name="T26" fmla="*/ 0 w 156"/>
                      <a:gd name="T27" fmla="*/ 62 h 63"/>
                      <a:gd name="T28" fmla="*/ 0 w 156"/>
                      <a:gd name="T29" fmla="*/ 62 h 63"/>
                      <a:gd name="T30" fmla="*/ 0 w 156"/>
                      <a:gd name="T31" fmla="*/ 62 h 63"/>
                      <a:gd name="T32" fmla="*/ 0 w 156"/>
                      <a:gd name="T33" fmla="*/ 62 h 63"/>
                      <a:gd name="T34" fmla="*/ 31 w 156"/>
                      <a:gd name="T35" fmla="*/ 62 h 63"/>
                      <a:gd name="T36" fmla="*/ 31 w 156"/>
                      <a:gd name="T37" fmla="*/ 62 h 63"/>
                      <a:gd name="T38" fmla="*/ 31 w 156"/>
                      <a:gd name="T39" fmla="*/ 62 h 63"/>
                      <a:gd name="T40" fmla="*/ 31 w 156"/>
                      <a:gd name="T41" fmla="*/ 62 h 63"/>
                      <a:gd name="T42" fmla="*/ 93 w 156"/>
                      <a:gd name="T43" fmla="*/ 31 h 63"/>
                      <a:gd name="T44" fmla="*/ 93 w 156"/>
                      <a:gd name="T45" fmla="*/ 31 h 63"/>
                      <a:gd name="T46" fmla="*/ 93 w 156"/>
                      <a:gd name="T47" fmla="*/ 31 h 63"/>
                      <a:gd name="T48" fmla="*/ 93 w 156"/>
                      <a:gd name="T49" fmla="*/ 62 h 63"/>
                      <a:gd name="T50" fmla="*/ 93 w 156"/>
                      <a:gd name="T51" fmla="*/ 62 h 63"/>
                      <a:gd name="T52" fmla="*/ 124 w 156"/>
                      <a:gd name="T53" fmla="*/ 31 h 63"/>
                      <a:gd name="T54" fmla="*/ 124 w 156"/>
                      <a:gd name="T55" fmla="*/ 31 h 63"/>
                      <a:gd name="T56" fmla="*/ 155 w 156"/>
                      <a:gd name="T57" fmla="*/ 31 h 63"/>
                      <a:gd name="T58" fmla="*/ 155 w 156"/>
                      <a:gd name="T59" fmla="*/ 31 h 63"/>
                      <a:gd name="T60" fmla="*/ 155 w 156"/>
                      <a:gd name="T61" fmla="*/ 31 h 63"/>
                      <a:gd name="T62" fmla="*/ 124 w 156"/>
                      <a:gd name="T63" fmla="*/ 31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156" h="63">
                        <a:moveTo>
                          <a:pt x="124" y="31"/>
                        </a:moveTo>
                        <a:lnTo>
                          <a:pt x="124" y="31"/>
                        </a:lnTo>
                        <a:cubicBezTo>
                          <a:pt x="124" y="31"/>
                          <a:pt x="124" y="31"/>
                          <a:pt x="93" y="31"/>
                        </a:cubicBezTo>
                        <a:lnTo>
                          <a:pt x="93" y="31"/>
                        </a:ln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  <a:lnTo>
                          <a:pt x="31" y="31"/>
                        </a:lnTo>
                        <a:cubicBezTo>
                          <a:pt x="31" y="62"/>
                          <a:pt x="31" y="62"/>
                          <a:pt x="0" y="62"/>
                        </a:cubicBez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cubicBezTo>
                          <a:pt x="62" y="62"/>
                          <a:pt x="62" y="31"/>
                          <a:pt x="93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93" y="62"/>
                          <a:pt x="93" y="62"/>
                          <a:pt x="93" y="62"/>
                        </a:cubicBezTo>
                        <a:lnTo>
                          <a:pt x="93" y="62"/>
                        </a:lnTo>
                        <a:cubicBezTo>
                          <a:pt x="124" y="31"/>
                          <a:pt x="124" y="31"/>
                          <a:pt x="124" y="31"/>
                        </a:cubicBezTo>
                        <a:lnTo>
                          <a:pt x="124" y="31"/>
                        </a:lnTo>
                        <a:lnTo>
                          <a:pt x="155" y="31"/>
                        </a:lnTo>
                        <a:lnTo>
                          <a:pt x="155" y="31"/>
                        </a:lnTo>
                        <a:lnTo>
                          <a:pt x="155" y="31"/>
                        </a:lnTo>
                        <a:cubicBezTo>
                          <a:pt x="124" y="31"/>
                          <a:pt x="124" y="31"/>
                          <a:pt x="124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4" name="Freeform 78">
                    <a:extLst>
                      <a:ext uri="{FF2B5EF4-FFF2-40B4-BE49-F238E27FC236}">
                        <a16:creationId xmlns:a16="http://schemas.microsoft.com/office/drawing/2014/main" id="{CC9A60B3-2E93-4BAE-9FB6-1603D64496F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92575" y="1355725"/>
                    <a:ext cx="88900" cy="44450"/>
                  </a:xfrm>
                  <a:custGeom>
                    <a:avLst/>
                    <a:gdLst>
                      <a:gd name="T0" fmla="*/ 0 w 249"/>
                      <a:gd name="T1" fmla="*/ 30 h 125"/>
                      <a:gd name="T2" fmla="*/ 0 w 249"/>
                      <a:gd name="T3" fmla="*/ 30 h 125"/>
                      <a:gd name="T4" fmla="*/ 31 w 249"/>
                      <a:gd name="T5" fmla="*/ 30 h 125"/>
                      <a:gd name="T6" fmla="*/ 31 w 249"/>
                      <a:gd name="T7" fmla="*/ 30 h 125"/>
                      <a:gd name="T8" fmla="*/ 62 w 249"/>
                      <a:gd name="T9" fmla="*/ 30 h 125"/>
                      <a:gd name="T10" fmla="*/ 62 w 249"/>
                      <a:gd name="T11" fmla="*/ 30 h 125"/>
                      <a:gd name="T12" fmla="*/ 93 w 249"/>
                      <a:gd name="T13" fmla="*/ 61 h 125"/>
                      <a:gd name="T14" fmla="*/ 93 w 249"/>
                      <a:gd name="T15" fmla="*/ 93 h 125"/>
                      <a:gd name="T16" fmla="*/ 93 w 249"/>
                      <a:gd name="T17" fmla="*/ 93 h 125"/>
                      <a:gd name="T18" fmla="*/ 124 w 249"/>
                      <a:gd name="T19" fmla="*/ 93 h 125"/>
                      <a:gd name="T20" fmla="*/ 124 w 249"/>
                      <a:gd name="T21" fmla="*/ 93 h 125"/>
                      <a:gd name="T22" fmla="*/ 124 w 249"/>
                      <a:gd name="T23" fmla="*/ 93 h 125"/>
                      <a:gd name="T24" fmla="*/ 154 w 249"/>
                      <a:gd name="T25" fmla="*/ 124 h 125"/>
                      <a:gd name="T26" fmla="*/ 154 w 249"/>
                      <a:gd name="T27" fmla="*/ 124 h 125"/>
                      <a:gd name="T28" fmla="*/ 154 w 249"/>
                      <a:gd name="T29" fmla="*/ 93 h 125"/>
                      <a:gd name="T30" fmla="*/ 186 w 249"/>
                      <a:gd name="T31" fmla="*/ 93 h 125"/>
                      <a:gd name="T32" fmla="*/ 186 w 249"/>
                      <a:gd name="T33" fmla="*/ 93 h 125"/>
                      <a:gd name="T34" fmla="*/ 186 w 249"/>
                      <a:gd name="T35" fmla="*/ 93 h 125"/>
                      <a:gd name="T36" fmla="*/ 186 w 249"/>
                      <a:gd name="T37" fmla="*/ 93 h 125"/>
                      <a:gd name="T38" fmla="*/ 217 w 249"/>
                      <a:gd name="T39" fmla="*/ 93 h 125"/>
                      <a:gd name="T40" fmla="*/ 248 w 249"/>
                      <a:gd name="T41" fmla="*/ 30 h 125"/>
                      <a:gd name="T42" fmla="*/ 248 w 249"/>
                      <a:gd name="T43" fmla="*/ 30 h 125"/>
                      <a:gd name="T44" fmla="*/ 248 w 249"/>
                      <a:gd name="T45" fmla="*/ 30 h 125"/>
                      <a:gd name="T46" fmla="*/ 248 w 249"/>
                      <a:gd name="T47" fmla="*/ 30 h 125"/>
                      <a:gd name="T48" fmla="*/ 217 w 249"/>
                      <a:gd name="T49" fmla="*/ 30 h 125"/>
                      <a:gd name="T50" fmla="*/ 217 w 249"/>
                      <a:gd name="T51" fmla="*/ 30 h 125"/>
                      <a:gd name="T52" fmla="*/ 217 w 249"/>
                      <a:gd name="T53" fmla="*/ 30 h 125"/>
                      <a:gd name="T54" fmla="*/ 186 w 249"/>
                      <a:gd name="T55" fmla="*/ 0 h 125"/>
                      <a:gd name="T56" fmla="*/ 186 w 249"/>
                      <a:gd name="T57" fmla="*/ 0 h 125"/>
                      <a:gd name="T58" fmla="*/ 186 w 249"/>
                      <a:gd name="T59" fmla="*/ 0 h 125"/>
                      <a:gd name="T60" fmla="*/ 186 w 249"/>
                      <a:gd name="T61" fmla="*/ 0 h 125"/>
                      <a:gd name="T62" fmla="*/ 186 w 249"/>
                      <a:gd name="T63" fmla="*/ 0 h 125"/>
                      <a:gd name="T64" fmla="*/ 154 w 249"/>
                      <a:gd name="T65" fmla="*/ 0 h 125"/>
                      <a:gd name="T66" fmla="*/ 124 w 249"/>
                      <a:gd name="T67" fmla="*/ 0 h 125"/>
                      <a:gd name="T68" fmla="*/ 124 w 249"/>
                      <a:gd name="T69" fmla="*/ 0 h 125"/>
                      <a:gd name="T70" fmla="*/ 124 w 249"/>
                      <a:gd name="T71" fmla="*/ 0 h 125"/>
                      <a:gd name="T72" fmla="*/ 124 w 249"/>
                      <a:gd name="T73" fmla="*/ 0 h 125"/>
                      <a:gd name="T74" fmla="*/ 93 w 249"/>
                      <a:gd name="T75" fmla="*/ 0 h 125"/>
                      <a:gd name="T76" fmla="*/ 62 w 249"/>
                      <a:gd name="T77" fmla="*/ 0 h 125"/>
                      <a:gd name="T78" fmla="*/ 31 w 249"/>
                      <a:gd name="T79" fmla="*/ 0 h 125"/>
                      <a:gd name="T80" fmla="*/ 0 w 249"/>
                      <a:gd name="T81" fmla="*/ 0 h 125"/>
                      <a:gd name="T82" fmla="*/ 0 w 249"/>
                      <a:gd name="T83" fmla="*/ 3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249" h="125">
                        <a:moveTo>
                          <a:pt x="0" y="30"/>
                        </a:moveTo>
                        <a:lnTo>
                          <a:pt x="0" y="30"/>
                        </a:lnTo>
                        <a:lnTo>
                          <a:pt x="31" y="30"/>
                        </a:lnTo>
                        <a:lnTo>
                          <a:pt x="31" y="30"/>
                        </a:lnTo>
                        <a:lnTo>
                          <a:pt x="62" y="30"/>
                        </a:lnTo>
                        <a:lnTo>
                          <a:pt x="62" y="30"/>
                        </a:lnTo>
                        <a:cubicBezTo>
                          <a:pt x="93" y="61"/>
                          <a:pt x="93" y="61"/>
                          <a:pt x="93" y="61"/>
                        </a:cubicBezTo>
                        <a:cubicBezTo>
                          <a:pt x="93" y="93"/>
                          <a:pt x="93" y="93"/>
                          <a:pt x="93" y="93"/>
                        </a:cubicBezTo>
                        <a:lnTo>
                          <a:pt x="93" y="93"/>
                        </a:lnTo>
                        <a:lnTo>
                          <a:pt x="124" y="93"/>
                        </a:lnTo>
                        <a:lnTo>
                          <a:pt x="124" y="93"/>
                        </a:lnTo>
                        <a:lnTo>
                          <a:pt x="124" y="93"/>
                        </a:lnTo>
                        <a:cubicBezTo>
                          <a:pt x="154" y="93"/>
                          <a:pt x="154" y="124"/>
                          <a:pt x="154" y="124"/>
                        </a:cubicBezTo>
                        <a:lnTo>
                          <a:pt x="154" y="124"/>
                        </a:lnTo>
                        <a:cubicBezTo>
                          <a:pt x="154" y="93"/>
                          <a:pt x="154" y="93"/>
                          <a:pt x="154" y="93"/>
                        </a:cubicBezTo>
                        <a:cubicBezTo>
                          <a:pt x="186" y="93"/>
                          <a:pt x="186" y="93"/>
                          <a:pt x="186" y="93"/>
                        </a:cubicBezTo>
                        <a:lnTo>
                          <a:pt x="186" y="93"/>
                        </a:lnTo>
                        <a:lnTo>
                          <a:pt x="186" y="93"/>
                        </a:lnTo>
                        <a:lnTo>
                          <a:pt x="186" y="93"/>
                        </a:lnTo>
                        <a:lnTo>
                          <a:pt x="217" y="93"/>
                        </a:lnTo>
                        <a:cubicBezTo>
                          <a:pt x="217" y="61"/>
                          <a:pt x="217" y="30"/>
                          <a:pt x="248" y="30"/>
                        </a:cubicBezTo>
                        <a:lnTo>
                          <a:pt x="248" y="30"/>
                        </a:lnTo>
                        <a:lnTo>
                          <a:pt x="248" y="30"/>
                        </a:lnTo>
                        <a:lnTo>
                          <a:pt x="248" y="30"/>
                        </a:lnTo>
                        <a:lnTo>
                          <a:pt x="217" y="30"/>
                        </a:lnTo>
                        <a:lnTo>
                          <a:pt x="217" y="30"/>
                        </a:lnTo>
                        <a:lnTo>
                          <a:pt x="217" y="30"/>
                        </a:lnTo>
                        <a:cubicBezTo>
                          <a:pt x="217" y="30"/>
                          <a:pt x="186" y="30"/>
                          <a:pt x="186" y="0"/>
                        </a:cubicBez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cubicBezTo>
                          <a:pt x="154" y="0"/>
                          <a:pt x="154" y="0"/>
                          <a:pt x="154" y="0"/>
                        </a:cubicBez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cubicBezTo>
                          <a:pt x="93" y="0"/>
                          <a:pt x="93" y="0"/>
                          <a:pt x="93" y="0"/>
                        </a:cubicBez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0" y="0"/>
                        </a:cubicBezTo>
                        <a:cubicBezTo>
                          <a:pt x="0" y="0"/>
                          <a:pt x="0" y="0"/>
                          <a:pt x="0" y="3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5" name="Freeform 79">
                    <a:extLst>
                      <a:ext uri="{FF2B5EF4-FFF2-40B4-BE49-F238E27FC236}">
                        <a16:creationId xmlns:a16="http://schemas.microsoft.com/office/drawing/2014/main" id="{66240F19-A849-4FDA-8044-C1F35223BBD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03675" y="1535113"/>
                    <a:ext cx="100013" cy="44450"/>
                  </a:xfrm>
                  <a:custGeom>
                    <a:avLst/>
                    <a:gdLst>
                      <a:gd name="T0" fmla="*/ 248 w 280"/>
                      <a:gd name="T1" fmla="*/ 0 h 125"/>
                      <a:gd name="T2" fmla="*/ 248 w 280"/>
                      <a:gd name="T3" fmla="*/ 0 h 125"/>
                      <a:gd name="T4" fmla="*/ 217 w 280"/>
                      <a:gd name="T5" fmla="*/ 0 h 125"/>
                      <a:gd name="T6" fmla="*/ 217 w 280"/>
                      <a:gd name="T7" fmla="*/ 30 h 125"/>
                      <a:gd name="T8" fmla="*/ 186 w 280"/>
                      <a:gd name="T9" fmla="*/ 30 h 125"/>
                      <a:gd name="T10" fmla="*/ 186 w 280"/>
                      <a:gd name="T11" fmla="*/ 30 h 125"/>
                      <a:gd name="T12" fmla="*/ 186 w 280"/>
                      <a:gd name="T13" fmla="*/ 30 h 125"/>
                      <a:gd name="T14" fmla="*/ 155 w 280"/>
                      <a:gd name="T15" fmla="*/ 30 h 125"/>
                      <a:gd name="T16" fmla="*/ 124 w 280"/>
                      <a:gd name="T17" fmla="*/ 62 h 125"/>
                      <a:gd name="T18" fmla="*/ 124 w 280"/>
                      <a:gd name="T19" fmla="*/ 30 h 125"/>
                      <a:gd name="T20" fmla="*/ 124 w 280"/>
                      <a:gd name="T21" fmla="*/ 30 h 125"/>
                      <a:gd name="T22" fmla="*/ 124 w 280"/>
                      <a:gd name="T23" fmla="*/ 30 h 125"/>
                      <a:gd name="T24" fmla="*/ 93 w 280"/>
                      <a:gd name="T25" fmla="*/ 62 h 125"/>
                      <a:gd name="T26" fmla="*/ 62 w 280"/>
                      <a:gd name="T27" fmla="*/ 62 h 125"/>
                      <a:gd name="T28" fmla="*/ 62 w 280"/>
                      <a:gd name="T29" fmla="*/ 62 h 125"/>
                      <a:gd name="T30" fmla="*/ 62 w 280"/>
                      <a:gd name="T31" fmla="*/ 62 h 125"/>
                      <a:gd name="T32" fmla="*/ 62 w 280"/>
                      <a:gd name="T33" fmla="*/ 62 h 125"/>
                      <a:gd name="T34" fmla="*/ 62 w 280"/>
                      <a:gd name="T35" fmla="*/ 62 h 125"/>
                      <a:gd name="T36" fmla="*/ 62 w 280"/>
                      <a:gd name="T37" fmla="*/ 62 h 125"/>
                      <a:gd name="T38" fmla="*/ 31 w 280"/>
                      <a:gd name="T39" fmla="*/ 62 h 125"/>
                      <a:gd name="T40" fmla="*/ 0 w 280"/>
                      <a:gd name="T41" fmla="*/ 62 h 125"/>
                      <a:gd name="T42" fmla="*/ 0 w 280"/>
                      <a:gd name="T43" fmla="*/ 62 h 125"/>
                      <a:gd name="T44" fmla="*/ 0 w 280"/>
                      <a:gd name="T45" fmla="*/ 62 h 125"/>
                      <a:gd name="T46" fmla="*/ 0 w 280"/>
                      <a:gd name="T47" fmla="*/ 62 h 125"/>
                      <a:gd name="T48" fmla="*/ 0 w 280"/>
                      <a:gd name="T49" fmla="*/ 93 h 125"/>
                      <a:gd name="T50" fmla="*/ 0 w 280"/>
                      <a:gd name="T51" fmla="*/ 93 h 125"/>
                      <a:gd name="T52" fmla="*/ 0 w 280"/>
                      <a:gd name="T53" fmla="*/ 93 h 125"/>
                      <a:gd name="T54" fmla="*/ 0 w 280"/>
                      <a:gd name="T55" fmla="*/ 93 h 125"/>
                      <a:gd name="T56" fmla="*/ 0 w 280"/>
                      <a:gd name="T57" fmla="*/ 124 h 125"/>
                      <a:gd name="T58" fmla="*/ 0 w 280"/>
                      <a:gd name="T59" fmla="*/ 124 h 125"/>
                      <a:gd name="T60" fmla="*/ 31 w 280"/>
                      <a:gd name="T61" fmla="*/ 124 h 125"/>
                      <a:gd name="T62" fmla="*/ 31 w 280"/>
                      <a:gd name="T63" fmla="*/ 124 h 125"/>
                      <a:gd name="T64" fmla="*/ 31 w 280"/>
                      <a:gd name="T65" fmla="*/ 124 h 125"/>
                      <a:gd name="T66" fmla="*/ 31 w 280"/>
                      <a:gd name="T67" fmla="*/ 124 h 125"/>
                      <a:gd name="T68" fmla="*/ 31 w 280"/>
                      <a:gd name="T69" fmla="*/ 124 h 125"/>
                      <a:gd name="T70" fmla="*/ 31 w 280"/>
                      <a:gd name="T71" fmla="*/ 124 h 125"/>
                      <a:gd name="T72" fmla="*/ 62 w 280"/>
                      <a:gd name="T73" fmla="*/ 124 h 125"/>
                      <a:gd name="T74" fmla="*/ 93 w 280"/>
                      <a:gd name="T75" fmla="*/ 124 h 125"/>
                      <a:gd name="T76" fmla="*/ 93 w 280"/>
                      <a:gd name="T77" fmla="*/ 124 h 125"/>
                      <a:gd name="T78" fmla="*/ 124 w 280"/>
                      <a:gd name="T79" fmla="*/ 124 h 125"/>
                      <a:gd name="T80" fmla="*/ 124 w 280"/>
                      <a:gd name="T81" fmla="*/ 124 h 125"/>
                      <a:gd name="T82" fmla="*/ 124 w 280"/>
                      <a:gd name="T83" fmla="*/ 124 h 125"/>
                      <a:gd name="T84" fmla="*/ 124 w 280"/>
                      <a:gd name="T85" fmla="*/ 124 h 125"/>
                      <a:gd name="T86" fmla="*/ 124 w 280"/>
                      <a:gd name="T87" fmla="*/ 124 h 125"/>
                      <a:gd name="T88" fmla="*/ 124 w 280"/>
                      <a:gd name="T89" fmla="*/ 124 h 125"/>
                      <a:gd name="T90" fmla="*/ 155 w 280"/>
                      <a:gd name="T91" fmla="*/ 124 h 125"/>
                      <a:gd name="T92" fmla="*/ 155 w 280"/>
                      <a:gd name="T93" fmla="*/ 124 h 125"/>
                      <a:gd name="T94" fmla="*/ 155 w 280"/>
                      <a:gd name="T95" fmla="*/ 124 h 125"/>
                      <a:gd name="T96" fmla="*/ 155 w 280"/>
                      <a:gd name="T97" fmla="*/ 124 h 125"/>
                      <a:gd name="T98" fmla="*/ 186 w 280"/>
                      <a:gd name="T99" fmla="*/ 124 h 125"/>
                      <a:gd name="T100" fmla="*/ 186 w 280"/>
                      <a:gd name="T101" fmla="*/ 124 h 125"/>
                      <a:gd name="T102" fmla="*/ 186 w 280"/>
                      <a:gd name="T103" fmla="*/ 93 h 125"/>
                      <a:gd name="T104" fmla="*/ 217 w 280"/>
                      <a:gd name="T105" fmla="*/ 93 h 125"/>
                      <a:gd name="T106" fmla="*/ 248 w 280"/>
                      <a:gd name="T107" fmla="*/ 30 h 125"/>
                      <a:gd name="T108" fmla="*/ 279 w 280"/>
                      <a:gd name="T109" fmla="*/ 30 h 125"/>
                      <a:gd name="T110" fmla="*/ 279 w 280"/>
                      <a:gd name="T111" fmla="*/ 30 h 125"/>
                      <a:gd name="T112" fmla="*/ 248 w 280"/>
                      <a:gd name="T113" fmla="*/ 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280" h="125">
                        <a:moveTo>
                          <a:pt x="248" y="0"/>
                        </a:moveTo>
                        <a:lnTo>
                          <a:pt x="248" y="0"/>
                        </a:lnTo>
                        <a:cubicBezTo>
                          <a:pt x="217" y="0"/>
                          <a:pt x="217" y="0"/>
                          <a:pt x="217" y="0"/>
                        </a:cubicBezTo>
                        <a:cubicBezTo>
                          <a:pt x="217" y="0"/>
                          <a:pt x="217" y="0"/>
                          <a:pt x="217" y="30"/>
                        </a:cubicBezTo>
                        <a:cubicBezTo>
                          <a:pt x="186" y="30"/>
                          <a:pt x="186" y="30"/>
                          <a:pt x="186" y="30"/>
                        </a:cubicBezTo>
                        <a:lnTo>
                          <a:pt x="186" y="30"/>
                        </a:lnTo>
                        <a:lnTo>
                          <a:pt x="186" y="30"/>
                        </a:lnTo>
                        <a:cubicBezTo>
                          <a:pt x="155" y="30"/>
                          <a:pt x="155" y="30"/>
                          <a:pt x="155" y="30"/>
                        </a:cubicBezTo>
                        <a:cubicBezTo>
                          <a:pt x="155" y="30"/>
                          <a:pt x="155" y="62"/>
                          <a:pt x="124" y="62"/>
                        </a:cubicBezTo>
                        <a:lnTo>
                          <a:pt x="124" y="30"/>
                        </a:lnTo>
                        <a:lnTo>
                          <a:pt x="124" y="30"/>
                        </a:lnTo>
                        <a:lnTo>
                          <a:pt x="124" y="30"/>
                        </a:lnTo>
                        <a:cubicBezTo>
                          <a:pt x="93" y="62"/>
                          <a:pt x="93" y="62"/>
                          <a:pt x="93" y="62"/>
                        </a:cubicBezTo>
                        <a:cubicBezTo>
                          <a:pt x="93" y="62"/>
                          <a:pt x="93" y="62"/>
                          <a:pt x="62" y="62"/>
                        </a:cubicBezTo>
                        <a:lnTo>
                          <a:pt x="62" y="62"/>
                        </a:lnTo>
                        <a:lnTo>
                          <a:pt x="62" y="62"/>
                        </a:lnTo>
                        <a:lnTo>
                          <a:pt x="62" y="62"/>
                        </a:lnTo>
                        <a:lnTo>
                          <a:pt x="62" y="62"/>
                        </a:lnTo>
                        <a:lnTo>
                          <a:pt x="62" y="62"/>
                        </a:lnTo>
                        <a:cubicBezTo>
                          <a:pt x="31" y="62"/>
                          <a:pt x="31" y="62"/>
                          <a:pt x="31" y="62"/>
                        </a:cubicBezTo>
                        <a:cubicBezTo>
                          <a:pt x="31" y="62"/>
                          <a:pt x="31" y="62"/>
                          <a:pt x="0" y="62"/>
                        </a:cubicBez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cubicBezTo>
                          <a:pt x="0" y="93"/>
                          <a:pt x="0" y="93"/>
                          <a:pt x="0" y="93"/>
                        </a:cubicBezTo>
                        <a:lnTo>
                          <a:pt x="0" y="93"/>
                        </a:lnTo>
                        <a:lnTo>
                          <a:pt x="0" y="93"/>
                        </a:lnTo>
                        <a:lnTo>
                          <a:pt x="0" y="93"/>
                        </a:lnTo>
                        <a:cubicBezTo>
                          <a:pt x="0" y="93"/>
                          <a:pt x="0" y="93"/>
                          <a:pt x="0" y="124"/>
                        </a:cubicBezTo>
                        <a:lnTo>
                          <a:pt x="0" y="124"/>
                        </a:lnTo>
                        <a:cubicBezTo>
                          <a:pt x="31" y="124"/>
                          <a:pt x="31" y="124"/>
                          <a:pt x="31" y="124"/>
                        </a:cubicBez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31" y="124"/>
                        </a:lnTo>
                        <a:cubicBezTo>
                          <a:pt x="62" y="124"/>
                          <a:pt x="62" y="124"/>
                          <a:pt x="62" y="124"/>
                        </a:cubicBezTo>
                        <a:cubicBezTo>
                          <a:pt x="62" y="124"/>
                          <a:pt x="62" y="124"/>
                          <a:pt x="93" y="124"/>
                        </a:cubicBezTo>
                        <a:lnTo>
                          <a:pt x="93" y="124"/>
                        </a:ln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124" y="124"/>
                        </a:lnTo>
                        <a:cubicBezTo>
                          <a:pt x="155" y="124"/>
                          <a:pt x="155" y="124"/>
                          <a:pt x="155" y="124"/>
                        </a:cubicBezTo>
                        <a:lnTo>
                          <a:pt x="155" y="124"/>
                        </a:lnTo>
                        <a:lnTo>
                          <a:pt x="155" y="124"/>
                        </a:lnTo>
                        <a:lnTo>
                          <a:pt x="155" y="124"/>
                        </a:lnTo>
                        <a:cubicBezTo>
                          <a:pt x="155" y="124"/>
                          <a:pt x="155" y="124"/>
                          <a:pt x="186" y="124"/>
                        </a:cubicBezTo>
                        <a:lnTo>
                          <a:pt x="186" y="124"/>
                        </a:lnTo>
                        <a:lnTo>
                          <a:pt x="186" y="93"/>
                        </a:lnTo>
                        <a:lnTo>
                          <a:pt x="217" y="93"/>
                        </a:lnTo>
                        <a:cubicBezTo>
                          <a:pt x="217" y="62"/>
                          <a:pt x="248" y="62"/>
                          <a:pt x="248" y="30"/>
                        </a:cubicBezTo>
                        <a:lnTo>
                          <a:pt x="279" y="30"/>
                        </a:lnTo>
                        <a:lnTo>
                          <a:pt x="279" y="30"/>
                        </a:lnTo>
                        <a:cubicBezTo>
                          <a:pt x="248" y="30"/>
                          <a:pt x="248" y="0"/>
                          <a:pt x="24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6" name="Freeform 80">
                    <a:extLst>
                      <a:ext uri="{FF2B5EF4-FFF2-40B4-BE49-F238E27FC236}">
                        <a16:creationId xmlns:a16="http://schemas.microsoft.com/office/drawing/2014/main" id="{D761F68B-ED38-4DCC-983D-839794C950E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57613" y="1423988"/>
                    <a:ext cx="44450" cy="33337"/>
                  </a:xfrm>
                  <a:custGeom>
                    <a:avLst/>
                    <a:gdLst>
                      <a:gd name="T0" fmla="*/ 31 w 125"/>
                      <a:gd name="T1" fmla="*/ 92 h 93"/>
                      <a:gd name="T2" fmla="*/ 31 w 125"/>
                      <a:gd name="T3" fmla="*/ 92 h 93"/>
                      <a:gd name="T4" fmla="*/ 62 w 125"/>
                      <a:gd name="T5" fmla="*/ 62 h 93"/>
                      <a:gd name="T6" fmla="*/ 94 w 125"/>
                      <a:gd name="T7" fmla="*/ 62 h 93"/>
                      <a:gd name="T8" fmla="*/ 94 w 125"/>
                      <a:gd name="T9" fmla="*/ 62 h 93"/>
                      <a:gd name="T10" fmla="*/ 94 w 125"/>
                      <a:gd name="T11" fmla="*/ 62 h 93"/>
                      <a:gd name="T12" fmla="*/ 94 w 125"/>
                      <a:gd name="T13" fmla="*/ 31 h 93"/>
                      <a:gd name="T14" fmla="*/ 94 w 125"/>
                      <a:gd name="T15" fmla="*/ 31 h 93"/>
                      <a:gd name="T16" fmla="*/ 94 w 125"/>
                      <a:gd name="T17" fmla="*/ 31 h 93"/>
                      <a:gd name="T18" fmla="*/ 94 w 125"/>
                      <a:gd name="T19" fmla="*/ 0 h 93"/>
                      <a:gd name="T20" fmla="*/ 94 w 125"/>
                      <a:gd name="T21" fmla="*/ 0 h 93"/>
                      <a:gd name="T22" fmla="*/ 94 w 125"/>
                      <a:gd name="T23" fmla="*/ 0 h 93"/>
                      <a:gd name="T24" fmla="*/ 124 w 125"/>
                      <a:gd name="T25" fmla="*/ 0 h 93"/>
                      <a:gd name="T26" fmla="*/ 124 w 125"/>
                      <a:gd name="T27" fmla="*/ 0 h 93"/>
                      <a:gd name="T28" fmla="*/ 124 w 125"/>
                      <a:gd name="T29" fmla="*/ 0 h 93"/>
                      <a:gd name="T30" fmla="*/ 94 w 125"/>
                      <a:gd name="T31" fmla="*/ 0 h 93"/>
                      <a:gd name="T32" fmla="*/ 62 w 125"/>
                      <a:gd name="T33" fmla="*/ 0 h 93"/>
                      <a:gd name="T34" fmla="*/ 31 w 125"/>
                      <a:gd name="T35" fmla="*/ 0 h 93"/>
                      <a:gd name="T36" fmla="*/ 31 w 125"/>
                      <a:gd name="T37" fmla="*/ 0 h 93"/>
                      <a:gd name="T38" fmla="*/ 31 w 125"/>
                      <a:gd name="T39" fmla="*/ 0 h 93"/>
                      <a:gd name="T40" fmla="*/ 31 w 125"/>
                      <a:gd name="T41" fmla="*/ 31 h 93"/>
                      <a:gd name="T42" fmla="*/ 0 w 125"/>
                      <a:gd name="T43" fmla="*/ 31 h 93"/>
                      <a:gd name="T44" fmla="*/ 31 w 125"/>
                      <a:gd name="T45" fmla="*/ 62 h 93"/>
                      <a:gd name="T46" fmla="*/ 31 w 125"/>
                      <a:gd name="T47" fmla="*/ 92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25" h="93">
                        <a:moveTo>
                          <a:pt x="31" y="92"/>
                        </a:moveTo>
                        <a:lnTo>
                          <a:pt x="31" y="92"/>
                        </a:lnTo>
                        <a:lnTo>
                          <a:pt x="62" y="62"/>
                        </a:lnTo>
                        <a:cubicBezTo>
                          <a:pt x="62" y="62"/>
                          <a:pt x="62" y="62"/>
                          <a:pt x="94" y="62"/>
                        </a:cubicBezTo>
                        <a:lnTo>
                          <a:pt x="94" y="62"/>
                        </a:lnTo>
                        <a:lnTo>
                          <a:pt x="94" y="62"/>
                        </a:lnTo>
                        <a:lnTo>
                          <a:pt x="94" y="31"/>
                        </a:lnTo>
                        <a:lnTo>
                          <a:pt x="94" y="31"/>
                        </a:lnTo>
                        <a:lnTo>
                          <a:pt x="94" y="31"/>
                        </a:lnTo>
                        <a:cubicBezTo>
                          <a:pt x="94" y="31"/>
                          <a:pt x="94" y="31"/>
                          <a:pt x="94" y="0"/>
                        </a:cubicBezTo>
                        <a:lnTo>
                          <a:pt x="94" y="0"/>
                        </a:lnTo>
                        <a:lnTo>
                          <a:pt x="94" y="0"/>
                        </a:lnTo>
                        <a:cubicBezTo>
                          <a:pt x="124" y="0"/>
                          <a:pt x="124" y="0"/>
                          <a:pt x="124" y="0"/>
                        </a:cubicBez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94" y="0"/>
                        </a:lnTo>
                        <a:cubicBezTo>
                          <a:pt x="94" y="0"/>
                          <a:pt x="94" y="0"/>
                          <a:pt x="62" y="0"/>
                        </a:cubicBezTo>
                        <a:cubicBezTo>
                          <a:pt x="62" y="0"/>
                          <a:pt x="62" y="0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31" y="31"/>
                        </a:cubicBezTo>
                        <a:cubicBezTo>
                          <a:pt x="31" y="31"/>
                          <a:pt x="31" y="31"/>
                          <a:pt x="0" y="31"/>
                        </a:cubicBezTo>
                        <a:cubicBezTo>
                          <a:pt x="31" y="62"/>
                          <a:pt x="31" y="62"/>
                          <a:pt x="31" y="62"/>
                        </a:cubicBezTo>
                        <a:lnTo>
                          <a:pt x="31" y="9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7" name="Freeform 81">
                    <a:extLst>
                      <a:ext uri="{FF2B5EF4-FFF2-40B4-BE49-F238E27FC236}">
                        <a16:creationId xmlns:a16="http://schemas.microsoft.com/office/drawing/2014/main" id="{0F8655B6-4873-43AA-AEE1-2254B4FE32F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579813" y="1479550"/>
                    <a:ext cx="234950" cy="179388"/>
                  </a:xfrm>
                  <a:custGeom>
                    <a:avLst/>
                    <a:gdLst>
                      <a:gd name="T0" fmla="*/ 186 w 652"/>
                      <a:gd name="T1" fmla="*/ 465 h 497"/>
                      <a:gd name="T2" fmla="*/ 186 w 652"/>
                      <a:gd name="T3" fmla="*/ 465 h 497"/>
                      <a:gd name="T4" fmla="*/ 218 w 652"/>
                      <a:gd name="T5" fmla="*/ 465 h 497"/>
                      <a:gd name="T6" fmla="*/ 248 w 652"/>
                      <a:gd name="T7" fmla="*/ 496 h 497"/>
                      <a:gd name="T8" fmla="*/ 310 w 652"/>
                      <a:gd name="T9" fmla="*/ 496 h 497"/>
                      <a:gd name="T10" fmla="*/ 342 w 652"/>
                      <a:gd name="T11" fmla="*/ 496 h 497"/>
                      <a:gd name="T12" fmla="*/ 372 w 652"/>
                      <a:gd name="T13" fmla="*/ 496 h 497"/>
                      <a:gd name="T14" fmla="*/ 403 w 652"/>
                      <a:gd name="T15" fmla="*/ 465 h 497"/>
                      <a:gd name="T16" fmla="*/ 466 w 652"/>
                      <a:gd name="T17" fmla="*/ 433 h 497"/>
                      <a:gd name="T18" fmla="*/ 527 w 652"/>
                      <a:gd name="T19" fmla="*/ 465 h 497"/>
                      <a:gd name="T20" fmla="*/ 590 w 652"/>
                      <a:gd name="T21" fmla="*/ 465 h 497"/>
                      <a:gd name="T22" fmla="*/ 620 w 652"/>
                      <a:gd name="T23" fmla="*/ 433 h 497"/>
                      <a:gd name="T24" fmla="*/ 590 w 652"/>
                      <a:gd name="T25" fmla="*/ 403 h 497"/>
                      <a:gd name="T26" fmla="*/ 590 w 652"/>
                      <a:gd name="T27" fmla="*/ 372 h 497"/>
                      <a:gd name="T28" fmla="*/ 590 w 652"/>
                      <a:gd name="T29" fmla="*/ 341 h 497"/>
                      <a:gd name="T30" fmla="*/ 558 w 652"/>
                      <a:gd name="T31" fmla="*/ 309 h 497"/>
                      <a:gd name="T32" fmla="*/ 558 w 652"/>
                      <a:gd name="T33" fmla="*/ 248 h 497"/>
                      <a:gd name="T34" fmla="*/ 558 w 652"/>
                      <a:gd name="T35" fmla="*/ 248 h 497"/>
                      <a:gd name="T36" fmla="*/ 558 w 652"/>
                      <a:gd name="T37" fmla="*/ 248 h 497"/>
                      <a:gd name="T38" fmla="*/ 590 w 652"/>
                      <a:gd name="T39" fmla="*/ 217 h 497"/>
                      <a:gd name="T40" fmla="*/ 620 w 652"/>
                      <a:gd name="T41" fmla="*/ 185 h 497"/>
                      <a:gd name="T42" fmla="*/ 620 w 652"/>
                      <a:gd name="T43" fmla="*/ 185 h 497"/>
                      <a:gd name="T44" fmla="*/ 651 w 652"/>
                      <a:gd name="T45" fmla="*/ 124 h 497"/>
                      <a:gd name="T46" fmla="*/ 620 w 652"/>
                      <a:gd name="T47" fmla="*/ 124 h 497"/>
                      <a:gd name="T48" fmla="*/ 590 w 652"/>
                      <a:gd name="T49" fmla="*/ 124 h 497"/>
                      <a:gd name="T50" fmla="*/ 590 w 652"/>
                      <a:gd name="T51" fmla="*/ 124 h 497"/>
                      <a:gd name="T52" fmla="*/ 558 w 652"/>
                      <a:gd name="T53" fmla="*/ 124 h 497"/>
                      <a:gd name="T54" fmla="*/ 558 w 652"/>
                      <a:gd name="T55" fmla="*/ 124 h 497"/>
                      <a:gd name="T56" fmla="*/ 527 w 652"/>
                      <a:gd name="T57" fmla="*/ 93 h 497"/>
                      <a:gd name="T58" fmla="*/ 496 w 652"/>
                      <a:gd name="T59" fmla="*/ 93 h 497"/>
                      <a:gd name="T60" fmla="*/ 466 w 652"/>
                      <a:gd name="T61" fmla="*/ 93 h 497"/>
                      <a:gd name="T62" fmla="*/ 434 w 652"/>
                      <a:gd name="T63" fmla="*/ 61 h 497"/>
                      <a:gd name="T64" fmla="*/ 403 w 652"/>
                      <a:gd name="T65" fmla="*/ 31 h 497"/>
                      <a:gd name="T66" fmla="*/ 372 w 652"/>
                      <a:gd name="T67" fmla="*/ 0 h 497"/>
                      <a:gd name="T68" fmla="*/ 342 w 652"/>
                      <a:gd name="T69" fmla="*/ 0 h 497"/>
                      <a:gd name="T70" fmla="*/ 403 w 652"/>
                      <a:gd name="T71" fmla="*/ 61 h 497"/>
                      <a:gd name="T72" fmla="*/ 342 w 652"/>
                      <a:gd name="T73" fmla="*/ 61 h 497"/>
                      <a:gd name="T74" fmla="*/ 218 w 652"/>
                      <a:gd name="T75" fmla="*/ 124 h 497"/>
                      <a:gd name="T76" fmla="*/ 155 w 652"/>
                      <a:gd name="T77" fmla="*/ 93 h 497"/>
                      <a:gd name="T78" fmla="*/ 124 w 652"/>
                      <a:gd name="T79" fmla="*/ 155 h 497"/>
                      <a:gd name="T80" fmla="*/ 124 w 652"/>
                      <a:gd name="T81" fmla="*/ 155 h 497"/>
                      <a:gd name="T82" fmla="*/ 124 w 652"/>
                      <a:gd name="T83" fmla="*/ 155 h 497"/>
                      <a:gd name="T84" fmla="*/ 62 w 652"/>
                      <a:gd name="T85" fmla="*/ 124 h 497"/>
                      <a:gd name="T86" fmla="*/ 0 w 652"/>
                      <a:gd name="T87" fmla="*/ 155 h 497"/>
                      <a:gd name="T88" fmla="*/ 0 w 652"/>
                      <a:gd name="T89" fmla="*/ 155 h 497"/>
                      <a:gd name="T90" fmla="*/ 0 w 652"/>
                      <a:gd name="T91" fmla="*/ 155 h 497"/>
                      <a:gd name="T92" fmla="*/ 31 w 652"/>
                      <a:gd name="T93" fmla="*/ 155 h 497"/>
                      <a:gd name="T94" fmla="*/ 62 w 652"/>
                      <a:gd name="T95" fmla="*/ 185 h 497"/>
                      <a:gd name="T96" fmla="*/ 94 w 652"/>
                      <a:gd name="T97" fmla="*/ 185 h 497"/>
                      <a:gd name="T98" fmla="*/ 124 w 652"/>
                      <a:gd name="T99" fmla="*/ 217 h 497"/>
                      <a:gd name="T100" fmla="*/ 155 w 652"/>
                      <a:gd name="T101" fmla="*/ 248 h 497"/>
                      <a:gd name="T102" fmla="*/ 186 w 652"/>
                      <a:gd name="T103" fmla="*/ 403 h 497"/>
                      <a:gd name="T104" fmla="*/ 186 w 652"/>
                      <a:gd name="T105" fmla="*/ 465 h 4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652" h="497">
                        <a:moveTo>
                          <a:pt x="186" y="465"/>
                        </a:moveTo>
                        <a:lnTo>
                          <a:pt x="186" y="465"/>
                        </a:lnTo>
                        <a:lnTo>
                          <a:pt x="186" y="465"/>
                        </a:lnTo>
                        <a:lnTo>
                          <a:pt x="186" y="465"/>
                        </a:lnTo>
                        <a:lnTo>
                          <a:pt x="186" y="465"/>
                        </a:lnTo>
                        <a:lnTo>
                          <a:pt x="218" y="465"/>
                        </a:lnTo>
                        <a:cubicBezTo>
                          <a:pt x="218" y="496"/>
                          <a:pt x="218" y="496"/>
                          <a:pt x="248" y="496"/>
                        </a:cubicBezTo>
                        <a:lnTo>
                          <a:pt x="248" y="496"/>
                        </a:lnTo>
                        <a:lnTo>
                          <a:pt x="279" y="496"/>
                        </a:lnTo>
                        <a:lnTo>
                          <a:pt x="310" y="496"/>
                        </a:lnTo>
                        <a:lnTo>
                          <a:pt x="310" y="496"/>
                        </a:lnTo>
                        <a:lnTo>
                          <a:pt x="342" y="496"/>
                        </a:lnTo>
                        <a:cubicBezTo>
                          <a:pt x="342" y="496"/>
                          <a:pt x="342" y="496"/>
                          <a:pt x="372" y="496"/>
                        </a:cubicBezTo>
                        <a:lnTo>
                          <a:pt x="372" y="496"/>
                        </a:lnTo>
                        <a:lnTo>
                          <a:pt x="372" y="496"/>
                        </a:lnTo>
                        <a:cubicBezTo>
                          <a:pt x="403" y="465"/>
                          <a:pt x="403" y="465"/>
                          <a:pt x="403" y="465"/>
                        </a:cubicBezTo>
                        <a:cubicBezTo>
                          <a:pt x="434" y="433"/>
                          <a:pt x="434" y="433"/>
                          <a:pt x="434" y="433"/>
                        </a:cubicBezTo>
                        <a:cubicBezTo>
                          <a:pt x="466" y="433"/>
                          <a:pt x="466" y="433"/>
                          <a:pt x="466" y="433"/>
                        </a:cubicBezTo>
                        <a:cubicBezTo>
                          <a:pt x="466" y="433"/>
                          <a:pt x="496" y="433"/>
                          <a:pt x="527" y="465"/>
                        </a:cubicBezTo>
                        <a:lnTo>
                          <a:pt x="527" y="465"/>
                        </a:lnTo>
                        <a:cubicBezTo>
                          <a:pt x="558" y="465"/>
                          <a:pt x="558" y="465"/>
                          <a:pt x="558" y="465"/>
                        </a:cubicBezTo>
                        <a:cubicBezTo>
                          <a:pt x="558" y="465"/>
                          <a:pt x="558" y="465"/>
                          <a:pt x="590" y="465"/>
                        </a:cubicBezTo>
                        <a:lnTo>
                          <a:pt x="590" y="465"/>
                        </a:lnTo>
                        <a:lnTo>
                          <a:pt x="620" y="433"/>
                        </a:lnTo>
                        <a:cubicBezTo>
                          <a:pt x="590" y="433"/>
                          <a:pt x="590" y="433"/>
                          <a:pt x="590" y="403"/>
                        </a:cubicBezTo>
                        <a:lnTo>
                          <a:pt x="590" y="403"/>
                        </a:lnTo>
                        <a:lnTo>
                          <a:pt x="590" y="403"/>
                        </a:lnTo>
                        <a:lnTo>
                          <a:pt x="590" y="372"/>
                        </a:lnTo>
                        <a:lnTo>
                          <a:pt x="590" y="372"/>
                        </a:lnTo>
                        <a:cubicBezTo>
                          <a:pt x="590" y="341"/>
                          <a:pt x="590" y="341"/>
                          <a:pt x="590" y="341"/>
                        </a:cubicBezTo>
                        <a:lnTo>
                          <a:pt x="558" y="309"/>
                        </a:lnTo>
                        <a:lnTo>
                          <a:pt x="558" y="309"/>
                        </a:lnTo>
                        <a:lnTo>
                          <a:pt x="527" y="279"/>
                        </a:lnTo>
                        <a:cubicBezTo>
                          <a:pt x="527" y="279"/>
                          <a:pt x="527" y="279"/>
                          <a:pt x="558" y="248"/>
                        </a:cubicBezTo>
                        <a:lnTo>
                          <a:pt x="558" y="248"/>
                        </a:lnTo>
                        <a:lnTo>
                          <a:pt x="558" y="248"/>
                        </a:lnTo>
                        <a:lnTo>
                          <a:pt x="558" y="248"/>
                        </a:lnTo>
                        <a:lnTo>
                          <a:pt x="558" y="248"/>
                        </a:lnTo>
                        <a:cubicBezTo>
                          <a:pt x="590" y="217"/>
                          <a:pt x="590" y="217"/>
                          <a:pt x="590" y="217"/>
                        </a:cubicBezTo>
                        <a:lnTo>
                          <a:pt x="590" y="217"/>
                        </a:lnTo>
                        <a:cubicBezTo>
                          <a:pt x="590" y="217"/>
                          <a:pt x="590" y="217"/>
                          <a:pt x="590" y="185"/>
                        </a:cubicBezTo>
                        <a:cubicBezTo>
                          <a:pt x="620" y="185"/>
                          <a:pt x="620" y="185"/>
                          <a:pt x="620" y="185"/>
                        </a:cubicBezTo>
                        <a:lnTo>
                          <a:pt x="620" y="185"/>
                        </a:lnTo>
                        <a:lnTo>
                          <a:pt x="620" y="185"/>
                        </a:lnTo>
                        <a:lnTo>
                          <a:pt x="620" y="185"/>
                        </a:lnTo>
                        <a:cubicBezTo>
                          <a:pt x="620" y="155"/>
                          <a:pt x="620" y="155"/>
                          <a:pt x="651" y="124"/>
                        </a:cubicBezTo>
                        <a:cubicBezTo>
                          <a:pt x="620" y="124"/>
                          <a:pt x="620" y="124"/>
                          <a:pt x="620" y="124"/>
                        </a:cubicBezTo>
                        <a:lnTo>
                          <a:pt x="620" y="124"/>
                        </a:lnTo>
                        <a:lnTo>
                          <a:pt x="620" y="124"/>
                        </a:lnTo>
                        <a:cubicBezTo>
                          <a:pt x="590" y="124"/>
                          <a:pt x="590" y="124"/>
                          <a:pt x="590" y="124"/>
                        </a:cubicBezTo>
                        <a:lnTo>
                          <a:pt x="590" y="124"/>
                        </a:lnTo>
                        <a:lnTo>
                          <a:pt x="590" y="124"/>
                        </a:lnTo>
                        <a:lnTo>
                          <a:pt x="590" y="124"/>
                        </a:lnTo>
                        <a:lnTo>
                          <a:pt x="558" y="124"/>
                        </a:lnTo>
                        <a:lnTo>
                          <a:pt x="558" y="124"/>
                        </a:lnTo>
                        <a:lnTo>
                          <a:pt x="558" y="124"/>
                        </a:lnTo>
                        <a:lnTo>
                          <a:pt x="558" y="124"/>
                        </a:lnTo>
                        <a:cubicBezTo>
                          <a:pt x="527" y="124"/>
                          <a:pt x="527" y="93"/>
                          <a:pt x="527" y="93"/>
                        </a:cubicBezTo>
                        <a:lnTo>
                          <a:pt x="527" y="93"/>
                        </a:lnTo>
                        <a:cubicBezTo>
                          <a:pt x="496" y="93"/>
                          <a:pt x="496" y="93"/>
                          <a:pt x="496" y="93"/>
                        </a:cubicBezTo>
                        <a:lnTo>
                          <a:pt x="496" y="93"/>
                        </a:lnTo>
                        <a:lnTo>
                          <a:pt x="466" y="93"/>
                        </a:lnTo>
                        <a:lnTo>
                          <a:pt x="466" y="93"/>
                        </a:lnTo>
                        <a:lnTo>
                          <a:pt x="434" y="61"/>
                        </a:lnTo>
                        <a:cubicBezTo>
                          <a:pt x="434" y="61"/>
                          <a:pt x="403" y="61"/>
                          <a:pt x="403" y="31"/>
                        </a:cubicBezTo>
                        <a:lnTo>
                          <a:pt x="403" y="31"/>
                        </a:lnTo>
                        <a:lnTo>
                          <a:pt x="403" y="31"/>
                        </a:lnTo>
                        <a:cubicBezTo>
                          <a:pt x="372" y="31"/>
                          <a:pt x="372" y="31"/>
                          <a:pt x="372" y="0"/>
                        </a:cubicBezTo>
                        <a:lnTo>
                          <a:pt x="372" y="0"/>
                        </a:lnTo>
                        <a:cubicBezTo>
                          <a:pt x="342" y="0"/>
                          <a:pt x="342" y="0"/>
                          <a:pt x="342" y="0"/>
                        </a:cubicBezTo>
                        <a:lnTo>
                          <a:pt x="342" y="0"/>
                        </a:lnTo>
                        <a:cubicBezTo>
                          <a:pt x="403" y="61"/>
                          <a:pt x="403" y="61"/>
                          <a:pt x="403" y="61"/>
                        </a:cubicBezTo>
                        <a:cubicBezTo>
                          <a:pt x="342" y="61"/>
                          <a:pt x="342" y="61"/>
                          <a:pt x="342" y="61"/>
                        </a:cubicBezTo>
                        <a:lnTo>
                          <a:pt x="342" y="61"/>
                        </a:lnTo>
                        <a:cubicBezTo>
                          <a:pt x="310" y="61"/>
                          <a:pt x="310" y="61"/>
                          <a:pt x="310" y="61"/>
                        </a:cubicBezTo>
                        <a:cubicBezTo>
                          <a:pt x="279" y="93"/>
                          <a:pt x="218" y="124"/>
                          <a:pt x="218" y="124"/>
                        </a:cubicBezTo>
                        <a:cubicBezTo>
                          <a:pt x="186" y="124"/>
                          <a:pt x="186" y="93"/>
                          <a:pt x="155" y="93"/>
                        </a:cubicBezTo>
                        <a:lnTo>
                          <a:pt x="155" y="93"/>
                        </a:lnTo>
                        <a:cubicBezTo>
                          <a:pt x="186" y="124"/>
                          <a:pt x="186" y="124"/>
                          <a:pt x="155" y="155"/>
                        </a:cubicBezTo>
                        <a:cubicBezTo>
                          <a:pt x="155" y="155"/>
                          <a:pt x="155" y="155"/>
                          <a:pt x="124" y="155"/>
                        </a:cubicBezTo>
                        <a:lnTo>
                          <a:pt x="124" y="155"/>
                        </a:lnTo>
                        <a:lnTo>
                          <a:pt x="124" y="155"/>
                        </a:lnTo>
                        <a:lnTo>
                          <a:pt x="124" y="155"/>
                        </a:lnTo>
                        <a:lnTo>
                          <a:pt x="124" y="155"/>
                        </a:lnTo>
                        <a:lnTo>
                          <a:pt x="94" y="155"/>
                        </a:lnTo>
                        <a:cubicBezTo>
                          <a:pt x="94" y="155"/>
                          <a:pt x="62" y="155"/>
                          <a:pt x="62" y="124"/>
                        </a:cubicBezTo>
                        <a:lnTo>
                          <a:pt x="62" y="124"/>
                        </a:lnTo>
                        <a:cubicBezTo>
                          <a:pt x="31" y="155"/>
                          <a:pt x="31" y="155"/>
                          <a:pt x="0" y="155"/>
                        </a:cubicBezTo>
                        <a:lnTo>
                          <a:pt x="0" y="155"/>
                        </a:lnTo>
                        <a:lnTo>
                          <a:pt x="0" y="155"/>
                        </a:lnTo>
                        <a:lnTo>
                          <a:pt x="0" y="155"/>
                        </a:lnTo>
                        <a:lnTo>
                          <a:pt x="0" y="155"/>
                        </a:lnTo>
                        <a:lnTo>
                          <a:pt x="0" y="155"/>
                        </a:lnTo>
                        <a:cubicBezTo>
                          <a:pt x="31" y="155"/>
                          <a:pt x="31" y="155"/>
                          <a:pt x="31" y="155"/>
                        </a:cubicBezTo>
                        <a:cubicBezTo>
                          <a:pt x="31" y="155"/>
                          <a:pt x="31" y="155"/>
                          <a:pt x="62" y="155"/>
                        </a:cubicBezTo>
                        <a:cubicBezTo>
                          <a:pt x="62" y="155"/>
                          <a:pt x="62" y="155"/>
                          <a:pt x="62" y="185"/>
                        </a:cubicBezTo>
                        <a:lnTo>
                          <a:pt x="62" y="185"/>
                        </a:lnTo>
                        <a:lnTo>
                          <a:pt x="94" y="185"/>
                        </a:lnTo>
                        <a:cubicBezTo>
                          <a:pt x="94" y="185"/>
                          <a:pt x="124" y="185"/>
                          <a:pt x="124" y="217"/>
                        </a:cubicBezTo>
                        <a:lnTo>
                          <a:pt x="124" y="217"/>
                        </a:lnTo>
                        <a:lnTo>
                          <a:pt x="124" y="248"/>
                        </a:lnTo>
                        <a:lnTo>
                          <a:pt x="155" y="248"/>
                        </a:lnTo>
                        <a:lnTo>
                          <a:pt x="186" y="279"/>
                        </a:lnTo>
                        <a:cubicBezTo>
                          <a:pt x="218" y="309"/>
                          <a:pt x="218" y="309"/>
                          <a:pt x="186" y="403"/>
                        </a:cubicBezTo>
                        <a:lnTo>
                          <a:pt x="186" y="433"/>
                        </a:lnTo>
                        <a:cubicBezTo>
                          <a:pt x="186" y="433"/>
                          <a:pt x="186" y="433"/>
                          <a:pt x="186" y="46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8" name="Freeform 82">
                    <a:extLst>
                      <a:ext uri="{FF2B5EF4-FFF2-40B4-BE49-F238E27FC236}">
                        <a16:creationId xmlns:a16="http://schemas.microsoft.com/office/drawing/2014/main" id="{C1E77DD6-B7B3-41A2-A8CC-11C5DC503F3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02063" y="1557338"/>
                    <a:ext cx="44450" cy="22225"/>
                  </a:xfrm>
                  <a:custGeom>
                    <a:avLst/>
                    <a:gdLst>
                      <a:gd name="T0" fmla="*/ 124 w 125"/>
                      <a:gd name="T1" fmla="*/ 0 h 63"/>
                      <a:gd name="T2" fmla="*/ 124 w 125"/>
                      <a:gd name="T3" fmla="*/ 0 h 63"/>
                      <a:gd name="T4" fmla="*/ 94 w 125"/>
                      <a:gd name="T5" fmla="*/ 0 h 63"/>
                      <a:gd name="T6" fmla="*/ 94 w 125"/>
                      <a:gd name="T7" fmla="*/ 0 h 63"/>
                      <a:gd name="T8" fmla="*/ 62 w 125"/>
                      <a:gd name="T9" fmla="*/ 31 h 63"/>
                      <a:gd name="T10" fmla="*/ 62 w 125"/>
                      <a:gd name="T11" fmla="*/ 31 h 63"/>
                      <a:gd name="T12" fmla="*/ 62 w 125"/>
                      <a:gd name="T13" fmla="*/ 31 h 63"/>
                      <a:gd name="T14" fmla="*/ 62 w 125"/>
                      <a:gd name="T15" fmla="*/ 31 h 63"/>
                      <a:gd name="T16" fmla="*/ 31 w 125"/>
                      <a:gd name="T17" fmla="*/ 31 h 63"/>
                      <a:gd name="T18" fmla="*/ 31 w 125"/>
                      <a:gd name="T19" fmla="*/ 31 h 63"/>
                      <a:gd name="T20" fmla="*/ 31 w 125"/>
                      <a:gd name="T21" fmla="*/ 31 h 63"/>
                      <a:gd name="T22" fmla="*/ 0 w 125"/>
                      <a:gd name="T23" fmla="*/ 31 h 63"/>
                      <a:gd name="T24" fmla="*/ 0 w 125"/>
                      <a:gd name="T25" fmla="*/ 62 h 63"/>
                      <a:gd name="T26" fmla="*/ 0 w 125"/>
                      <a:gd name="T27" fmla="*/ 62 h 63"/>
                      <a:gd name="T28" fmla="*/ 0 w 125"/>
                      <a:gd name="T29" fmla="*/ 62 h 63"/>
                      <a:gd name="T30" fmla="*/ 31 w 125"/>
                      <a:gd name="T31" fmla="*/ 62 h 63"/>
                      <a:gd name="T32" fmla="*/ 31 w 125"/>
                      <a:gd name="T33" fmla="*/ 62 h 63"/>
                      <a:gd name="T34" fmla="*/ 31 w 125"/>
                      <a:gd name="T35" fmla="*/ 62 h 63"/>
                      <a:gd name="T36" fmla="*/ 31 w 125"/>
                      <a:gd name="T37" fmla="*/ 62 h 63"/>
                      <a:gd name="T38" fmla="*/ 31 w 125"/>
                      <a:gd name="T39" fmla="*/ 62 h 63"/>
                      <a:gd name="T40" fmla="*/ 62 w 125"/>
                      <a:gd name="T41" fmla="*/ 62 h 63"/>
                      <a:gd name="T42" fmla="*/ 62 w 125"/>
                      <a:gd name="T43" fmla="*/ 62 h 63"/>
                      <a:gd name="T44" fmla="*/ 62 w 125"/>
                      <a:gd name="T45" fmla="*/ 31 h 63"/>
                      <a:gd name="T46" fmla="*/ 62 w 125"/>
                      <a:gd name="T47" fmla="*/ 31 h 63"/>
                      <a:gd name="T48" fmla="*/ 94 w 125"/>
                      <a:gd name="T49" fmla="*/ 31 h 63"/>
                      <a:gd name="T50" fmla="*/ 94 w 125"/>
                      <a:gd name="T51" fmla="*/ 62 h 63"/>
                      <a:gd name="T52" fmla="*/ 124 w 125"/>
                      <a:gd name="T53" fmla="*/ 31 h 63"/>
                      <a:gd name="T54" fmla="*/ 124 w 125"/>
                      <a:gd name="T55" fmla="*/ 31 h 63"/>
                      <a:gd name="T56" fmla="*/ 124 w 125"/>
                      <a:gd name="T57" fmla="*/ 31 h 63"/>
                      <a:gd name="T58" fmla="*/ 124 w 125"/>
                      <a:gd name="T59" fmla="*/ 31 h 63"/>
                      <a:gd name="T60" fmla="*/ 124 w 125"/>
                      <a:gd name="T61" fmla="*/ 0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5" h="63">
                        <a:moveTo>
                          <a:pt x="124" y="0"/>
                        </a:moveTo>
                        <a:lnTo>
                          <a:pt x="124" y="0"/>
                        </a:lnTo>
                        <a:cubicBezTo>
                          <a:pt x="94" y="0"/>
                          <a:pt x="94" y="0"/>
                          <a:pt x="94" y="0"/>
                        </a:cubicBezTo>
                        <a:lnTo>
                          <a:pt x="94" y="0"/>
                        </a:lnTo>
                        <a:lnTo>
                          <a:pt x="62" y="31"/>
                        </a:lnTo>
                        <a:lnTo>
                          <a:pt x="62" y="31"/>
                        </a:lnTo>
                        <a:lnTo>
                          <a:pt x="62" y="31"/>
                        </a:lnTo>
                        <a:lnTo>
                          <a:pt x="62" y="31"/>
                        </a:lnTo>
                        <a:cubicBezTo>
                          <a:pt x="31" y="31"/>
                          <a:pt x="31" y="31"/>
                          <a:pt x="31" y="31"/>
                        </a:cubicBez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0" y="31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cubicBezTo>
                          <a:pt x="31" y="62"/>
                          <a:pt x="31" y="62"/>
                          <a:pt x="62" y="62"/>
                        </a:cubicBezTo>
                        <a:lnTo>
                          <a:pt x="62" y="62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  <a:lnTo>
                          <a:pt x="62" y="31"/>
                        </a:lnTo>
                        <a:cubicBezTo>
                          <a:pt x="94" y="31"/>
                          <a:pt x="94" y="31"/>
                          <a:pt x="94" y="31"/>
                        </a:cubicBezTo>
                        <a:cubicBezTo>
                          <a:pt x="94" y="31"/>
                          <a:pt x="94" y="31"/>
                          <a:pt x="94" y="62"/>
                        </a:cubicBezTo>
                        <a:cubicBezTo>
                          <a:pt x="124" y="31"/>
                          <a:pt x="124" y="31"/>
                          <a:pt x="124" y="31"/>
                        </a:cubicBezTo>
                        <a:lnTo>
                          <a:pt x="124" y="31"/>
                        </a:lnTo>
                        <a:lnTo>
                          <a:pt x="124" y="31"/>
                        </a:lnTo>
                        <a:lnTo>
                          <a:pt x="124" y="31"/>
                        </a:lnTo>
                        <a:lnTo>
                          <a:pt x="124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9" name="Freeform 83">
                    <a:extLst>
                      <a:ext uri="{FF2B5EF4-FFF2-40B4-BE49-F238E27FC236}">
                        <a16:creationId xmlns:a16="http://schemas.microsoft.com/office/drawing/2014/main" id="{5D96AF7F-F4C5-4C24-AE16-9D3521F8C57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02063" y="1579563"/>
                    <a:ext cx="190500" cy="144462"/>
                  </a:xfrm>
                  <a:custGeom>
                    <a:avLst/>
                    <a:gdLst>
                      <a:gd name="T0" fmla="*/ 31 w 527"/>
                      <a:gd name="T1" fmla="*/ 124 h 403"/>
                      <a:gd name="T2" fmla="*/ 62 w 527"/>
                      <a:gd name="T3" fmla="*/ 124 h 403"/>
                      <a:gd name="T4" fmla="*/ 94 w 527"/>
                      <a:gd name="T5" fmla="*/ 93 h 403"/>
                      <a:gd name="T6" fmla="*/ 155 w 527"/>
                      <a:gd name="T7" fmla="*/ 124 h 403"/>
                      <a:gd name="T8" fmla="*/ 218 w 527"/>
                      <a:gd name="T9" fmla="*/ 186 h 403"/>
                      <a:gd name="T10" fmla="*/ 218 w 527"/>
                      <a:gd name="T11" fmla="*/ 217 h 403"/>
                      <a:gd name="T12" fmla="*/ 247 w 527"/>
                      <a:gd name="T13" fmla="*/ 217 h 403"/>
                      <a:gd name="T14" fmla="*/ 247 w 527"/>
                      <a:gd name="T15" fmla="*/ 217 h 403"/>
                      <a:gd name="T16" fmla="*/ 309 w 527"/>
                      <a:gd name="T17" fmla="*/ 278 h 403"/>
                      <a:gd name="T18" fmla="*/ 340 w 527"/>
                      <a:gd name="T19" fmla="*/ 310 h 403"/>
                      <a:gd name="T20" fmla="*/ 340 w 527"/>
                      <a:gd name="T21" fmla="*/ 310 h 403"/>
                      <a:gd name="T22" fmla="*/ 402 w 527"/>
                      <a:gd name="T23" fmla="*/ 341 h 403"/>
                      <a:gd name="T24" fmla="*/ 433 w 527"/>
                      <a:gd name="T25" fmla="*/ 341 h 403"/>
                      <a:gd name="T26" fmla="*/ 464 w 527"/>
                      <a:gd name="T27" fmla="*/ 371 h 403"/>
                      <a:gd name="T28" fmla="*/ 464 w 527"/>
                      <a:gd name="T29" fmla="*/ 371 h 403"/>
                      <a:gd name="T30" fmla="*/ 495 w 527"/>
                      <a:gd name="T31" fmla="*/ 402 h 403"/>
                      <a:gd name="T32" fmla="*/ 526 w 527"/>
                      <a:gd name="T33" fmla="*/ 371 h 403"/>
                      <a:gd name="T34" fmla="*/ 495 w 527"/>
                      <a:gd name="T35" fmla="*/ 341 h 403"/>
                      <a:gd name="T36" fmla="*/ 433 w 527"/>
                      <a:gd name="T37" fmla="*/ 310 h 403"/>
                      <a:gd name="T38" fmla="*/ 402 w 527"/>
                      <a:gd name="T39" fmla="*/ 278 h 403"/>
                      <a:gd name="T40" fmla="*/ 371 w 527"/>
                      <a:gd name="T41" fmla="*/ 217 h 403"/>
                      <a:gd name="T42" fmla="*/ 340 w 527"/>
                      <a:gd name="T43" fmla="*/ 217 h 403"/>
                      <a:gd name="T44" fmla="*/ 278 w 527"/>
                      <a:gd name="T45" fmla="*/ 154 h 403"/>
                      <a:gd name="T46" fmla="*/ 278 w 527"/>
                      <a:gd name="T47" fmla="*/ 124 h 403"/>
                      <a:gd name="T48" fmla="*/ 278 w 527"/>
                      <a:gd name="T49" fmla="*/ 62 h 403"/>
                      <a:gd name="T50" fmla="*/ 309 w 527"/>
                      <a:gd name="T51" fmla="*/ 30 h 403"/>
                      <a:gd name="T52" fmla="*/ 340 w 527"/>
                      <a:gd name="T53" fmla="*/ 0 h 403"/>
                      <a:gd name="T54" fmla="*/ 309 w 527"/>
                      <a:gd name="T55" fmla="*/ 0 h 403"/>
                      <a:gd name="T56" fmla="*/ 278 w 527"/>
                      <a:gd name="T57" fmla="*/ 0 h 403"/>
                      <a:gd name="T58" fmla="*/ 247 w 527"/>
                      <a:gd name="T59" fmla="*/ 0 h 403"/>
                      <a:gd name="T60" fmla="*/ 247 w 527"/>
                      <a:gd name="T61" fmla="*/ 0 h 403"/>
                      <a:gd name="T62" fmla="*/ 218 w 527"/>
                      <a:gd name="T63" fmla="*/ 0 h 403"/>
                      <a:gd name="T64" fmla="*/ 218 w 527"/>
                      <a:gd name="T65" fmla="*/ 0 h 403"/>
                      <a:gd name="T66" fmla="*/ 186 w 527"/>
                      <a:gd name="T67" fmla="*/ 30 h 403"/>
                      <a:gd name="T68" fmla="*/ 186 w 527"/>
                      <a:gd name="T69" fmla="*/ 30 h 403"/>
                      <a:gd name="T70" fmla="*/ 155 w 527"/>
                      <a:gd name="T71" fmla="*/ 30 h 403"/>
                      <a:gd name="T72" fmla="*/ 155 w 527"/>
                      <a:gd name="T73" fmla="*/ 30 h 403"/>
                      <a:gd name="T74" fmla="*/ 155 w 527"/>
                      <a:gd name="T75" fmla="*/ 30 h 403"/>
                      <a:gd name="T76" fmla="*/ 124 w 527"/>
                      <a:gd name="T77" fmla="*/ 62 h 403"/>
                      <a:gd name="T78" fmla="*/ 94 w 527"/>
                      <a:gd name="T79" fmla="*/ 62 h 403"/>
                      <a:gd name="T80" fmla="*/ 62 w 527"/>
                      <a:gd name="T81" fmla="*/ 30 h 403"/>
                      <a:gd name="T82" fmla="*/ 31 w 527"/>
                      <a:gd name="T83" fmla="*/ 62 h 403"/>
                      <a:gd name="T84" fmla="*/ 31 w 527"/>
                      <a:gd name="T85" fmla="*/ 62 h 403"/>
                      <a:gd name="T86" fmla="*/ 31 w 527"/>
                      <a:gd name="T87" fmla="*/ 62 h 403"/>
                      <a:gd name="T88" fmla="*/ 0 w 527"/>
                      <a:gd name="T89" fmla="*/ 93 h 4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527" h="403">
                        <a:moveTo>
                          <a:pt x="31" y="124"/>
                        </a:move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62" y="124"/>
                        </a:lnTo>
                        <a:lnTo>
                          <a:pt x="62" y="124"/>
                        </a:lnTo>
                        <a:lnTo>
                          <a:pt x="94" y="93"/>
                        </a:lnTo>
                        <a:cubicBezTo>
                          <a:pt x="124" y="93"/>
                          <a:pt x="124" y="93"/>
                          <a:pt x="124" y="93"/>
                        </a:cubicBezTo>
                        <a:lnTo>
                          <a:pt x="155" y="124"/>
                        </a:lnTo>
                        <a:lnTo>
                          <a:pt x="155" y="124"/>
                        </a:lnTo>
                        <a:cubicBezTo>
                          <a:pt x="217" y="124"/>
                          <a:pt x="218" y="186"/>
                          <a:pt x="218" y="186"/>
                        </a:cubicBezTo>
                        <a:lnTo>
                          <a:pt x="218" y="186"/>
                        </a:lnTo>
                        <a:cubicBezTo>
                          <a:pt x="218" y="217"/>
                          <a:pt x="218" y="217"/>
                          <a:pt x="218" y="217"/>
                        </a:cubicBezTo>
                        <a:lnTo>
                          <a:pt x="247" y="217"/>
                        </a:lnTo>
                        <a:lnTo>
                          <a:pt x="247" y="217"/>
                        </a:lnTo>
                        <a:lnTo>
                          <a:pt x="247" y="217"/>
                        </a:lnTo>
                        <a:lnTo>
                          <a:pt x="247" y="217"/>
                        </a:lnTo>
                        <a:cubicBezTo>
                          <a:pt x="278" y="217"/>
                          <a:pt x="278" y="247"/>
                          <a:pt x="278" y="247"/>
                        </a:cubicBezTo>
                        <a:cubicBezTo>
                          <a:pt x="278" y="247"/>
                          <a:pt x="278" y="278"/>
                          <a:pt x="309" y="278"/>
                        </a:cubicBezTo>
                        <a:lnTo>
                          <a:pt x="309" y="278"/>
                        </a:lnTo>
                        <a:lnTo>
                          <a:pt x="340" y="310"/>
                        </a:lnTo>
                        <a:lnTo>
                          <a:pt x="340" y="310"/>
                        </a:lnTo>
                        <a:lnTo>
                          <a:pt x="340" y="310"/>
                        </a:lnTo>
                        <a:cubicBezTo>
                          <a:pt x="371" y="310"/>
                          <a:pt x="371" y="310"/>
                          <a:pt x="402" y="310"/>
                        </a:cubicBezTo>
                        <a:cubicBezTo>
                          <a:pt x="402" y="341"/>
                          <a:pt x="402" y="341"/>
                          <a:pt x="402" y="341"/>
                        </a:cubicBezTo>
                        <a:lnTo>
                          <a:pt x="402" y="341"/>
                        </a:lnTo>
                        <a:cubicBezTo>
                          <a:pt x="433" y="341"/>
                          <a:pt x="433" y="341"/>
                          <a:pt x="433" y="341"/>
                        </a:cubicBezTo>
                        <a:cubicBezTo>
                          <a:pt x="464" y="341"/>
                          <a:pt x="464" y="371"/>
                          <a:pt x="464" y="371"/>
                        </a:cubicBezTo>
                        <a:lnTo>
                          <a:pt x="464" y="371"/>
                        </a:lnTo>
                        <a:lnTo>
                          <a:pt x="464" y="371"/>
                        </a:lnTo>
                        <a:lnTo>
                          <a:pt x="464" y="371"/>
                        </a:lnTo>
                        <a:lnTo>
                          <a:pt x="464" y="371"/>
                        </a:lnTo>
                        <a:cubicBezTo>
                          <a:pt x="495" y="371"/>
                          <a:pt x="495" y="371"/>
                          <a:pt x="495" y="402"/>
                        </a:cubicBezTo>
                        <a:cubicBezTo>
                          <a:pt x="526" y="371"/>
                          <a:pt x="526" y="371"/>
                          <a:pt x="526" y="371"/>
                        </a:cubicBezTo>
                        <a:lnTo>
                          <a:pt x="526" y="371"/>
                        </a:lnTo>
                        <a:cubicBezTo>
                          <a:pt x="526" y="371"/>
                          <a:pt x="526" y="341"/>
                          <a:pt x="495" y="341"/>
                        </a:cubicBezTo>
                        <a:lnTo>
                          <a:pt x="495" y="341"/>
                        </a:lnTo>
                        <a:cubicBezTo>
                          <a:pt x="464" y="310"/>
                          <a:pt x="464" y="310"/>
                          <a:pt x="464" y="310"/>
                        </a:cubicBezTo>
                        <a:lnTo>
                          <a:pt x="433" y="310"/>
                        </a:lnTo>
                        <a:cubicBezTo>
                          <a:pt x="402" y="278"/>
                          <a:pt x="402" y="278"/>
                          <a:pt x="402" y="278"/>
                        </a:cubicBezTo>
                        <a:lnTo>
                          <a:pt x="402" y="278"/>
                        </a:lnTo>
                        <a:cubicBezTo>
                          <a:pt x="371" y="278"/>
                          <a:pt x="371" y="247"/>
                          <a:pt x="371" y="247"/>
                        </a:cubicBezTo>
                        <a:cubicBezTo>
                          <a:pt x="371" y="217"/>
                          <a:pt x="371" y="217"/>
                          <a:pt x="371" y="217"/>
                        </a:cubicBezTo>
                        <a:lnTo>
                          <a:pt x="340" y="217"/>
                        </a:lnTo>
                        <a:lnTo>
                          <a:pt x="340" y="217"/>
                        </a:lnTo>
                        <a:cubicBezTo>
                          <a:pt x="340" y="186"/>
                          <a:pt x="340" y="186"/>
                          <a:pt x="309" y="186"/>
                        </a:cubicBezTo>
                        <a:cubicBezTo>
                          <a:pt x="309" y="186"/>
                          <a:pt x="278" y="186"/>
                          <a:pt x="278" y="154"/>
                        </a:cubicBezTo>
                        <a:lnTo>
                          <a:pt x="278" y="124"/>
                        </a:lnTo>
                        <a:lnTo>
                          <a:pt x="278" y="124"/>
                        </a:lnTo>
                        <a:lnTo>
                          <a:pt x="278" y="93"/>
                        </a:lnTo>
                        <a:cubicBezTo>
                          <a:pt x="278" y="93"/>
                          <a:pt x="278" y="93"/>
                          <a:pt x="278" y="62"/>
                        </a:cubicBezTo>
                        <a:cubicBezTo>
                          <a:pt x="278" y="62"/>
                          <a:pt x="278" y="30"/>
                          <a:pt x="309" y="30"/>
                        </a:cubicBezTo>
                        <a:lnTo>
                          <a:pt x="309" y="30"/>
                        </a:lnTo>
                        <a:lnTo>
                          <a:pt x="340" y="30"/>
                        </a:lnTo>
                        <a:lnTo>
                          <a:pt x="340" y="0"/>
                        </a:lnTo>
                        <a:cubicBezTo>
                          <a:pt x="309" y="0"/>
                          <a:pt x="309" y="0"/>
                          <a:pt x="309" y="0"/>
                        </a:cubicBezTo>
                        <a:lnTo>
                          <a:pt x="309" y="0"/>
                        </a:lnTo>
                        <a:lnTo>
                          <a:pt x="309" y="0"/>
                        </a:lnTo>
                        <a:cubicBezTo>
                          <a:pt x="278" y="0"/>
                          <a:pt x="278" y="0"/>
                          <a:pt x="278" y="0"/>
                        </a:cubicBezTo>
                        <a:lnTo>
                          <a:pt x="278" y="0"/>
                        </a:lnTo>
                        <a:cubicBezTo>
                          <a:pt x="278" y="0"/>
                          <a:pt x="278" y="0"/>
                          <a:pt x="247" y="0"/>
                        </a:cubicBezTo>
                        <a:lnTo>
                          <a:pt x="247" y="0"/>
                        </a:lnTo>
                        <a:lnTo>
                          <a:pt x="247" y="0"/>
                        </a:lnTo>
                        <a:cubicBezTo>
                          <a:pt x="247" y="0"/>
                          <a:pt x="247" y="0"/>
                          <a:pt x="218" y="0"/>
                        </a:cubicBezTo>
                        <a:lnTo>
                          <a:pt x="218" y="0"/>
                        </a:lnTo>
                        <a:lnTo>
                          <a:pt x="218" y="0"/>
                        </a:lnTo>
                        <a:lnTo>
                          <a:pt x="218" y="0"/>
                        </a:lnTo>
                        <a:lnTo>
                          <a:pt x="186" y="0"/>
                        </a:lnTo>
                        <a:cubicBezTo>
                          <a:pt x="186" y="30"/>
                          <a:pt x="186" y="30"/>
                          <a:pt x="186" y="30"/>
                        </a:cubicBezTo>
                        <a:lnTo>
                          <a:pt x="186" y="30"/>
                        </a:lnTo>
                        <a:lnTo>
                          <a:pt x="186" y="30"/>
                        </a:lnTo>
                        <a:cubicBezTo>
                          <a:pt x="186" y="30"/>
                          <a:pt x="186" y="30"/>
                          <a:pt x="155" y="30"/>
                        </a:cubicBezTo>
                        <a:lnTo>
                          <a:pt x="155" y="30"/>
                        </a:lnTo>
                        <a:lnTo>
                          <a:pt x="155" y="30"/>
                        </a:lnTo>
                        <a:lnTo>
                          <a:pt x="155" y="30"/>
                        </a:lnTo>
                        <a:lnTo>
                          <a:pt x="155" y="30"/>
                        </a:lnTo>
                        <a:lnTo>
                          <a:pt x="155" y="30"/>
                        </a:lnTo>
                        <a:cubicBezTo>
                          <a:pt x="155" y="62"/>
                          <a:pt x="124" y="62"/>
                          <a:pt x="124" y="62"/>
                        </a:cubicBezTo>
                        <a:lnTo>
                          <a:pt x="124" y="62"/>
                        </a:lnTo>
                        <a:cubicBezTo>
                          <a:pt x="94" y="62"/>
                          <a:pt x="94" y="62"/>
                          <a:pt x="94" y="62"/>
                        </a:cubicBezTo>
                        <a:lnTo>
                          <a:pt x="94" y="62"/>
                        </a:lnTo>
                        <a:lnTo>
                          <a:pt x="94" y="62"/>
                        </a:lnTo>
                        <a:cubicBezTo>
                          <a:pt x="94" y="30"/>
                          <a:pt x="94" y="30"/>
                          <a:pt x="62" y="30"/>
                        </a:cubicBezTo>
                        <a:lnTo>
                          <a:pt x="62" y="30"/>
                        </a:lnTo>
                        <a:cubicBezTo>
                          <a:pt x="62" y="62"/>
                          <a:pt x="31" y="62"/>
                          <a:pt x="31" y="62"/>
                        </a:cubicBez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cubicBezTo>
                          <a:pt x="31" y="62"/>
                          <a:pt x="31" y="93"/>
                          <a:pt x="0" y="93"/>
                        </a:cubicBezTo>
                        <a:lnTo>
                          <a:pt x="0" y="93"/>
                        </a:lnTo>
                        <a:cubicBezTo>
                          <a:pt x="31" y="93"/>
                          <a:pt x="31" y="93"/>
                          <a:pt x="31" y="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0" name="Freeform 84">
                    <a:extLst>
                      <a:ext uri="{FF2B5EF4-FFF2-40B4-BE49-F238E27FC236}">
                        <a16:creationId xmlns:a16="http://schemas.microsoft.com/office/drawing/2014/main" id="{BC15C48E-986D-4103-ADE0-A687B28D916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70338" y="1612900"/>
                    <a:ext cx="11112" cy="22225"/>
                  </a:xfrm>
                  <a:custGeom>
                    <a:avLst/>
                    <a:gdLst>
                      <a:gd name="T0" fmla="*/ 0 w 32"/>
                      <a:gd name="T1" fmla="*/ 0 h 62"/>
                      <a:gd name="T2" fmla="*/ 0 w 32"/>
                      <a:gd name="T3" fmla="*/ 0 h 62"/>
                      <a:gd name="T4" fmla="*/ 0 w 32"/>
                      <a:gd name="T5" fmla="*/ 0 h 62"/>
                      <a:gd name="T6" fmla="*/ 0 w 32"/>
                      <a:gd name="T7" fmla="*/ 31 h 62"/>
                      <a:gd name="T8" fmla="*/ 0 w 32"/>
                      <a:gd name="T9" fmla="*/ 31 h 62"/>
                      <a:gd name="T10" fmla="*/ 0 w 32"/>
                      <a:gd name="T11" fmla="*/ 31 h 62"/>
                      <a:gd name="T12" fmla="*/ 31 w 32"/>
                      <a:gd name="T13" fmla="*/ 61 h 62"/>
                      <a:gd name="T14" fmla="*/ 31 w 32"/>
                      <a:gd name="T15" fmla="*/ 31 h 62"/>
                      <a:gd name="T16" fmla="*/ 31 w 32"/>
                      <a:gd name="T17" fmla="*/ 31 h 62"/>
                      <a:gd name="T18" fmla="*/ 0 w 32"/>
                      <a:gd name="T19" fmla="*/ 0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2" h="6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0" y="61"/>
                          <a:pt x="31" y="61"/>
                          <a:pt x="31" y="61"/>
                        </a:cubicBezTo>
                        <a:cubicBezTo>
                          <a:pt x="31" y="61"/>
                          <a:pt x="31" y="61"/>
                          <a:pt x="31" y="31"/>
                        </a:cubicBezTo>
                        <a:lnTo>
                          <a:pt x="31" y="31"/>
                        </a:lnTo>
                        <a:cubicBezTo>
                          <a:pt x="0" y="31"/>
                          <a:pt x="0" y="3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1" name="Freeform 85">
                    <a:extLst>
                      <a:ext uri="{FF2B5EF4-FFF2-40B4-BE49-F238E27FC236}">
                        <a16:creationId xmlns:a16="http://schemas.microsoft.com/office/drawing/2014/main" id="{77CD1FCC-D988-4E89-9B21-214DB755785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81450" y="1590675"/>
                    <a:ext cx="22225" cy="11113"/>
                  </a:xfrm>
                  <a:custGeom>
                    <a:avLst/>
                    <a:gdLst>
                      <a:gd name="T0" fmla="*/ 62 w 63"/>
                      <a:gd name="T1" fmla="*/ 0 h 33"/>
                      <a:gd name="T2" fmla="*/ 62 w 63"/>
                      <a:gd name="T3" fmla="*/ 0 h 33"/>
                      <a:gd name="T4" fmla="*/ 31 w 63"/>
                      <a:gd name="T5" fmla="*/ 0 h 33"/>
                      <a:gd name="T6" fmla="*/ 31 w 63"/>
                      <a:gd name="T7" fmla="*/ 0 h 33"/>
                      <a:gd name="T8" fmla="*/ 0 w 63"/>
                      <a:gd name="T9" fmla="*/ 0 h 33"/>
                      <a:gd name="T10" fmla="*/ 0 w 63"/>
                      <a:gd name="T11" fmla="*/ 32 h 33"/>
                      <a:gd name="T12" fmla="*/ 0 w 63"/>
                      <a:gd name="T13" fmla="*/ 32 h 33"/>
                      <a:gd name="T14" fmla="*/ 0 w 63"/>
                      <a:gd name="T15" fmla="*/ 32 h 33"/>
                      <a:gd name="T16" fmla="*/ 31 w 63"/>
                      <a:gd name="T17" fmla="*/ 32 h 33"/>
                      <a:gd name="T18" fmla="*/ 31 w 63"/>
                      <a:gd name="T19" fmla="*/ 32 h 33"/>
                      <a:gd name="T20" fmla="*/ 31 w 63"/>
                      <a:gd name="T21" fmla="*/ 32 h 33"/>
                      <a:gd name="T22" fmla="*/ 31 w 63"/>
                      <a:gd name="T23" fmla="*/ 32 h 33"/>
                      <a:gd name="T24" fmla="*/ 31 w 63"/>
                      <a:gd name="T25" fmla="*/ 32 h 33"/>
                      <a:gd name="T26" fmla="*/ 62 w 63"/>
                      <a:gd name="T27" fmla="*/ 32 h 33"/>
                      <a:gd name="T28" fmla="*/ 62 w 63"/>
                      <a:gd name="T29" fmla="*/ 32 h 33"/>
                      <a:gd name="T30" fmla="*/ 62 w 63"/>
                      <a:gd name="T31" fmla="*/ 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63" h="33">
                        <a:moveTo>
                          <a:pt x="62" y="0"/>
                        </a:moveTo>
                        <a:lnTo>
                          <a:pt x="62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0" y="0"/>
                        </a:cubicBezTo>
                        <a:cubicBezTo>
                          <a:pt x="0" y="0"/>
                          <a:pt x="0" y="0"/>
                          <a:pt x="0" y="32"/>
                        </a:cubicBezTo>
                        <a:lnTo>
                          <a:pt x="0" y="32"/>
                        </a:lnTo>
                        <a:lnTo>
                          <a:pt x="0" y="32"/>
                        </a:lnTo>
                        <a:cubicBezTo>
                          <a:pt x="31" y="32"/>
                          <a:pt x="31" y="32"/>
                          <a:pt x="31" y="32"/>
                        </a:cubicBezTo>
                        <a:lnTo>
                          <a:pt x="31" y="32"/>
                        </a:lnTo>
                        <a:lnTo>
                          <a:pt x="31" y="32"/>
                        </a:lnTo>
                        <a:lnTo>
                          <a:pt x="31" y="32"/>
                        </a:lnTo>
                        <a:lnTo>
                          <a:pt x="31" y="32"/>
                        </a:lnTo>
                        <a:cubicBezTo>
                          <a:pt x="62" y="32"/>
                          <a:pt x="62" y="32"/>
                          <a:pt x="62" y="32"/>
                        </a:cubicBezTo>
                        <a:lnTo>
                          <a:pt x="62" y="32"/>
                        </a:lnTo>
                        <a:cubicBezTo>
                          <a:pt x="62" y="0"/>
                          <a:pt x="62" y="0"/>
                          <a:pt x="6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2" name="Freeform 86">
                    <a:extLst>
                      <a:ext uri="{FF2B5EF4-FFF2-40B4-BE49-F238E27FC236}">
                        <a16:creationId xmlns:a16="http://schemas.microsoft.com/office/drawing/2014/main" id="{DE0FEFDA-70CE-4886-9C05-B30BB5DEACA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371975" y="1914525"/>
                    <a:ext cx="33338" cy="55563"/>
                  </a:xfrm>
                  <a:custGeom>
                    <a:avLst/>
                    <a:gdLst>
                      <a:gd name="T0" fmla="*/ 93 w 94"/>
                      <a:gd name="T1" fmla="*/ 61 h 156"/>
                      <a:gd name="T2" fmla="*/ 93 w 94"/>
                      <a:gd name="T3" fmla="*/ 61 h 156"/>
                      <a:gd name="T4" fmla="*/ 62 w 94"/>
                      <a:gd name="T5" fmla="*/ 31 h 156"/>
                      <a:gd name="T6" fmla="*/ 62 w 94"/>
                      <a:gd name="T7" fmla="*/ 31 h 156"/>
                      <a:gd name="T8" fmla="*/ 62 w 94"/>
                      <a:gd name="T9" fmla="*/ 0 h 156"/>
                      <a:gd name="T10" fmla="*/ 62 w 94"/>
                      <a:gd name="T11" fmla="*/ 0 h 156"/>
                      <a:gd name="T12" fmla="*/ 62 w 94"/>
                      <a:gd name="T13" fmla="*/ 0 h 156"/>
                      <a:gd name="T14" fmla="*/ 31 w 94"/>
                      <a:gd name="T15" fmla="*/ 0 h 156"/>
                      <a:gd name="T16" fmla="*/ 31 w 94"/>
                      <a:gd name="T17" fmla="*/ 0 h 156"/>
                      <a:gd name="T18" fmla="*/ 31 w 94"/>
                      <a:gd name="T19" fmla="*/ 0 h 156"/>
                      <a:gd name="T20" fmla="*/ 0 w 94"/>
                      <a:gd name="T21" fmla="*/ 31 h 156"/>
                      <a:gd name="T22" fmla="*/ 0 w 94"/>
                      <a:gd name="T23" fmla="*/ 31 h 156"/>
                      <a:gd name="T24" fmla="*/ 0 w 94"/>
                      <a:gd name="T25" fmla="*/ 61 h 156"/>
                      <a:gd name="T26" fmla="*/ 0 w 94"/>
                      <a:gd name="T27" fmla="*/ 61 h 156"/>
                      <a:gd name="T28" fmla="*/ 0 w 94"/>
                      <a:gd name="T29" fmla="*/ 61 h 156"/>
                      <a:gd name="T30" fmla="*/ 0 w 94"/>
                      <a:gd name="T31" fmla="*/ 92 h 156"/>
                      <a:gd name="T32" fmla="*/ 0 w 94"/>
                      <a:gd name="T33" fmla="*/ 124 h 156"/>
                      <a:gd name="T34" fmla="*/ 0 w 94"/>
                      <a:gd name="T35" fmla="*/ 124 h 156"/>
                      <a:gd name="T36" fmla="*/ 0 w 94"/>
                      <a:gd name="T37" fmla="*/ 124 h 156"/>
                      <a:gd name="T38" fmla="*/ 0 w 94"/>
                      <a:gd name="T39" fmla="*/ 155 h 156"/>
                      <a:gd name="T40" fmla="*/ 0 w 94"/>
                      <a:gd name="T41" fmla="*/ 155 h 156"/>
                      <a:gd name="T42" fmla="*/ 31 w 94"/>
                      <a:gd name="T43" fmla="*/ 155 h 156"/>
                      <a:gd name="T44" fmla="*/ 31 w 94"/>
                      <a:gd name="T45" fmla="*/ 124 h 156"/>
                      <a:gd name="T46" fmla="*/ 93 w 94"/>
                      <a:gd name="T47" fmla="*/ 92 h 156"/>
                      <a:gd name="T48" fmla="*/ 93 w 94"/>
                      <a:gd name="T49" fmla="*/ 92 h 156"/>
                      <a:gd name="T50" fmla="*/ 93 w 94"/>
                      <a:gd name="T51" fmla="*/ 92 h 156"/>
                      <a:gd name="T52" fmla="*/ 93 w 94"/>
                      <a:gd name="T53" fmla="*/ 92 h 156"/>
                      <a:gd name="T54" fmla="*/ 93 w 94"/>
                      <a:gd name="T55" fmla="*/ 61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94" h="156">
                        <a:moveTo>
                          <a:pt x="93" y="61"/>
                        </a:moveTo>
                        <a:lnTo>
                          <a:pt x="93" y="61"/>
                        </a:lnTo>
                        <a:cubicBezTo>
                          <a:pt x="62" y="61"/>
                          <a:pt x="62" y="61"/>
                          <a:pt x="62" y="31"/>
                        </a:cubicBezTo>
                        <a:lnTo>
                          <a:pt x="62" y="31"/>
                        </a:lnTo>
                        <a:cubicBezTo>
                          <a:pt x="62" y="31"/>
                          <a:pt x="62" y="31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31"/>
                          <a:pt x="31" y="31"/>
                          <a:pt x="0" y="31"/>
                        </a:cubicBezTo>
                        <a:lnTo>
                          <a:pt x="0" y="31"/>
                        </a:lnTo>
                        <a:cubicBezTo>
                          <a:pt x="0" y="31"/>
                          <a:pt x="0" y="31"/>
                          <a:pt x="0" y="61"/>
                        </a:cubicBezTo>
                        <a:lnTo>
                          <a:pt x="0" y="61"/>
                        </a:lnTo>
                        <a:lnTo>
                          <a:pt x="0" y="61"/>
                        </a:lnTo>
                        <a:cubicBezTo>
                          <a:pt x="31" y="61"/>
                          <a:pt x="0" y="92"/>
                          <a:pt x="0" y="92"/>
                        </a:cubicBezTo>
                        <a:lnTo>
                          <a:pt x="0" y="124"/>
                        </a:lnTo>
                        <a:lnTo>
                          <a:pt x="0" y="124"/>
                        </a:lnTo>
                        <a:lnTo>
                          <a:pt x="0" y="124"/>
                        </a:lnTo>
                        <a:cubicBezTo>
                          <a:pt x="0" y="124"/>
                          <a:pt x="0" y="124"/>
                          <a:pt x="0" y="155"/>
                        </a:cubicBezTo>
                        <a:lnTo>
                          <a:pt x="0" y="155"/>
                        </a:lnTo>
                        <a:cubicBezTo>
                          <a:pt x="0" y="155"/>
                          <a:pt x="0" y="155"/>
                          <a:pt x="31" y="155"/>
                        </a:cubicBezTo>
                        <a:lnTo>
                          <a:pt x="31" y="124"/>
                        </a:lnTo>
                        <a:cubicBezTo>
                          <a:pt x="31" y="124"/>
                          <a:pt x="62" y="92"/>
                          <a:pt x="93" y="92"/>
                        </a:cubicBezTo>
                        <a:lnTo>
                          <a:pt x="93" y="92"/>
                        </a:lnTo>
                        <a:lnTo>
                          <a:pt x="93" y="92"/>
                        </a:lnTo>
                        <a:lnTo>
                          <a:pt x="93" y="92"/>
                        </a:lnTo>
                        <a:lnTo>
                          <a:pt x="93" y="6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3" name="Freeform 87">
                    <a:extLst>
                      <a:ext uri="{FF2B5EF4-FFF2-40B4-BE49-F238E27FC236}">
                        <a16:creationId xmlns:a16="http://schemas.microsoft.com/office/drawing/2014/main" id="{F0BF527D-F3D4-432E-A009-23581C2D1D5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383088" y="1801813"/>
                    <a:ext cx="100012" cy="88900"/>
                  </a:xfrm>
                  <a:custGeom>
                    <a:avLst/>
                    <a:gdLst>
                      <a:gd name="T0" fmla="*/ 31 w 280"/>
                      <a:gd name="T1" fmla="*/ 94 h 249"/>
                      <a:gd name="T2" fmla="*/ 31 w 280"/>
                      <a:gd name="T3" fmla="*/ 94 h 249"/>
                      <a:gd name="T4" fmla="*/ 31 w 280"/>
                      <a:gd name="T5" fmla="*/ 94 h 249"/>
                      <a:gd name="T6" fmla="*/ 31 w 280"/>
                      <a:gd name="T7" fmla="*/ 124 h 249"/>
                      <a:gd name="T8" fmla="*/ 62 w 280"/>
                      <a:gd name="T9" fmla="*/ 155 h 249"/>
                      <a:gd name="T10" fmla="*/ 62 w 280"/>
                      <a:gd name="T11" fmla="*/ 187 h 249"/>
                      <a:gd name="T12" fmla="*/ 62 w 280"/>
                      <a:gd name="T13" fmla="*/ 187 h 249"/>
                      <a:gd name="T14" fmla="*/ 31 w 280"/>
                      <a:gd name="T15" fmla="*/ 187 h 249"/>
                      <a:gd name="T16" fmla="*/ 31 w 280"/>
                      <a:gd name="T17" fmla="*/ 187 h 249"/>
                      <a:gd name="T18" fmla="*/ 31 w 280"/>
                      <a:gd name="T19" fmla="*/ 187 h 249"/>
                      <a:gd name="T20" fmla="*/ 31 w 280"/>
                      <a:gd name="T21" fmla="*/ 218 h 249"/>
                      <a:gd name="T22" fmla="*/ 0 w 280"/>
                      <a:gd name="T23" fmla="*/ 248 h 249"/>
                      <a:gd name="T24" fmla="*/ 31 w 280"/>
                      <a:gd name="T25" fmla="*/ 248 h 249"/>
                      <a:gd name="T26" fmla="*/ 31 w 280"/>
                      <a:gd name="T27" fmla="*/ 248 h 249"/>
                      <a:gd name="T28" fmla="*/ 31 w 280"/>
                      <a:gd name="T29" fmla="*/ 248 h 249"/>
                      <a:gd name="T30" fmla="*/ 62 w 280"/>
                      <a:gd name="T31" fmla="*/ 248 h 249"/>
                      <a:gd name="T32" fmla="*/ 62 w 280"/>
                      <a:gd name="T33" fmla="*/ 248 h 249"/>
                      <a:gd name="T34" fmla="*/ 124 w 280"/>
                      <a:gd name="T35" fmla="*/ 218 h 249"/>
                      <a:gd name="T36" fmla="*/ 124 w 280"/>
                      <a:gd name="T37" fmla="*/ 187 h 249"/>
                      <a:gd name="T38" fmla="*/ 124 w 280"/>
                      <a:gd name="T39" fmla="*/ 187 h 249"/>
                      <a:gd name="T40" fmla="*/ 216 w 280"/>
                      <a:gd name="T41" fmla="*/ 155 h 249"/>
                      <a:gd name="T42" fmla="*/ 248 w 280"/>
                      <a:gd name="T43" fmla="*/ 94 h 249"/>
                      <a:gd name="T44" fmla="*/ 279 w 280"/>
                      <a:gd name="T45" fmla="*/ 94 h 249"/>
                      <a:gd name="T46" fmla="*/ 248 w 280"/>
                      <a:gd name="T47" fmla="*/ 63 h 249"/>
                      <a:gd name="T48" fmla="*/ 248 w 280"/>
                      <a:gd name="T49" fmla="*/ 31 h 249"/>
                      <a:gd name="T50" fmla="*/ 248 w 280"/>
                      <a:gd name="T51" fmla="*/ 31 h 249"/>
                      <a:gd name="T52" fmla="*/ 248 w 280"/>
                      <a:gd name="T53" fmla="*/ 31 h 249"/>
                      <a:gd name="T54" fmla="*/ 248 w 280"/>
                      <a:gd name="T55" fmla="*/ 31 h 249"/>
                      <a:gd name="T56" fmla="*/ 248 w 280"/>
                      <a:gd name="T57" fmla="*/ 0 h 249"/>
                      <a:gd name="T58" fmla="*/ 248 w 280"/>
                      <a:gd name="T59" fmla="*/ 0 h 249"/>
                      <a:gd name="T60" fmla="*/ 248 w 280"/>
                      <a:gd name="T61" fmla="*/ 0 h 249"/>
                      <a:gd name="T62" fmla="*/ 216 w 280"/>
                      <a:gd name="T63" fmla="*/ 31 h 249"/>
                      <a:gd name="T64" fmla="*/ 186 w 280"/>
                      <a:gd name="T65" fmla="*/ 31 h 249"/>
                      <a:gd name="T66" fmla="*/ 186 w 280"/>
                      <a:gd name="T67" fmla="*/ 31 h 249"/>
                      <a:gd name="T68" fmla="*/ 155 w 280"/>
                      <a:gd name="T69" fmla="*/ 31 h 249"/>
                      <a:gd name="T70" fmla="*/ 124 w 280"/>
                      <a:gd name="T71" fmla="*/ 31 h 249"/>
                      <a:gd name="T72" fmla="*/ 124 w 280"/>
                      <a:gd name="T73" fmla="*/ 31 h 249"/>
                      <a:gd name="T74" fmla="*/ 124 w 280"/>
                      <a:gd name="T75" fmla="*/ 31 h 249"/>
                      <a:gd name="T76" fmla="*/ 93 w 280"/>
                      <a:gd name="T77" fmla="*/ 31 h 249"/>
                      <a:gd name="T78" fmla="*/ 93 w 280"/>
                      <a:gd name="T79" fmla="*/ 31 h 249"/>
                      <a:gd name="T80" fmla="*/ 93 w 280"/>
                      <a:gd name="T81" fmla="*/ 31 h 249"/>
                      <a:gd name="T82" fmla="*/ 62 w 280"/>
                      <a:gd name="T83" fmla="*/ 31 h 249"/>
                      <a:gd name="T84" fmla="*/ 62 w 280"/>
                      <a:gd name="T85" fmla="*/ 31 h 249"/>
                      <a:gd name="T86" fmla="*/ 62 w 280"/>
                      <a:gd name="T87" fmla="*/ 31 h 249"/>
                      <a:gd name="T88" fmla="*/ 31 w 280"/>
                      <a:gd name="T89" fmla="*/ 63 h 249"/>
                      <a:gd name="T90" fmla="*/ 31 w 280"/>
                      <a:gd name="T91" fmla="*/ 63 h 249"/>
                      <a:gd name="T92" fmla="*/ 31 w 280"/>
                      <a:gd name="T93" fmla="*/ 63 h 249"/>
                      <a:gd name="T94" fmla="*/ 0 w 280"/>
                      <a:gd name="T95" fmla="*/ 63 h 249"/>
                      <a:gd name="T96" fmla="*/ 0 w 280"/>
                      <a:gd name="T97" fmla="*/ 63 h 249"/>
                      <a:gd name="T98" fmla="*/ 0 w 280"/>
                      <a:gd name="T99" fmla="*/ 94 h 249"/>
                      <a:gd name="T100" fmla="*/ 31 w 280"/>
                      <a:gd name="T101" fmla="*/ 94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280" h="249">
                        <a:moveTo>
                          <a:pt x="31" y="94"/>
                        </a:moveTo>
                        <a:lnTo>
                          <a:pt x="31" y="94"/>
                        </a:lnTo>
                        <a:lnTo>
                          <a:pt x="31" y="94"/>
                        </a:lnTo>
                        <a:cubicBezTo>
                          <a:pt x="31" y="94"/>
                          <a:pt x="31" y="94"/>
                          <a:pt x="31" y="124"/>
                        </a:cubicBezTo>
                        <a:cubicBezTo>
                          <a:pt x="62" y="124"/>
                          <a:pt x="62" y="124"/>
                          <a:pt x="62" y="155"/>
                        </a:cubicBezTo>
                        <a:cubicBezTo>
                          <a:pt x="62" y="155"/>
                          <a:pt x="62" y="155"/>
                          <a:pt x="62" y="187"/>
                        </a:cubicBezTo>
                        <a:lnTo>
                          <a:pt x="62" y="187"/>
                        </a:lnTo>
                        <a:lnTo>
                          <a:pt x="31" y="187"/>
                        </a:lnTo>
                        <a:lnTo>
                          <a:pt x="31" y="187"/>
                        </a:lnTo>
                        <a:lnTo>
                          <a:pt x="31" y="187"/>
                        </a:lnTo>
                        <a:cubicBezTo>
                          <a:pt x="31" y="218"/>
                          <a:pt x="31" y="218"/>
                          <a:pt x="31" y="218"/>
                        </a:cubicBezTo>
                        <a:lnTo>
                          <a:pt x="0" y="248"/>
                        </a:lnTo>
                        <a:cubicBezTo>
                          <a:pt x="0" y="248"/>
                          <a:pt x="0" y="248"/>
                          <a:pt x="31" y="248"/>
                        </a:cubicBezTo>
                        <a:lnTo>
                          <a:pt x="31" y="248"/>
                        </a:lnTo>
                        <a:lnTo>
                          <a:pt x="31" y="248"/>
                        </a:lnTo>
                        <a:lnTo>
                          <a:pt x="62" y="248"/>
                        </a:lnTo>
                        <a:lnTo>
                          <a:pt x="62" y="248"/>
                        </a:lnTo>
                        <a:cubicBezTo>
                          <a:pt x="62" y="218"/>
                          <a:pt x="93" y="218"/>
                          <a:pt x="124" y="218"/>
                        </a:cubicBezTo>
                        <a:lnTo>
                          <a:pt x="124" y="187"/>
                        </a:lnTo>
                        <a:lnTo>
                          <a:pt x="124" y="187"/>
                        </a:lnTo>
                        <a:cubicBezTo>
                          <a:pt x="155" y="187"/>
                          <a:pt x="216" y="155"/>
                          <a:pt x="216" y="155"/>
                        </a:cubicBezTo>
                        <a:cubicBezTo>
                          <a:pt x="248" y="124"/>
                          <a:pt x="248" y="124"/>
                          <a:pt x="248" y="94"/>
                        </a:cubicBezTo>
                        <a:cubicBezTo>
                          <a:pt x="279" y="94"/>
                          <a:pt x="279" y="94"/>
                          <a:pt x="279" y="94"/>
                        </a:cubicBezTo>
                        <a:cubicBezTo>
                          <a:pt x="248" y="94"/>
                          <a:pt x="248" y="63"/>
                          <a:pt x="248" y="63"/>
                        </a:cubicBezTo>
                        <a:lnTo>
                          <a:pt x="248" y="31"/>
                        </a:lnTo>
                        <a:lnTo>
                          <a:pt x="248" y="31"/>
                        </a:lnTo>
                        <a:lnTo>
                          <a:pt x="248" y="31"/>
                        </a:lnTo>
                        <a:lnTo>
                          <a:pt x="248" y="31"/>
                        </a:lnTo>
                        <a:lnTo>
                          <a:pt x="248" y="0"/>
                        </a:lnTo>
                        <a:lnTo>
                          <a:pt x="248" y="0"/>
                        </a:lnTo>
                        <a:lnTo>
                          <a:pt x="248" y="0"/>
                        </a:lnTo>
                        <a:cubicBezTo>
                          <a:pt x="248" y="0"/>
                          <a:pt x="248" y="0"/>
                          <a:pt x="216" y="31"/>
                        </a:cubicBezTo>
                        <a:cubicBezTo>
                          <a:pt x="216" y="31"/>
                          <a:pt x="216" y="31"/>
                          <a:pt x="186" y="31"/>
                        </a:cubicBezTo>
                        <a:lnTo>
                          <a:pt x="186" y="31"/>
                        </a:lnTo>
                        <a:cubicBezTo>
                          <a:pt x="155" y="31"/>
                          <a:pt x="155" y="31"/>
                          <a:pt x="155" y="31"/>
                        </a:cubicBezTo>
                        <a:cubicBezTo>
                          <a:pt x="155" y="31"/>
                          <a:pt x="155" y="31"/>
                          <a:pt x="124" y="31"/>
                        </a:cubicBezTo>
                        <a:lnTo>
                          <a:pt x="124" y="31"/>
                        </a:lnTo>
                        <a:lnTo>
                          <a:pt x="124" y="31"/>
                        </a:lnTo>
                        <a:cubicBezTo>
                          <a:pt x="93" y="31"/>
                          <a:pt x="93" y="31"/>
                          <a:pt x="93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  <a:lnTo>
                          <a:pt x="62" y="31"/>
                        </a:lnTo>
                        <a:lnTo>
                          <a:pt x="62" y="31"/>
                        </a:lnTo>
                        <a:cubicBezTo>
                          <a:pt x="62" y="63"/>
                          <a:pt x="31" y="63"/>
                          <a:pt x="31" y="63"/>
                        </a:cubicBezTo>
                        <a:lnTo>
                          <a:pt x="31" y="63"/>
                        </a:lnTo>
                        <a:lnTo>
                          <a:pt x="31" y="63"/>
                        </a:lnTo>
                        <a:cubicBezTo>
                          <a:pt x="31" y="63"/>
                          <a:pt x="31" y="63"/>
                          <a:pt x="0" y="63"/>
                        </a:cubicBezTo>
                        <a:lnTo>
                          <a:pt x="0" y="63"/>
                        </a:lnTo>
                        <a:cubicBezTo>
                          <a:pt x="0" y="94"/>
                          <a:pt x="0" y="94"/>
                          <a:pt x="0" y="94"/>
                        </a:cubicBezTo>
                        <a:cubicBezTo>
                          <a:pt x="0" y="94"/>
                          <a:pt x="0" y="94"/>
                          <a:pt x="31" y="9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4" name="Freeform 88">
                    <a:extLst>
                      <a:ext uri="{FF2B5EF4-FFF2-40B4-BE49-F238E27FC236}">
                        <a16:creationId xmlns:a16="http://schemas.microsoft.com/office/drawing/2014/main" id="{28D8586B-AF56-4D11-BCDE-15492CF16E7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24300" y="1490663"/>
                    <a:ext cx="100013" cy="22225"/>
                  </a:xfrm>
                  <a:custGeom>
                    <a:avLst/>
                    <a:gdLst>
                      <a:gd name="T0" fmla="*/ 0 w 280"/>
                      <a:gd name="T1" fmla="*/ 30 h 63"/>
                      <a:gd name="T2" fmla="*/ 0 w 280"/>
                      <a:gd name="T3" fmla="*/ 30 h 63"/>
                      <a:gd name="T4" fmla="*/ 0 w 280"/>
                      <a:gd name="T5" fmla="*/ 30 h 63"/>
                      <a:gd name="T6" fmla="*/ 31 w 280"/>
                      <a:gd name="T7" fmla="*/ 62 h 63"/>
                      <a:gd name="T8" fmla="*/ 31 w 280"/>
                      <a:gd name="T9" fmla="*/ 62 h 63"/>
                      <a:gd name="T10" fmla="*/ 62 w 280"/>
                      <a:gd name="T11" fmla="*/ 62 h 63"/>
                      <a:gd name="T12" fmla="*/ 62 w 280"/>
                      <a:gd name="T13" fmla="*/ 62 h 63"/>
                      <a:gd name="T14" fmla="*/ 62 w 280"/>
                      <a:gd name="T15" fmla="*/ 62 h 63"/>
                      <a:gd name="T16" fmla="*/ 93 w 280"/>
                      <a:gd name="T17" fmla="*/ 62 h 63"/>
                      <a:gd name="T18" fmla="*/ 93 w 280"/>
                      <a:gd name="T19" fmla="*/ 62 h 63"/>
                      <a:gd name="T20" fmla="*/ 124 w 280"/>
                      <a:gd name="T21" fmla="*/ 62 h 63"/>
                      <a:gd name="T22" fmla="*/ 124 w 280"/>
                      <a:gd name="T23" fmla="*/ 62 h 63"/>
                      <a:gd name="T24" fmla="*/ 186 w 280"/>
                      <a:gd name="T25" fmla="*/ 62 h 63"/>
                      <a:gd name="T26" fmla="*/ 186 w 280"/>
                      <a:gd name="T27" fmla="*/ 62 h 63"/>
                      <a:gd name="T28" fmla="*/ 186 w 280"/>
                      <a:gd name="T29" fmla="*/ 62 h 63"/>
                      <a:gd name="T30" fmla="*/ 186 w 280"/>
                      <a:gd name="T31" fmla="*/ 62 h 63"/>
                      <a:gd name="T32" fmla="*/ 186 w 280"/>
                      <a:gd name="T33" fmla="*/ 62 h 63"/>
                      <a:gd name="T34" fmla="*/ 217 w 280"/>
                      <a:gd name="T35" fmla="*/ 62 h 63"/>
                      <a:gd name="T36" fmla="*/ 248 w 280"/>
                      <a:gd name="T37" fmla="*/ 62 h 63"/>
                      <a:gd name="T38" fmla="*/ 248 w 280"/>
                      <a:gd name="T39" fmla="*/ 62 h 63"/>
                      <a:gd name="T40" fmla="*/ 248 w 280"/>
                      <a:gd name="T41" fmla="*/ 62 h 63"/>
                      <a:gd name="T42" fmla="*/ 279 w 280"/>
                      <a:gd name="T43" fmla="*/ 30 h 63"/>
                      <a:gd name="T44" fmla="*/ 279 w 280"/>
                      <a:gd name="T45" fmla="*/ 30 h 63"/>
                      <a:gd name="T46" fmla="*/ 279 w 280"/>
                      <a:gd name="T47" fmla="*/ 30 h 63"/>
                      <a:gd name="T48" fmla="*/ 248 w 280"/>
                      <a:gd name="T49" fmla="*/ 30 h 63"/>
                      <a:gd name="T50" fmla="*/ 217 w 280"/>
                      <a:gd name="T51" fmla="*/ 30 h 63"/>
                      <a:gd name="T52" fmla="*/ 217 w 280"/>
                      <a:gd name="T53" fmla="*/ 30 h 63"/>
                      <a:gd name="T54" fmla="*/ 217 w 280"/>
                      <a:gd name="T55" fmla="*/ 30 h 63"/>
                      <a:gd name="T56" fmla="*/ 217 w 280"/>
                      <a:gd name="T57" fmla="*/ 30 h 63"/>
                      <a:gd name="T58" fmla="*/ 217 w 280"/>
                      <a:gd name="T59" fmla="*/ 30 h 63"/>
                      <a:gd name="T60" fmla="*/ 217 w 280"/>
                      <a:gd name="T61" fmla="*/ 30 h 63"/>
                      <a:gd name="T62" fmla="*/ 186 w 280"/>
                      <a:gd name="T63" fmla="*/ 30 h 63"/>
                      <a:gd name="T64" fmla="*/ 186 w 280"/>
                      <a:gd name="T65" fmla="*/ 30 h 63"/>
                      <a:gd name="T66" fmla="*/ 186 w 280"/>
                      <a:gd name="T67" fmla="*/ 30 h 63"/>
                      <a:gd name="T68" fmla="*/ 155 w 280"/>
                      <a:gd name="T69" fmla="*/ 0 h 63"/>
                      <a:gd name="T70" fmla="*/ 155 w 280"/>
                      <a:gd name="T71" fmla="*/ 0 h 63"/>
                      <a:gd name="T72" fmla="*/ 124 w 280"/>
                      <a:gd name="T73" fmla="*/ 0 h 63"/>
                      <a:gd name="T74" fmla="*/ 124 w 280"/>
                      <a:gd name="T75" fmla="*/ 0 h 63"/>
                      <a:gd name="T76" fmla="*/ 124 w 280"/>
                      <a:gd name="T77" fmla="*/ 0 h 63"/>
                      <a:gd name="T78" fmla="*/ 93 w 280"/>
                      <a:gd name="T79" fmla="*/ 0 h 63"/>
                      <a:gd name="T80" fmla="*/ 93 w 280"/>
                      <a:gd name="T81" fmla="*/ 0 h 63"/>
                      <a:gd name="T82" fmla="*/ 93 w 280"/>
                      <a:gd name="T83" fmla="*/ 0 h 63"/>
                      <a:gd name="T84" fmla="*/ 62 w 280"/>
                      <a:gd name="T85" fmla="*/ 0 h 63"/>
                      <a:gd name="T86" fmla="*/ 31 w 280"/>
                      <a:gd name="T87" fmla="*/ 0 h 63"/>
                      <a:gd name="T88" fmla="*/ 31 w 280"/>
                      <a:gd name="T89" fmla="*/ 0 h 63"/>
                      <a:gd name="T90" fmla="*/ 0 w 280"/>
                      <a:gd name="T91" fmla="*/ 0 h 63"/>
                      <a:gd name="T92" fmla="*/ 0 w 280"/>
                      <a:gd name="T93" fmla="*/ 30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280" h="63">
                        <a:moveTo>
                          <a:pt x="0" y="30"/>
                        </a:moveTo>
                        <a:lnTo>
                          <a:pt x="0" y="30"/>
                        </a:lnTo>
                        <a:lnTo>
                          <a:pt x="0" y="30"/>
                        </a:lnTo>
                        <a:cubicBezTo>
                          <a:pt x="0" y="30"/>
                          <a:pt x="31" y="30"/>
                          <a:pt x="31" y="62"/>
                        </a:cubicBezTo>
                        <a:lnTo>
                          <a:pt x="31" y="62"/>
                        </a:lnTo>
                        <a:cubicBezTo>
                          <a:pt x="62" y="62"/>
                          <a:pt x="62" y="62"/>
                          <a:pt x="62" y="62"/>
                        </a:cubicBezTo>
                        <a:lnTo>
                          <a:pt x="62" y="62"/>
                        </a:lnTo>
                        <a:lnTo>
                          <a:pt x="62" y="62"/>
                        </a:lnTo>
                        <a:lnTo>
                          <a:pt x="93" y="62"/>
                        </a:lnTo>
                        <a:lnTo>
                          <a:pt x="93" y="62"/>
                        </a:lnTo>
                        <a:lnTo>
                          <a:pt x="124" y="62"/>
                        </a:lnTo>
                        <a:lnTo>
                          <a:pt x="124" y="62"/>
                        </a:lnTo>
                        <a:cubicBezTo>
                          <a:pt x="155" y="62"/>
                          <a:pt x="155" y="62"/>
                          <a:pt x="186" y="62"/>
                        </a:cubicBezTo>
                        <a:lnTo>
                          <a:pt x="186" y="62"/>
                        </a:lnTo>
                        <a:lnTo>
                          <a:pt x="186" y="62"/>
                        </a:lnTo>
                        <a:lnTo>
                          <a:pt x="186" y="62"/>
                        </a:lnTo>
                        <a:lnTo>
                          <a:pt x="186" y="62"/>
                        </a:lnTo>
                        <a:cubicBezTo>
                          <a:pt x="186" y="62"/>
                          <a:pt x="186" y="62"/>
                          <a:pt x="217" y="62"/>
                        </a:cubicBezTo>
                        <a:cubicBezTo>
                          <a:pt x="217" y="62"/>
                          <a:pt x="217" y="62"/>
                          <a:pt x="248" y="62"/>
                        </a:cubicBezTo>
                        <a:lnTo>
                          <a:pt x="248" y="62"/>
                        </a:lnTo>
                        <a:lnTo>
                          <a:pt x="248" y="62"/>
                        </a:lnTo>
                        <a:lnTo>
                          <a:pt x="279" y="30"/>
                        </a:lnTo>
                        <a:lnTo>
                          <a:pt x="279" y="30"/>
                        </a:lnTo>
                        <a:lnTo>
                          <a:pt x="279" y="30"/>
                        </a:lnTo>
                        <a:lnTo>
                          <a:pt x="248" y="30"/>
                        </a:lnTo>
                        <a:cubicBezTo>
                          <a:pt x="248" y="30"/>
                          <a:pt x="248" y="30"/>
                          <a:pt x="217" y="30"/>
                        </a:cubicBezTo>
                        <a:lnTo>
                          <a:pt x="217" y="30"/>
                        </a:lnTo>
                        <a:lnTo>
                          <a:pt x="217" y="30"/>
                        </a:lnTo>
                        <a:lnTo>
                          <a:pt x="217" y="30"/>
                        </a:lnTo>
                        <a:lnTo>
                          <a:pt x="217" y="30"/>
                        </a:lnTo>
                        <a:lnTo>
                          <a:pt x="217" y="30"/>
                        </a:lnTo>
                        <a:cubicBezTo>
                          <a:pt x="217" y="30"/>
                          <a:pt x="217" y="30"/>
                          <a:pt x="186" y="30"/>
                        </a:cubicBezTo>
                        <a:lnTo>
                          <a:pt x="186" y="30"/>
                        </a:lnTo>
                        <a:lnTo>
                          <a:pt x="186" y="30"/>
                        </a:lnTo>
                        <a:cubicBezTo>
                          <a:pt x="155" y="30"/>
                          <a:pt x="155" y="0"/>
                          <a:pt x="155" y="0"/>
                        </a:cubicBezTo>
                        <a:lnTo>
                          <a:pt x="155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62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0" y="0"/>
                        </a:lnTo>
                        <a:lnTo>
                          <a:pt x="0" y="3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5" name="Freeform 89">
                    <a:extLst>
                      <a:ext uri="{FF2B5EF4-FFF2-40B4-BE49-F238E27FC236}">
                        <a16:creationId xmlns:a16="http://schemas.microsoft.com/office/drawing/2014/main" id="{45486176-23C9-41BD-9D20-643C194FD8A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13188" y="1535113"/>
                    <a:ext cx="77787" cy="33337"/>
                  </a:xfrm>
                  <a:custGeom>
                    <a:avLst/>
                    <a:gdLst>
                      <a:gd name="T0" fmla="*/ 62 w 218"/>
                      <a:gd name="T1" fmla="*/ 30 h 94"/>
                      <a:gd name="T2" fmla="*/ 62 w 218"/>
                      <a:gd name="T3" fmla="*/ 30 h 94"/>
                      <a:gd name="T4" fmla="*/ 62 w 218"/>
                      <a:gd name="T5" fmla="*/ 30 h 94"/>
                      <a:gd name="T6" fmla="*/ 31 w 218"/>
                      <a:gd name="T7" fmla="*/ 30 h 94"/>
                      <a:gd name="T8" fmla="*/ 31 w 218"/>
                      <a:gd name="T9" fmla="*/ 62 h 94"/>
                      <a:gd name="T10" fmla="*/ 0 w 218"/>
                      <a:gd name="T11" fmla="*/ 62 h 94"/>
                      <a:gd name="T12" fmla="*/ 0 w 218"/>
                      <a:gd name="T13" fmla="*/ 62 h 94"/>
                      <a:gd name="T14" fmla="*/ 0 w 218"/>
                      <a:gd name="T15" fmla="*/ 62 h 94"/>
                      <a:gd name="T16" fmla="*/ 0 w 218"/>
                      <a:gd name="T17" fmla="*/ 93 h 94"/>
                      <a:gd name="T18" fmla="*/ 0 w 218"/>
                      <a:gd name="T19" fmla="*/ 93 h 94"/>
                      <a:gd name="T20" fmla="*/ 31 w 218"/>
                      <a:gd name="T21" fmla="*/ 93 h 94"/>
                      <a:gd name="T22" fmla="*/ 31 w 218"/>
                      <a:gd name="T23" fmla="*/ 93 h 94"/>
                      <a:gd name="T24" fmla="*/ 62 w 218"/>
                      <a:gd name="T25" fmla="*/ 62 h 94"/>
                      <a:gd name="T26" fmla="*/ 62 w 218"/>
                      <a:gd name="T27" fmla="*/ 93 h 94"/>
                      <a:gd name="T28" fmla="*/ 62 w 218"/>
                      <a:gd name="T29" fmla="*/ 93 h 94"/>
                      <a:gd name="T30" fmla="*/ 62 w 218"/>
                      <a:gd name="T31" fmla="*/ 93 h 94"/>
                      <a:gd name="T32" fmla="*/ 62 w 218"/>
                      <a:gd name="T33" fmla="*/ 93 h 94"/>
                      <a:gd name="T34" fmla="*/ 93 w 218"/>
                      <a:gd name="T35" fmla="*/ 93 h 94"/>
                      <a:gd name="T36" fmla="*/ 93 w 218"/>
                      <a:gd name="T37" fmla="*/ 93 h 94"/>
                      <a:gd name="T38" fmla="*/ 93 w 218"/>
                      <a:gd name="T39" fmla="*/ 93 h 94"/>
                      <a:gd name="T40" fmla="*/ 93 w 218"/>
                      <a:gd name="T41" fmla="*/ 93 h 94"/>
                      <a:gd name="T42" fmla="*/ 93 w 218"/>
                      <a:gd name="T43" fmla="*/ 93 h 94"/>
                      <a:gd name="T44" fmla="*/ 93 w 218"/>
                      <a:gd name="T45" fmla="*/ 93 h 94"/>
                      <a:gd name="T46" fmla="*/ 93 w 218"/>
                      <a:gd name="T47" fmla="*/ 93 h 94"/>
                      <a:gd name="T48" fmla="*/ 93 w 218"/>
                      <a:gd name="T49" fmla="*/ 93 h 94"/>
                      <a:gd name="T50" fmla="*/ 93 w 218"/>
                      <a:gd name="T51" fmla="*/ 93 h 94"/>
                      <a:gd name="T52" fmla="*/ 124 w 218"/>
                      <a:gd name="T53" fmla="*/ 62 h 94"/>
                      <a:gd name="T54" fmla="*/ 124 w 218"/>
                      <a:gd name="T55" fmla="*/ 62 h 94"/>
                      <a:gd name="T56" fmla="*/ 124 w 218"/>
                      <a:gd name="T57" fmla="*/ 93 h 94"/>
                      <a:gd name="T58" fmla="*/ 155 w 218"/>
                      <a:gd name="T59" fmla="*/ 93 h 94"/>
                      <a:gd name="T60" fmla="*/ 155 w 218"/>
                      <a:gd name="T61" fmla="*/ 93 h 94"/>
                      <a:gd name="T62" fmla="*/ 155 w 218"/>
                      <a:gd name="T63" fmla="*/ 62 h 94"/>
                      <a:gd name="T64" fmla="*/ 186 w 218"/>
                      <a:gd name="T65" fmla="*/ 62 h 94"/>
                      <a:gd name="T66" fmla="*/ 186 w 218"/>
                      <a:gd name="T67" fmla="*/ 62 h 94"/>
                      <a:gd name="T68" fmla="*/ 186 w 218"/>
                      <a:gd name="T69" fmla="*/ 62 h 94"/>
                      <a:gd name="T70" fmla="*/ 186 w 218"/>
                      <a:gd name="T71" fmla="*/ 30 h 94"/>
                      <a:gd name="T72" fmla="*/ 186 w 218"/>
                      <a:gd name="T73" fmla="*/ 30 h 94"/>
                      <a:gd name="T74" fmla="*/ 217 w 218"/>
                      <a:gd name="T75" fmla="*/ 30 h 94"/>
                      <a:gd name="T76" fmla="*/ 217 w 218"/>
                      <a:gd name="T77" fmla="*/ 30 h 94"/>
                      <a:gd name="T78" fmla="*/ 217 w 218"/>
                      <a:gd name="T79" fmla="*/ 30 h 94"/>
                      <a:gd name="T80" fmla="*/ 217 w 218"/>
                      <a:gd name="T81" fmla="*/ 30 h 94"/>
                      <a:gd name="T82" fmla="*/ 217 w 218"/>
                      <a:gd name="T83" fmla="*/ 30 h 94"/>
                      <a:gd name="T84" fmla="*/ 217 w 218"/>
                      <a:gd name="T85" fmla="*/ 0 h 94"/>
                      <a:gd name="T86" fmla="*/ 217 w 218"/>
                      <a:gd name="T87" fmla="*/ 0 h 94"/>
                      <a:gd name="T88" fmla="*/ 217 w 218"/>
                      <a:gd name="T89" fmla="*/ 0 h 94"/>
                      <a:gd name="T90" fmla="*/ 217 w 218"/>
                      <a:gd name="T91" fmla="*/ 0 h 94"/>
                      <a:gd name="T92" fmla="*/ 186 w 218"/>
                      <a:gd name="T93" fmla="*/ 0 h 94"/>
                      <a:gd name="T94" fmla="*/ 186 w 218"/>
                      <a:gd name="T95" fmla="*/ 0 h 94"/>
                      <a:gd name="T96" fmla="*/ 186 w 218"/>
                      <a:gd name="T97" fmla="*/ 0 h 94"/>
                      <a:gd name="T98" fmla="*/ 155 w 218"/>
                      <a:gd name="T99" fmla="*/ 0 h 94"/>
                      <a:gd name="T100" fmla="*/ 155 w 218"/>
                      <a:gd name="T101" fmla="*/ 0 h 94"/>
                      <a:gd name="T102" fmla="*/ 155 w 218"/>
                      <a:gd name="T103" fmla="*/ 0 h 94"/>
                      <a:gd name="T104" fmla="*/ 93 w 218"/>
                      <a:gd name="T105" fmla="*/ 0 h 94"/>
                      <a:gd name="T106" fmla="*/ 93 w 218"/>
                      <a:gd name="T107" fmla="*/ 0 h 94"/>
                      <a:gd name="T108" fmla="*/ 93 w 218"/>
                      <a:gd name="T109" fmla="*/ 0 h 94"/>
                      <a:gd name="T110" fmla="*/ 62 w 218"/>
                      <a:gd name="T111" fmla="*/ 0 h 94"/>
                      <a:gd name="T112" fmla="*/ 62 w 218"/>
                      <a:gd name="T113" fmla="*/ 0 h 94"/>
                      <a:gd name="T114" fmla="*/ 62 w 218"/>
                      <a:gd name="T115" fmla="*/ 0 h 94"/>
                      <a:gd name="T116" fmla="*/ 62 w 218"/>
                      <a:gd name="T117" fmla="*/ 30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218" h="94">
                        <a:moveTo>
                          <a:pt x="62" y="30"/>
                        </a:moveTo>
                        <a:lnTo>
                          <a:pt x="62" y="30"/>
                        </a:lnTo>
                        <a:lnTo>
                          <a:pt x="62" y="30"/>
                        </a:lnTo>
                        <a:lnTo>
                          <a:pt x="31" y="30"/>
                        </a:lnTo>
                        <a:cubicBezTo>
                          <a:pt x="31" y="62"/>
                          <a:pt x="31" y="62"/>
                          <a:pt x="31" y="62"/>
                        </a:cubicBezTo>
                        <a:cubicBezTo>
                          <a:pt x="0" y="62"/>
                          <a:pt x="0" y="62"/>
                          <a:pt x="0" y="62"/>
                        </a:cubicBezTo>
                        <a:lnTo>
                          <a:pt x="0" y="62"/>
                        </a:lnTo>
                        <a:lnTo>
                          <a:pt x="0" y="62"/>
                        </a:lnTo>
                        <a:cubicBezTo>
                          <a:pt x="0" y="62"/>
                          <a:pt x="0" y="62"/>
                          <a:pt x="0" y="93"/>
                        </a:cubicBezTo>
                        <a:lnTo>
                          <a:pt x="0" y="93"/>
                        </a:lnTo>
                        <a:cubicBezTo>
                          <a:pt x="31" y="93"/>
                          <a:pt x="31" y="93"/>
                          <a:pt x="31" y="93"/>
                        </a:cubicBezTo>
                        <a:lnTo>
                          <a:pt x="31" y="93"/>
                        </a:lnTo>
                        <a:cubicBezTo>
                          <a:pt x="62" y="62"/>
                          <a:pt x="62" y="62"/>
                          <a:pt x="62" y="62"/>
                        </a:cubicBezTo>
                        <a:cubicBezTo>
                          <a:pt x="62" y="93"/>
                          <a:pt x="62" y="93"/>
                          <a:pt x="62" y="93"/>
                        </a:cubicBezTo>
                        <a:lnTo>
                          <a:pt x="62" y="93"/>
                        </a:lnTo>
                        <a:lnTo>
                          <a:pt x="62" y="93"/>
                        </a:lnTo>
                        <a:lnTo>
                          <a:pt x="62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124" y="62"/>
                        </a:lnTo>
                        <a:lnTo>
                          <a:pt x="124" y="62"/>
                        </a:lnTo>
                        <a:lnTo>
                          <a:pt x="124" y="93"/>
                        </a:lnTo>
                        <a:cubicBezTo>
                          <a:pt x="155" y="93"/>
                          <a:pt x="155" y="93"/>
                          <a:pt x="155" y="93"/>
                        </a:cubicBezTo>
                        <a:lnTo>
                          <a:pt x="155" y="93"/>
                        </a:lnTo>
                        <a:cubicBezTo>
                          <a:pt x="155" y="62"/>
                          <a:pt x="155" y="62"/>
                          <a:pt x="155" y="62"/>
                        </a:cubicBezTo>
                        <a:cubicBezTo>
                          <a:pt x="186" y="62"/>
                          <a:pt x="186" y="62"/>
                          <a:pt x="186" y="62"/>
                        </a:cubicBezTo>
                        <a:lnTo>
                          <a:pt x="186" y="62"/>
                        </a:lnTo>
                        <a:lnTo>
                          <a:pt x="186" y="62"/>
                        </a:lnTo>
                        <a:cubicBezTo>
                          <a:pt x="186" y="30"/>
                          <a:pt x="186" y="30"/>
                          <a:pt x="186" y="30"/>
                        </a:cubicBezTo>
                        <a:lnTo>
                          <a:pt x="186" y="30"/>
                        </a:lnTo>
                        <a:cubicBezTo>
                          <a:pt x="186" y="30"/>
                          <a:pt x="186" y="30"/>
                          <a:pt x="217" y="30"/>
                        </a:cubicBezTo>
                        <a:lnTo>
                          <a:pt x="217" y="30"/>
                        </a:lnTo>
                        <a:lnTo>
                          <a:pt x="217" y="30"/>
                        </a:lnTo>
                        <a:lnTo>
                          <a:pt x="217" y="30"/>
                        </a:lnTo>
                        <a:lnTo>
                          <a:pt x="217" y="30"/>
                        </a:lnTo>
                        <a:cubicBezTo>
                          <a:pt x="217" y="0"/>
                          <a:pt x="217" y="0"/>
                          <a:pt x="217" y="0"/>
                        </a:cubicBezTo>
                        <a:lnTo>
                          <a:pt x="217" y="0"/>
                        </a:lnTo>
                        <a:lnTo>
                          <a:pt x="217" y="0"/>
                        </a:lnTo>
                        <a:lnTo>
                          <a:pt x="217" y="0"/>
                        </a:lnTo>
                        <a:cubicBezTo>
                          <a:pt x="217" y="0"/>
                          <a:pt x="217" y="0"/>
                          <a:pt x="186" y="0"/>
                        </a:cubicBez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55" y="0"/>
                        </a:lnTo>
                        <a:lnTo>
                          <a:pt x="155" y="0"/>
                        </a:lnTo>
                        <a:lnTo>
                          <a:pt x="155" y="0"/>
                        </a:lnTo>
                        <a:cubicBezTo>
                          <a:pt x="124" y="0"/>
                          <a:pt x="124" y="0"/>
                          <a:pt x="93" y="0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3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6" name="Freeform 90">
                    <a:extLst>
                      <a:ext uri="{FF2B5EF4-FFF2-40B4-BE49-F238E27FC236}">
                        <a16:creationId xmlns:a16="http://schemas.microsoft.com/office/drawing/2014/main" id="{83AF0C0A-7C75-4B88-9297-FFF6FE6F2D3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48113" y="1579563"/>
                    <a:ext cx="22225" cy="22225"/>
                  </a:xfrm>
                  <a:custGeom>
                    <a:avLst/>
                    <a:gdLst>
                      <a:gd name="T0" fmla="*/ 31 w 63"/>
                      <a:gd name="T1" fmla="*/ 30 h 63"/>
                      <a:gd name="T2" fmla="*/ 31 w 63"/>
                      <a:gd name="T3" fmla="*/ 30 h 63"/>
                      <a:gd name="T4" fmla="*/ 31 w 63"/>
                      <a:gd name="T5" fmla="*/ 30 h 63"/>
                      <a:gd name="T6" fmla="*/ 31 w 63"/>
                      <a:gd name="T7" fmla="*/ 30 h 63"/>
                      <a:gd name="T8" fmla="*/ 62 w 63"/>
                      <a:gd name="T9" fmla="*/ 30 h 63"/>
                      <a:gd name="T10" fmla="*/ 62 w 63"/>
                      <a:gd name="T11" fmla="*/ 30 h 63"/>
                      <a:gd name="T12" fmla="*/ 62 w 63"/>
                      <a:gd name="T13" fmla="*/ 30 h 63"/>
                      <a:gd name="T14" fmla="*/ 62 w 63"/>
                      <a:gd name="T15" fmla="*/ 0 h 63"/>
                      <a:gd name="T16" fmla="*/ 31 w 63"/>
                      <a:gd name="T17" fmla="*/ 0 h 63"/>
                      <a:gd name="T18" fmla="*/ 31 w 63"/>
                      <a:gd name="T19" fmla="*/ 0 h 63"/>
                      <a:gd name="T20" fmla="*/ 31 w 63"/>
                      <a:gd name="T21" fmla="*/ 30 h 63"/>
                      <a:gd name="T22" fmla="*/ 31 w 63"/>
                      <a:gd name="T23" fmla="*/ 30 h 63"/>
                      <a:gd name="T24" fmla="*/ 0 w 63"/>
                      <a:gd name="T25" fmla="*/ 30 h 63"/>
                      <a:gd name="T26" fmla="*/ 0 w 63"/>
                      <a:gd name="T27" fmla="*/ 30 h 63"/>
                      <a:gd name="T28" fmla="*/ 0 w 63"/>
                      <a:gd name="T29" fmla="*/ 30 h 63"/>
                      <a:gd name="T30" fmla="*/ 0 w 63"/>
                      <a:gd name="T31" fmla="*/ 30 h 63"/>
                      <a:gd name="T32" fmla="*/ 0 w 63"/>
                      <a:gd name="T33" fmla="*/ 30 h 63"/>
                      <a:gd name="T34" fmla="*/ 0 w 63"/>
                      <a:gd name="T35" fmla="*/ 30 h 63"/>
                      <a:gd name="T36" fmla="*/ 0 w 63"/>
                      <a:gd name="T37" fmla="*/ 30 h 63"/>
                      <a:gd name="T38" fmla="*/ 0 w 63"/>
                      <a:gd name="T39" fmla="*/ 62 h 63"/>
                      <a:gd name="T40" fmla="*/ 31 w 63"/>
                      <a:gd name="T41" fmla="*/ 30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63" h="63">
                        <a:moveTo>
                          <a:pt x="31" y="30"/>
                        </a:moveTo>
                        <a:lnTo>
                          <a:pt x="31" y="30"/>
                        </a:lnTo>
                        <a:lnTo>
                          <a:pt x="31" y="30"/>
                        </a:lnTo>
                        <a:lnTo>
                          <a:pt x="31" y="30"/>
                        </a:lnTo>
                        <a:cubicBezTo>
                          <a:pt x="31" y="30"/>
                          <a:pt x="31" y="30"/>
                          <a:pt x="62" y="30"/>
                        </a:cubicBezTo>
                        <a:lnTo>
                          <a:pt x="62" y="30"/>
                        </a:lnTo>
                        <a:lnTo>
                          <a:pt x="62" y="30"/>
                        </a:ln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31" y="0"/>
                        </a:cubicBezTo>
                        <a:lnTo>
                          <a:pt x="31" y="0"/>
                        </a:lnTo>
                        <a:cubicBezTo>
                          <a:pt x="31" y="30"/>
                          <a:pt x="31" y="30"/>
                          <a:pt x="31" y="30"/>
                        </a:cubicBezTo>
                        <a:lnTo>
                          <a:pt x="31" y="30"/>
                        </a:lnTo>
                        <a:cubicBezTo>
                          <a:pt x="0" y="30"/>
                          <a:pt x="0" y="30"/>
                          <a:pt x="0" y="30"/>
                        </a:cubicBezTo>
                        <a:lnTo>
                          <a:pt x="0" y="30"/>
                        </a:lnTo>
                        <a:lnTo>
                          <a:pt x="0" y="30"/>
                        </a:lnTo>
                        <a:lnTo>
                          <a:pt x="0" y="30"/>
                        </a:lnTo>
                        <a:lnTo>
                          <a:pt x="0" y="30"/>
                        </a:lnTo>
                        <a:lnTo>
                          <a:pt x="0" y="30"/>
                        </a:lnTo>
                        <a:lnTo>
                          <a:pt x="0" y="30"/>
                        </a:lnTo>
                        <a:cubicBezTo>
                          <a:pt x="0" y="62"/>
                          <a:pt x="0" y="62"/>
                          <a:pt x="0" y="62"/>
                        </a:cubicBezTo>
                        <a:cubicBezTo>
                          <a:pt x="0" y="62"/>
                          <a:pt x="0" y="30"/>
                          <a:pt x="31" y="3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7" name="Freeform 91">
                    <a:extLst>
                      <a:ext uri="{FF2B5EF4-FFF2-40B4-BE49-F238E27FC236}">
                        <a16:creationId xmlns:a16="http://schemas.microsoft.com/office/drawing/2014/main" id="{B5FC3119-A610-4EBF-AEBB-40AE163D46D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37013" y="1590675"/>
                    <a:ext cx="66675" cy="77788"/>
                  </a:xfrm>
                  <a:custGeom>
                    <a:avLst/>
                    <a:gdLst>
                      <a:gd name="T0" fmla="*/ 186 w 187"/>
                      <a:gd name="T1" fmla="*/ 156 h 218"/>
                      <a:gd name="T2" fmla="*/ 186 w 187"/>
                      <a:gd name="T3" fmla="*/ 156 h 218"/>
                      <a:gd name="T4" fmla="*/ 186 w 187"/>
                      <a:gd name="T5" fmla="*/ 124 h 218"/>
                      <a:gd name="T6" fmla="*/ 186 w 187"/>
                      <a:gd name="T7" fmla="*/ 124 h 218"/>
                      <a:gd name="T8" fmla="*/ 186 w 187"/>
                      <a:gd name="T9" fmla="*/ 124 h 218"/>
                      <a:gd name="T10" fmla="*/ 155 w 187"/>
                      <a:gd name="T11" fmla="*/ 124 h 218"/>
                      <a:gd name="T12" fmla="*/ 155 w 187"/>
                      <a:gd name="T13" fmla="*/ 124 h 218"/>
                      <a:gd name="T14" fmla="*/ 124 w 187"/>
                      <a:gd name="T15" fmla="*/ 63 h 218"/>
                      <a:gd name="T16" fmla="*/ 93 w 187"/>
                      <a:gd name="T17" fmla="*/ 32 h 218"/>
                      <a:gd name="T18" fmla="*/ 62 w 187"/>
                      <a:gd name="T19" fmla="*/ 0 h 218"/>
                      <a:gd name="T20" fmla="*/ 62 w 187"/>
                      <a:gd name="T21" fmla="*/ 0 h 218"/>
                      <a:gd name="T22" fmla="*/ 62 w 187"/>
                      <a:gd name="T23" fmla="*/ 32 h 218"/>
                      <a:gd name="T24" fmla="*/ 62 w 187"/>
                      <a:gd name="T25" fmla="*/ 32 h 218"/>
                      <a:gd name="T26" fmla="*/ 62 w 187"/>
                      <a:gd name="T27" fmla="*/ 63 h 218"/>
                      <a:gd name="T28" fmla="*/ 62 w 187"/>
                      <a:gd name="T29" fmla="*/ 63 h 218"/>
                      <a:gd name="T30" fmla="*/ 62 w 187"/>
                      <a:gd name="T31" fmla="*/ 94 h 218"/>
                      <a:gd name="T32" fmla="*/ 62 w 187"/>
                      <a:gd name="T33" fmla="*/ 94 h 218"/>
                      <a:gd name="T34" fmla="*/ 62 w 187"/>
                      <a:gd name="T35" fmla="*/ 94 h 218"/>
                      <a:gd name="T36" fmla="*/ 62 w 187"/>
                      <a:gd name="T37" fmla="*/ 94 h 218"/>
                      <a:gd name="T38" fmla="*/ 62 w 187"/>
                      <a:gd name="T39" fmla="*/ 124 h 218"/>
                      <a:gd name="T40" fmla="*/ 62 w 187"/>
                      <a:gd name="T41" fmla="*/ 124 h 218"/>
                      <a:gd name="T42" fmla="*/ 62 w 187"/>
                      <a:gd name="T43" fmla="*/ 124 h 218"/>
                      <a:gd name="T44" fmla="*/ 62 w 187"/>
                      <a:gd name="T45" fmla="*/ 124 h 218"/>
                      <a:gd name="T46" fmla="*/ 31 w 187"/>
                      <a:gd name="T47" fmla="*/ 187 h 218"/>
                      <a:gd name="T48" fmla="*/ 0 w 187"/>
                      <a:gd name="T49" fmla="*/ 187 h 218"/>
                      <a:gd name="T50" fmla="*/ 0 w 187"/>
                      <a:gd name="T51" fmla="*/ 187 h 218"/>
                      <a:gd name="T52" fmla="*/ 31 w 187"/>
                      <a:gd name="T53" fmla="*/ 217 h 218"/>
                      <a:gd name="T54" fmla="*/ 0 w 187"/>
                      <a:gd name="T55" fmla="*/ 217 h 218"/>
                      <a:gd name="T56" fmla="*/ 31 w 187"/>
                      <a:gd name="T57" fmla="*/ 217 h 218"/>
                      <a:gd name="T58" fmla="*/ 31 w 187"/>
                      <a:gd name="T59" fmla="*/ 187 h 218"/>
                      <a:gd name="T60" fmla="*/ 62 w 187"/>
                      <a:gd name="T61" fmla="*/ 187 h 218"/>
                      <a:gd name="T62" fmla="*/ 62 w 187"/>
                      <a:gd name="T63" fmla="*/ 187 h 218"/>
                      <a:gd name="T64" fmla="*/ 93 w 187"/>
                      <a:gd name="T65" fmla="*/ 217 h 218"/>
                      <a:gd name="T66" fmla="*/ 93 w 187"/>
                      <a:gd name="T67" fmla="*/ 217 h 218"/>
                      <a:gd name="T68" fmla="*/ 93 w 187"/>
                      <a:gd name="T69" fmla="*/ 217 h 218"/>
                      <a:gd name="T70" fmla="*/ 93 w 187"/>
                      <a:gd name="T71" fmla="*/ 217 h 218"/>
                      <a:gd name="T72" fmla="*/ 93 w 187"/>
                      <a:gd name="T73" fmla="*/ 217 h 218"/>
                      <a:gd name="T74" fmla="*/ 93 w 187"/>
                      <a:gd name="T75" fmla="*/ 217 h 218"/>
                      <a:gd name="T76" fmla="*/ 124 w 187"/>
                      <a:gd name="T77" fmla="*/ 217 h 218"/>
                      <a:gd name="T78" fmla="*/ 124 w 187"/>
                      <a:gd name="T79" fmla="*/ 217 h 218"/>
                      <a:gd name="T80" fmla="*/ 155 w 187"/>
                      <a:gd name="T81" fmla="*/ 217 h 218"/>
                      <a:gd name="T82" fmla="*/ 186 w 187"/>
                      <a:gd name="T83" fmla="*/ 187 h 218"/>
                      <a:gd name="T84" fmla="*/ 186 w 187"/>
                      <a:gd name="T85" fmla="*/ 217 h 218"/>
                      <a:gd name="T86" fmla="*/ 186 w 187"/>
                      <a:gd name="T87" fmla="*/ 187 h 218"/>
                      <a:gd name="T88" fmla="*/ 186 w 187"/>
                      <a:gd name="T89" fmla="*/ 187 h 218"/>
                      <a:gd name="T90" fmla="*/ 186 w 187"/>
                      <a:gd name="T91" fmla="*/ 187 h 218"/>
                      <a:gd name="T92" fmla="*/ 186 w 187"/>
                      <a:gd name="T93" fmla="*/ 187 h 218"/>
                      <a:gd name="T94" fmla="*/ 186 w 187"/>
                      <a:gd name="T95" fmla="*/ 156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87" h="218">
                        <a:moveTo>
                          <a:pt x="186" y="156"/>
                        </a:moveTo>
                        <a:lnTo>
                          <a:pt x="186" y="156"/>
                        </a:lnTo>
                        <a:lnTo>
                          <a:pt x="186" y="124"/>
                        </a:lnTo>
                        <a:lnTo>
                          <a:pt x="186" y="124"/>
                        </a:lnTo>
                        <a:lnTo>
                          <a:pt x="186" y="124"/>
                        </a:lnTo>
                        <a:cubicBezTo>
                          <a:pt x="155" y="124"/>
                          <a:pt x="155" y="124"/>
                          <a:pt x="155" y="124"/>
                        </a:cubicBezTo>
                        <a:lnTo>
                          <a:pt x="155" y="124"/>
                        </a:lnTo>
                        <a:cubicBezTo>
                          <a:pt x="155" y="94"/>
                          <a:pt x="124" y="94"/>
                          <a:pt x="124" y="63"/>
                        </a:cubicBezTo>
                        <a:cubicBezTo>
                          <a:pt x="93" y="63"/>
                          <a:pt x="93" y="32"/>
                          <a:pt x="93" y="32"/>
                        </a:cubicBezTo>
                        <a:cubicBezTo>
                          <a:pt x="93" y="32"/>
                          <a:pt x="62" y="32"/>
                          <a:pt x="62" y="0"/>
                        </a:cubicBezTo>
                        <a:lnTo>
                          <a:pt x="62" y="0"/>
                        </a:lnTo>
                        <a:cubicBezTo>
                          <a:pt x="62" y="32"/>
                          <a:pt x="62" y="32"/>
                          <a:pt x="62" y="32"/>
                        </a:cubicBezTo>
                        <a:lnTo>
                          <a:pt x="62" y="32"/>
                        </a:lnTo>
                        <a:cubicBezTo>
                          <a:pt x="62" y="63"/>
                          <a:pt x="62" y="63"/>
                          <a:pt x="62" y="63"/>
                        </a:cubicBezTo>
                        <a:lnTo>
                          <a:pt x="62" y="63"/>
                        </a:lnTo>
                        <a:lnTo>
                          <a:pt x="62" y="94"/>
                        </a:lnTo>
                        <a:lnTo>
                          <a:pt x="62" y="94"/>
                        </a:lnTo>
                        <a:lnTo>
                          <a:pt x="62" y="94"/>
                        </a:lnTo>
                        <a:lnTo>
                          <a:pt x="62" y="94"/>
                        </a:lnTo>
                        <a:lnTo>
                          <a:pt x="62" y="124"/>
                        </a:lnTo>
                        <a:lnTo>
                          <a:pt x="62" y="124"/>
                        </a:lnTo>
                        <a:lnTo>
                          <a:pt x="62" y="124"/>
                        </a:lnTo>
                        <a:lnTo>
                          <a:pt x="62" y="124"/>
                        </a:lnTo>
                        <a:cubicBezTo>
                          <a:pt x="62" y="156"/>
                          <a:pt x="31" y="187"/>
                          <a:pt x="31" y="187"/>
                        </a:cubicBezTo>
                        <a:cubicBezTo>
                          <a:pt x="0" y="187"/>
                          <a:pt x="0" y="187"/>
                          <a:pt x="0" y="187"/>
                        </a:cubicBezTo>
                        <a:lnTo>
                          <a:pt x="0" y="187"/>
                        </a:lnTo>
                        <a:cubicBezTo>
                          <a:pt x="31" y="217"/>
                          <a:pt x="31" y="217"/>
                          <a:pt x="31" y="217"/>
                        </a:cubicBezTo>
                        <a:cubicBezTo>
                          <a:pt x="0" y="217"/>
                          <a:pt x="0" y="217"/>
                          <a:pt x="0" y="217"/>
                        </a:cubicBezTo>
                        <a:cubicBezTo>
                          <a:pt x="31" y="217"/>
                          <a:pt x="31" y="217"/>
                          <a:pt x="31" y="217"/>
                        </a:cubicBezTo>
                        <a:cubicBezTo>
                          <a:pt x="31" y="217"/>
                          <a:pt x="31" y="217"/>
                          <a:pt x="31" y="187"/>
                        </a:cubicBezTo>
                        <a:cubicBezTo>
                          <a:pt x="31" y="187"/>
                          <a:pt x="31" y="187"/>
                          <a:pt x="62" y="187"/>
                        </a:cubicBezTo>
                        <a:lnTo>
                          <a:pt x="62" y="187"/>
                        </a:lnTo>
                        <a:lnTo>
                          <a:pt x="93" y="217"/>
                        </a:lnTo>
                        <a:lnTo>
                          <a:pt x="93" y="217"/>
                        </a:lnTo>
                        <a:lnTo>
                          <a:pt x="93" y="217"/>
                        </a:lnTo>
                        <a:lnTo>
                          <a:pt x="93" y="217"/>
                        </a:lnTo>
                        <a:lnTo>
                          <a:pt x="93" y="217"/>
                        </a:lnTo>
                        <a:lnTo>
                          <a:pt x="93" y="217"/>
                        </a:lnTo>
                        <a:cubicBezTo>
                          <a:pt x="93" y="217"/>
                          <a:pt x="93" y="217"/>
                          <a:pt x="124" y="217"/>
                        </a:cubicBezTo>
                        <a:lnTo>
                          <a:pt x="124" y="217"/>
                        </a:lnTo>
                        <a:cubicBezTo>
                          <a:pt x="124" y="217"/>
                          <a:pt x="124" y="217"/>
                          <a:pt x="155" y="217"/>
                        </a:cubicBezTo>
                        <a:cubicBezTo>
                          <a:pt x="155" y="217"/>
                          <a:pt x="155" y="187"/>
                          <a:pt x="186" y="187"/>
                        </a:cubicBezTo>
                        <a:cubicBezTo>
                          <a:pt x="186" y="187"/>
                          <a:pt x="186" y="187"/>
                          <a:pt x="186" y="217"/>
                        </a:cubicBezTo>
                        <a:cubicBezTo>
                          <a:pt x="186" y="187"/>
                          <a:pt x="186" y="187"/>
                          <a:pt x="186" y="187"/>
                        </a:cubicBezTo>
                        <a:lnTo>
                          <a:pt x="186" y="187"/>
                        </a:lnTo>
                        <a:lnTo>
                          <a:pt x="186" y="187"/>
                        </a:lnTo>
                        <a:lnTo>
                          <a:pt x="186" y="187"/>
                        </a:lnTo>
                        <a:cubicBezTo>
                          <a:pt x="186" y="156"/>
                          <a:pt x="186" y="156"/>
                          <a:pt x="186" y="156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8" name="Freeform 92">
                    <a:extLst>
                      <a:ext uri="{FF2B5EF4-FFF2-40B4-BE49-F238E27FC236}">
                        <a16:creationId xmlns:a16="http://schemas.microsoft.com/office/drawing/2014/main" id="{E8853FAC-D736-4D4F-9056-AFD74DC8842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92563" y="1612900"/>
                    <a:ext cx="44450" cy="44450"/>
                  </a:xfrm>
                  <a:custGeom>
                    <a:avLst/>
                    <a:gdLst>
                      <a:gd name="T0" fmla="*/ 124 w 125"/>
                      <a:gd name="T1" fmla="*/ 31 h 125"/>
                      <a:gd name="T2" fmla="*/ 124 w 125"/>
                      <a:gd name="T3" fmla="*/ 31 h 125"/>
                      <a:gd name="T4" fmla="*/ 124 w 125"/>
                      <a:gd name="T5" fmla="*/ 31 h 125"/>
                      <a:gd name="T6" fmla="*/ 124 w 125"/>
                      <a:gd name="T7" fmla="*/ 31 h 125"/>
                      <a:gd name="T8" fmla="*/ 124 w 125"/>
                      <a:gd name="T9" fmla="*/ 31 h 125"/>
                      <a:gd name="T10" fmla="*/ 124 w 125"/>
                      <a:gd name="T11" fmla="*/ 31 h 125"/>
                      <a:gd name="T12" fmla="*/ 93 w 125"/>
                      <a:gd name="T13" fmla="*/ 31 h 125"/>
                      <a:gd name="T14" fmla="*/ 93 w 125"/>
                      <a:gd name="T15" fmla="*/ 31 h 125"/>
                      <a:gd name="T16" fmla="*/ 93 w 125"/>
                      <a:gd name="T17" fmla="*/ 31 h 125"/>
                      <a:gd name="T18" fmla="*/ 93 w 125"/>
                      <a:gd name="T19" fmla="*/ 31 h 125"/>
                      <a:gd name="T20" fmla="*/ 0 w 125"/>
                      <a:gd name="T21" fmla="*/ 0 h 125"/>
                      <a:gd name="T22" fmla="*/ 0 w 125"/>
                      <a:gd name="T23" fmla="*/ 0 h 125"/>
                      <a:gd name="T24" fmla="*/ 0 w 125"/>
                      <a:gd name="T25" fmla="*/ 31 h 125"/>
                      <a:gd name="T26" fmla="*/ 0 w 125"/>
                      <a:gd name="T27" fmla="*/ 31 h 125"/>
                      <a:gd name="T28" fmla="*/ 31 w 125"/>
                      <a:gd name="T29" fmla="*/ 31 h 125"/>
                      <a:gd name="T30" fmla="*/ 62 w 125"/>
                      <a:gd name="T31" fmla="*/ 61 h 125"/>
                      <a:gd name="T32" fmla="*/ 62 w 125"/>
                      <a:gd name="T33" fmla="*/ 93 h 125"/>
                      <a:gd name="T34" fmla="*/ 62 w 125"/>
                      <a:gd name="T35" fmla="*/ 93 h 125"/>
                      <a:gd name="T36" fmla="*/ 62 w 125"/>
                      <a:gd name="T37" fmla="*/ 93 h 125"/>
                      <a:gd name="T38" fmla="*/ 93 w 125"/>
                      <a:gd name="T39" fmla="*/ 124 h 125"/>
                      <a:gd name="T40" fmla="*/ 124 w 125"/>
                      <a:gd name="T41" fmla="*/ 93 h 125"/>
                      <a:gd name="T42" fmla="*/ 124 w 125"/>
                      <a:gd name="T43" fmla="*/ 61 h 125"/>
                      <a:gd name="T44" fmla="*/ 124 w 125"/>
                      <a:gd name="T45" fmla="*/ 31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125" h="125">
                        <a:moveTo>
                          <a:pt x="124" y="31"/>
                        </a:moveTo>
                        <a:lnTo>
                          <a:pt x="124" y="31"/>
                        </a:lnTo>
                        <a:lnTo>
                          <a:pt x="124" y="31"/>
                        </a:lnTo>
                        <a:lnTo>
                          <a:pt x="124" y="31"/>
                        </a:lnTo>
                        <a:lnTo>
                          <a:pt x="124" y="31"/>
                        </a:lnTo>
                        <a:lnTo>
                          <a:pt x="124" y="31"/>
                        </a:lnTo>
                        <a:cubicBezTo>
                          <a:pt x="93" y="31"/>
                          <a:pt x="93" y="31"/>
                          <a:pt x="93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62" y="31"/>
                          <a:pt x="31" y="0"/>
                          <a:pt x="0" y="0"/>
                        </a:cubicBezTo>
                        <a:lnTo>
                          <a:pt x="0" y="0"/>
                        </a:lnTo>
                        <a:cubicBezTo>
                          <a:pt x="0" y="0"/>
                          <a:pt x="0" y="0"/>
                          <a:pt x="0" y="31"/>
                        </a:cubicBezTo>
                        <a:lnTo>
                          <a:pt x="0" y="31"/>
                        </a:lnTo>
                        <a:cubicBezTo>
                          <a:pt x="0" y="31"/>
                          <a:pt x="0" y="31"/>
                          <a:pt x="31" y="31"/>
                        </a:cubicBezTo>
                        <a:cubicBezTo>
                          <a:pt x="31" y="61"/>
                          <a:pt x="31" y="61"/>
                          <a:pt x="62" y="61"/>
                        </a:cubicBezTo>
                        <a:cubicBezTo>
                          <a:pt x="62" y="93"/>
                          <a:pt x="62" y="93"/>
                          <a:pt x="62" y="93"/>
                        </a:cubicBezTo>
                        <a:lnTo>
                          <a:pt x="62" y="93"/>
                        </a:lnTo>
                        <a:lnTo>
                          <a:pt x="62" y="93"/>
                        </a:lnTo>
                        <a:cubicBezTo>
                          <a:pt x="93" y="93"/>
                          <a:pt x="93" y="124"/>
                          <a:pt x="93" y="124"/>
                        </a:cubicBezTo>
                        <a:cubicBezTo>
                          <a:pt x="93" y="93"/>
                          <a:pt x="93" y="93"/>
                          <a:pt x="124" y="93"/>
                        </a:cubicBezTo>
                        <a:cubicBezTo>
                          <a:pt x="124" y="61"/>
                          <a:pt x="124" y="61"/>
                          <a:pt x="124" y="61"/>
                        </a:cubicBezTo>
                        <a:cubicBezTo>
                          <a:pt x="124" y="61"/>
                          <a:pt x="124" y="61"/>
                          <a:pt x="124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9" name="Freeform 93">
                    <a:extLst>
                      <a:ext uri="{FF2B5EF4-FFF2-40B4-BE49-F238E27FC236}">
                        <a16:creationId xmlns:a16="http://schemas.microsoft.com/office/drawing/2014/main" id="{7336424D-3AC7-4F15-8CE9-01F5BB33DFB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81463" y="1712913"/>
                    <a:ext cx="33337" cy="44450"/>
                  </a:xfrm>
                  <a:custGeom>
                    <a:avLst/>
                    <a:gdLst>
                      <a:gd name="T0" fmla="*/ 62 w 94"/>
                      <a:gd name="T1" fmla="*/ 0 h 125"/>
                      <a:gd name="T2" fmla="*/ 62 w 94"/>
                      <a:gd name="T3" fmla="*/ 0 h 125"/>
                      <a:gd name="T4" fmla="*/ 31 w 94"/>
                      <a:gd name="T5" fmla="*/ 0 h 125"/>
                      <a:gd name="T6" fmla="*/ 31 w 94"/>
                      <a:gd name="T7" fmla="*/ 0 h 125"/>
                      <a:gd name="T8" fmla="*/ 31 w 94"/>
                      <a:gd name="T9" fmla="*/ 0 h 125"/>
                      <a:gd name="T10" fmla="*/ 31 w 94"/>
                      <a:gd name="T11" fmla="*/ 0 h 125"/>
                      <a:gd name="T12" fmla="*/ 31 w 94"/>
                      <a:gd name="T13" fmla="*/ 0 h 125"/>
                      <a:gd name="T14" fmla="*/ 0 w 94"/>
                      <a:gd name="T15" fmla="*/ 31 h 125"/>
                      <a:gd name="T16" fmla="*/ 0 w 94"/>
                      <a:gd name="T17" fmla="*/ 31 h 125"/>
                      <a:gd name="T18" fmla="*/ 0 w 94"/>
                      <a:gd name="T19" fmla="*/ 63 h 125"/>
                      <a:gd name="T20" fmla="*/ 0 w 94"/>
                      <a:gd name="T21" fmla="*/ 63 h 125"/>
                      <a:gd name="T22" fmla="*/ 0 w 94"/>
                      <a:gd name="T23" fmla="*/ 63 h 125"/>
                      <a:gd name="T24" fmla="*/ 0 w 94"/>
                      <a:gd name="T25" fmla="*/ 124 h 125"/>
                      <a:gd name="T26" fmla="*/ 0 w 94"/>
                      <a:gd name="T27" fmla="*/ 124 h 125"/>
                      <a:gd name="T28" fmla="*/ 31 w 94"/>
                      <a:gd name="T29" fmla="*/ 124 h 125"/>
                      <a:gd name="T30" fmla="*/ 31 w 94"/>
                      <a:gd name="T31" fmla="*/ 124 h 125"/>
                      <a:gd name="T32" fmla="*/ 62 w 94"/>
                      <a:gd name="T33" fmla="*/ 124 h 125"/>
                      <a:gd name="T34" fmla="*/ 62 w 94"/>
                      <a:gd name="T35" fmla="*/ 124 h 125"/>
                      <a:gd name="T36" fmla="*/ 62 w 94"/>
                      <a:gd name="T37" fmla="*/ 124 h 125"/>
                      <a:gd name="T38" fmla="*/ 62 w 94"/>
                      <a:gd name="T39" fmla="*/ 94 h 125"/>
                      <a:gd name="T40" fmla="*/ 93 w 94"/>
                      <a:gd name="T41" fmla="*/ 63 h 125"/>
                      <a:gd name="T42" fmla="*/ 62 w 94"/>
                      <a:gd name="T43" fmla="*/ 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94" h="125">
                        <a:moveTo>
                          <a:pt x="62" y="0"/>
                        </a:move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31"/>
                          <a:pt x="31" y="31"/>
                          <a:pt x="0" y="31"/>
                        </a:cubicBezTo>
                        <a:lnTo>
                          <a:pt x="0" y="31"/>
                        </a:lnTo>
                        <a:lnTo>
                          <a:pt x="0" y="63"/>
                        </a:lnTo>
                        <a:lnTo>
                          <a:pt x="0" y="63"/>
                        </a:lnTo>
                        <a:lnTo>
                          <a:pt x="0" y="63"/>
                        </a:lnTo>
                        <a:cubicBezTo>
                          <a:pt x="0" y="94"/>
                          <a:pt x="0" y="94"/>
                          <a:pt x="0" y="124"/>
                        </a:cubicBezTo>
                        <a:lnTo>
                          <a:pt x="0" y="124"/>
                        </a:lnTo>
                        <a:lnTo>
                          <a:pt x="31" y="124"/>
                        </a:lnTo>
                        <a:lnTo>
                          <a:pt x="31" y="124"/>
                        </a:lnTo>
                        <a:cubicBezTo>
                          <a:pt x="31" y="124"/>
                          <a:pt x="31" y="124"/>
                          <a:pt x="62" y="124"/>
                        </a:cubicBezTo>
                        <a:lnTo>
                          <a:pt x="62" y="124"/>
                        </a:lnTo>
                        <a:lnTo>
                          <a:pt x="62" y="124"/>
                        </a:lnTo>
                        <a:cubicBezTo>
                          <a:pt x="62" y="94"/>
                          <a:pt x="62" y="94"/>
                          <a:pt x="62" y="94"/>
                        </a:cubicBezTo>
                        <a:cubicBezTo>
                          <a:pt x="62" y="94"/>
                          <a:pt x="62" y="63"/>
                          <a:pt x="93" y="63"/>
                        </a:cubicBezTo>
                        <a:cubicBezTo>
                          <a:pt x="62" y="63"/>
                          <a:pt x="62" y="31"/>
                          <a:pt x="6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0" name="Freeform 94">
                    <a:extLst>
                      <a:ext uri="{FF2B5EF4-FFF2-40B4-BE49-F238E27FC236}">
                        <a16:creationId xmlns:a16="http://schemas.microsoft.com/office/drawing/2014/main" id="{9830CBD9-D263-4457-86EE-F563A90DAFC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48138" y="1322388"/>
                    <a:ext cx="68262" cy="34925"/>
                  </a:xfrm>
                  <a:custGeom>
                    <a:avLst/>
                    <a:gdLst>
                      <a:gd name="T0" fmla="*/ 187 w 188"/>
                      <a:gd name="T1" fmla="*/ 63 h 95"/>
                      <a:gd name="T2" fmla="*/ 187 w 188"/>
                      <a:gd name="T3" fmla="*/ 63 h 95"/>
                      <a:gd name="T4" fmla="*/ 187 w 188"/>
                      <a:gd name="T5" fmla="*/ 63 h 95"/>
                      <a:gd name="T6" fmla="*/ 187 w 188"/>
                      <a:gd name="T7" fmla="*/ 63 h 95"/>
                      <a:gd name="T8" fmla="*/ 156 w 188"/>
                      <a:gd name="T9" fmla="*/ 32 h 95"/>
                      <a:gd name="T10" fmla="*/ 156 w 188"/>
                      <a:gd name="T11" fmla="*/ 32 h 95"/>
                      <a:gd name="T12" fmla="*/ 156 w 188"/>
                      <a:gd name="T13" fmla="*/ 32 h 95"/>
                      <a:gd name="T14" fmla="*/ 156 w 188"/>
                      <a:gd name="T15" fmla="*/ 32 h 95"/>
                      <a:gd name="T16" fmla="*/ 156 w 188"/>
                      <a:gd name="T17" fmla="*/ 32 h 95"/>
                      <a:gd name="T18" fmla="*/ 156 w 188"/>
                      <a:gd name="T19" fmla="*/ 32 h 95"/>
                      <a:gd name="T20" fmla="*/ 125 w 188"/>
                      <a:gd name="T21" fmla="*/ 32 h 95"/>
                      <a:gd name="T22" fmla="*/ 125 w 188"/>
                      <a:gd name="T23" fmla="*/ 32 h 95"/>
                      <a:gd name="T24" fmla="*/ 63 w 188"/>
                      <a:gd name="T25" fmla="*/ 0 h 95"/>
                      <a:gd name="T26" fmla="*/ 63 w 188"/>
                      <a:gd name="T27" fmla="*/ 0 h 95"/>
                      <a:gd name="T28" fmla="*/ 32 w 188"/>
                      <a:gd name="T29" fmla="*/ 0 h 95"/>
                      <a:gd name="T30" fmla="*/ 32 w 188"/>
                      <a:gd name="T31" fmla="*/ 0 h 95"/>
                      <a:gd name="T32" fmla="*/ 32 w 188"/>
                      <a:gd name="T33" fmla="*/ 0 h 95"/>
                      <a:gd name="T34" fmla="*/ 32 w 188"/>
                      <a:gd name="T35" fmla="*/ 0 h 95"/>
                      <a:gd name="T36" fmla="*/ 0 w 188"/>
                      <a:gd name="T37" fmla="*/ 32 h 95"/>
                      <a:gd name="T38" fmla="*/ 32 w 188"/>
                      <a:gd name="T39" fmla="*/ 32 h 95"/>
                      <a:gd name="T40" fmla="*/ 32 w 188"/>
                      <a:gd name="T41" fmla="*/ 32 h 95"/>
                      <a:gd name="T42" fmla="*/ 32 w 188"/>
                      <a:gd name="T43" fmla="*/ 32 h 95"/>
                      <a:gd name="T44" fmla="*/ 63 w 188"/>
                      <a:gd name="T45" fmla="*/ 63 h 95"/>
                      <a:gd name="T46" fmla="*/ 63 w 188"/>
                      <a:gd name="T47" fmla="*/ 63 h 95"/>
                      <a:gd name="T48" fmla="*/ 63 w 188"/>
                      <a:gd name="T49" fmla="*/ 63 h 95"/>
                      <a:gd name="T50" fmla="*/ 125 w 188"/>
                      <a:gd name="T51" fmla="*/ 94 h 95"/>
                      <a:gd name="T52" fmla="*/ 125 w 188"/>
                      <a:gd name="T53" fmla="*/ 94 h 95"/>
                      <a:gd name="T54" fmla="*/ 125 w 188"/>
                      <a:gd name="T55" fmla="*/ 94 h 95"/>
                      <a:gd name="T56" fmla="*/ 125 w 188"/>
                      <a:gd name="T57" fmla="*/ 94 h 95"/>
                      <a:gd name="T58" fmla="*/ 125 w 188"/>
                      <a:gd name="T59" fmla="*/ 94 h 95"/>
                      <a:gd name="T60" fmla="*/ 125 w 188"/>
                      <a:gd name="T61" fmla="*/ 94 h 95"/>
                      <a:gd name="T62" fmla="*/ 156 w 188"/>
                      <a:gd name="T63" fmla="*/ 94 h 95"/>
                      <a:gd name="T64" fmla="*/ 187 w 188"/>
                      <a:gd name="T65" fmla="*/ 6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88" h="95">
                        <a:moveTo>
                          <a:pt x="187" y="63"/>
                        </a:moveTo>
                        <a:lnTo>
                          <a:pt x="187" y="63"/>
                        </a:lnTo>
                        <a:lnTo>
                          <a:pt x="187" y="63"/>
                        </a:lnTo>
                        <a:lnTo>
                          <a:pt x="187" y="63"/>
                        </a:lnTo>
                        <a:cubicBezTo>
                          <a:pt x="156" y="63"/>
                          <a:pt x="156" y="63"/>
                          <a:pt x="156" y="32"/>
                        </a:cubicBezTo>
                        <a:lnTo>
                          <a:pt x="156" y="32"/>
                        </a:lnTo>
                        <a:lnTo>
                          <a:pt x="156" y="32"/>
                        </a:lnTo>
                        <a:lnTo>
                          <a:pt x="156" y="32"/>
                        </a:lnTo>
                        <a:lnTo>
                          <a:pt x="156" y="32"/>
                        </a:lnTo>
                        <a:lnTo>
                          <a:pt x="156" y="32"/>
                        </a:lnTo>
                        <a:cubicBezTo>
                          <a:pt x="125" y="32"/>
                          <a:pt x="125" y="32"/>
                          <a:pt x="125" y="32"/>
                        </a:cubicBezTo>
                        <a:lnTo>
                          <a:pt x="125" y="32"/>
                        </a:lnTo>
                        <a:cubicBezTo>
                          <a:pt x="94" y="32"/>
                          <a:pt x="94" y="0"/>
                          <a:pt x="63" y="0"/>
                        </a:cubicBezTo>
                        <a:lnTo>
                          <a:pt x="63" y="0"/>
                        </a:lnTo>
                        <a:cubicBezTo>
                          <a:pt x="63" y="0"/>
                          <a:pt x="63" y="0"/>
                          <a:pt x="32" y="0"/>
                        </a:cubicBezTo>
                        <a:lnTo>
                          <a:pt x="32" y="0"/>
                        </a:lnTo>
                        <a:lnTo>
                          <a:pt x="32" y="0"/>
                        </a:lnTo>
                        <a:lnTo>
                          <a:pt x="32" y="0"/>
                        </a:lnTo>
                        <a:cubicBezTo>
                          <a:pt x="32" y="32"/>
                          <a:pt x="32" y="32"/>
                          <a:pt x="0" y="32"/>
                        </a:cubicBezTo>
                        <a:cubicBezTo>
                          <a:pt x="0" y="32"/>
                          <a:pt x="0" y="32"/>
                          <a:pt x="32" y="32"/>
                        </a:cubicBezTo>
                        <a:lnTo>
                          <a:pt x="32" y="32"/>
                        </a:lnTo>
                        <a:lnTo>
                          <a:pt x="32" y="32"/>
                        </a:lnTo>
                        <a:lnTo>
                          <a:pt x="63" y="63"/>
                        </a:lnTo>
                        <a:lnTo>
                          <a:pt x="63" y="63"/>
                        </a:lnTo>
                        <a:lnTo>
                          <a:pt x="63" y="63"/>
                        </a:lnTo>
                        <a:cubicBezTo>
                          <a:pt x="94" y="63"/>
                          <a:pt x="125" y="63"/>
                          <a:pt x="125" y="94"/>
                        </a:cubicBezTo>
                        <a:lnTo>
                          <a:pt x="125" y="94"/>
                        </a:lnTo>
                        <a:lnTo>
                          <a:pt x="125" y="94"/>
                        </a:lnTo>
                        <a:lnTo>
                          <a:pt x="125" y="94"/>
                        </a:lnTo>
                        <a:lnTo>
                          <a:pt x="125" y="94"/>
                        </a:lnTo>
                        <a:lnTo>
                          <a:pt x="125" y="94"/>
                        </a:lnTo>
                        <a:cubicBezTo>
                          <a:pt x="156" y="94"/>
                          <a:pt x="156" y="94"/>
                          <a:pt x="156" y="94"/>
                        </a:cubicBezTo>
                        <a:cubicBezTo>
                          <a:pt x="156" y="63"/>
                          <a:pt x="187" y="63"/>
                          <a:pt x="187" y="6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1" name="Freeform 95">
                    <a:extLst>
                      <a:ext uri="{FF2B5EF4-FFF2-40B4-BE49-F238E27FC236}">
                        <a16:creationId xmlns:a16="http://schemas.microsoft.com/office/drawing/2014/main" id="{6D6F1CD4-231D-4A5E-A42D-F48F42745D6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48138" y="1277938"/>
                    <a:ext cx="57150" cy="34925"/>
                  </a:xfrm>
                  <a:custGeom>
                    <a:avLst/>
                    <a:gdLst>
                      <a:gd name="T0" fmla="*/ 125 w 157"/>
                      <a:gd name="T1" fmla="*/ 32 h 95"/>
                      <a:gd name="T2" fmla="*/ 125 w 157"/>
                      <a:gd name="T3" fmla="*/ 32 h 95"/>
                      <a:gd name="T4" fmla="*/ 63 w 157"/>
                      <a:gd name="T5" fmla="*/ 0 h 95"/>
                      <a:gd name="T6" fmla="*/ 63 w 157"/>
                      <a:gd name="T7" fmla="*/ 0 h 95"/>
                      <a:gd name="T8" fmla="*/ 32 w 157"/>
                      <a:gd name="T9" fmla="*/ 0 h 95"/>
                      <a:gd name="T10" fmla="*/ 0 w 157"/>
                      <a:gd name="T11" fmla="*/ 32 h 95"/>
                      <a:gd name="T12" fmla="*/ 0 w 157"/>
                      <a:gd name="T13" fmla="*/ 32 h 95"/>
                      <a:gd name="T14" fmla="*/ 0 w 157"/>
                      <a:gd name="T15" fmla="*/ 32 h 95"/>
                      <a:gd name="T16" fmla="*/ 0 w 157"/>
                      <a:gd name="T17" fmla="*/ 32 h 95"/>
                      <a:gd name="T18" fmla="*/ 32 w 157"/>
                      <a:gd name="T19" fmla="*/ 63 h 95"/>
                      <a:gd name="T20" fmla="*/ 32 w 157"/>
                      <a:gd name="T21" fmla="*/ 63 h 95"/>
                      <a:gd name="T22" fmla="*/ 94 w 157"/>
                      <a:gd name="T23" fmla="*/ 94 h 95"/>
                      <a:gd name="T24" fmla="*/ 125 w 157"/>
                      <a:gd name="T25" fmla="*/ 94 h 95"/>
                      <a:gd name="T26" fmla="*/ 125 w 157"/>
                      <a:gd name="T27" fmla="*/ 94 h 95"/>
                      <a:gd name="T28" fmla="*/ 156 w 157"/>
                      <a:gd name="T29" fmla="*/ 94 h 95"/>
                      <a:gd name="T30" fmla="*/ 156 w 157"/>
                      <a:gd name="T31" fmla="*/ 63 h 95"/>
                      <a:gd name="T32" fmla="*/ 156 w 157"/>
                      <a:gd name="T33" fmla="*/ 63 h 95"/>
                      <a:gd name="T34" fmla="*/ 156 w 157"/>
                      <a:gd name="T35" fmla="*/ 32 h 95"/>
                      <a:gd name="T36" fmla="*/ 156 w 157"/>
                      <a:gd name="T37" fmla="*/ 32 h 95"/>
                      <a:gd name="T38" fmla="*/ 125 w 157"/>
                      <a:gd name="T39" fmla="*/ 32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57" h="95">
                        <a:moveTo>
                          <a:pt x="125" y="32"/>
                        </a:moveTo>
                        <a:lnTo>
                          <a:pt x="125" y="32"/>
                        </a:lnTo>
                        <a:cubicBezTo>
                          <a:pt x="94" y="32"/>
                          <a:pt x="94" y="32"/>
                          <a:pt x="63" y="0"/>
                        </a:cubicBezTo>
                        <a:lnTo>
                          <a:pt x="63" y="0"/>
                        </a:lnTo>
                        <a:lnTo>
                          <a:pt x="32" y="0"/>
                        </a:lnTo>
                        <a:cubicBezTo>
                          <a:pt x="32" y="0"/>
                          <a:pt x="32" y="0"/>
                          <a:pt x="0" y="32"/>
                        </a:cubicBezTo>
                        <a:lnTo>
                          <a:pt x="0" y="32"/>
                        </a:lnTo>
                        <a:lnTo>
                          <a:pt x="0" y="32"/>
                        </a:lnTo>
                        <a:lnTo>
                          <a:pt x="0" y="32"/>
                        </a:lnTo>
                        <a:cubicBezTo>
                          <a:pt x="0" y="32"/>
                          <a:pt x="0" y="63"/>
                          <a:pt x="32" y="63"/>
                        </a:cubicBezTo>
                        <a:lnTo>
                          <a:pt x="32" y="63"/>
                        </a:lnTo>
                        <a:cubicBezTo>
                          <a:pt x="63" y="63"/>
                          <a:pt x="94" y="63"/>
                          <a:pt x="94" y="94"/>
                        </a:cubicBezTo>
                        <a:lnTo>
                          <a:pt x="125" y="94"/>
                        </a:lnTo>
                        <a:lnTo>
                          <a:pt x="125" y="94"/>
                        </a:lnTo>
                        <a:lnTo>
                          <a:pt x="156" y="94"/>
                        </a:lnTo>
                        <a:lnTo>
                          <a:pt x="156" y="63"/>
                        </a:lnTo>
                        <a:lnTo>
                          <a:pt x="156" y="63"/>
                        </a:lnTo>
                        <a:lnTo>
                          <a:pt x="156" y="32"/>
                        </a:lnTo>
                        <a:lnTo>
                          <a:pt x="156" y="32"/>
                        </a:lnTo>
                        <a:lnTo>
                          <a:pt x="125" y="3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2" name="Freeform 96">
                    <a:extLst>
                      <a:ext uri="{FF2B5EF4-FFF2-40B4-BE49-F238E27FC236}">
                        <a16:creationId xmlns:a16="http://schemas.microsoft.com/office/drawing/2014/main" id="{38A6B8A4-62C8-4C1D-A1DB-E1DB376CE24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92575" y="1044575"/>
                    <a:ext cx="190500" cy="212725"/>
                  </a:xfrm>
                  <a:custGeom>
                    <a:avLst/>
                    <a:gdLst>
                      <a:gd name="T0" fmla="*/ 372 w 528"/>
                      <a:gd name="T1" fmla="*/ 93 h 590"/>
                      <a:gd name="T2" fmla="*/ 372 w 528"/>
                      <a:gd name="T3" fmla="*/ 62 h 590"/>
                      <a:gd name="T4" fmla="*/ 372 w 528"/>
                      <a:gd name="T5" fmla="*/ 31 h 590"/>
                      <a:gd name="T6" fmla="*/ 372 w 528"/>
                      <a:gd name="T7" fmla="*/ 0 h 590"/>
                      <a:gd name="T8" fmla="*/ 372 w 528"/>
                      <a:gd name="T9" fmla="*/ 0 h 590"/>
                      <a:gd name="T10" fmla="*/ 310 w 528"/>
                      <a:gd name="T11" fmla="*/ 0 h 590"/>
                      <a:gd name="T12" fmla="*/ 310 w 528"/>
                      <a:gd name="T13" fmla="*/ 0 h 590"/>
                      <a:gd name="T14" fmla="*/ 279 w 528"/>
                      <a:gd name="T15" fmla="*/ 0 h 590"/>
                      <a:gd name="T16" fmla="*/ 248 w 528"/>
                      <a:gd name="T17" fmla="*/ 62 h 590"/>
                      <a:gd name="T18" fmla="*/ 217 w 528"/>
                      <a:gd name="T19" fmla="*/ 93 h 590"/>
                      <a:gd name="T20" fmla="*/ 154 w 528"/>
                      <a:gd name="T21" fmla="*/ 93 h 590"/>
                      <a:gd name="T22" fmla="*/ 124 w 528"/>
                      <a:gd name="T23" fmla="*/ 93 h 590"/>
                      <a:gd name="T24" fmla="*/ 154 w 528"/>
                      <a:gd name="T25" fmla="*/ 124 h 590"/>
                      <a:gd name="T26" fmla="*/ 154 w 528"/>
                      <a:gd name="T27" fmla="*/ 124 h 590"/>
                      <a:gd name="T28" fmla="*/ 154 w 528"/>
                      <a:gd name="T29" fmla="*/ 155 h 590"/>
                      <a:gd name="T30" fmla="*/ 186 w 528"/>
                      <a:gd name="T31" fmla="*/ 186 h 590"/>
                      <a:gd name="T32" fmla="*/ 186 w 528"/>
                      <a:gd name="T33" fmla="*/ 186 h 590"/>
                      <a:gd name="T34" fmla="*/ 154 w 528"/>
                      <a:gd name="T35" fmla="*/ 217 h 590"/>
                      <a:gd name="T36" fmla="*/ 248 w 528"/>
                      <a:gd name="T37" fmla="*/ 279 h 590"/>
                      <a:gd name="T38" fmla="*/ 217 w 528"/>
                      <a:gd name="T39" fmla="*/ 341 h 590"/>
                      <a:gd name="T40" fmla="*/ 186 w 528"/>
                      <a:gd name="T41" fmla="*/ 310 h 590"/>
                      <a:gd name="T42" fmla="*/ 124 w 528"/>
                      <a:gd name="T43" fmla="*/ 372 h 590"/>
                      <a:gd name="T44" fmla="*/ 93 w 528"/>
                      <a:gd name="T45" fmla="*/ 402 h 590"/>
                      <a:gd name="T46" fmla="*/ 62 w 528"/>
                      <a:gd name="T47" fmla="*/ 402 h 590"/>
                      <a:gd name="T48" fmla="*/ 31 w 528"/>
                      <a:gd name="T49" fmla="*/ 496 h 590"/>
                      <a:gd name="T50" fmla="*/ 31 w 528"/>
                      <a:gd name="T51" fmla="*/ 558 h 590"/>
                      <a:gd name="T52" fmla="*/ 31 w 528"/>
                      <a:gd name="T53" fmla="*/ 558 h 590"/>
                      <a:gd name="T54" fmla="*/ 62 w 528"/>
                      <a:gd name="T55" fmla="*/ 589 h 590"/>
                      <a:gd name="T56" fmla="*/ 93 w 528"/>
                      <a:gd name="T57" fmla="*/ 589 h 590"/>
                      <a:gd name="T58" fmla="*/ 154 w 528"/>
                      <a:gd name="T59" fmla="*/ 589 h 590"/>
                      <a:gd name="T60" fmla="*/ 186 w 528"/>
                      <a:gd name="T61" fmla="*/ 589 h 590"/>
                      <a:gd name="T62" fmla="*/ 217 w 528"/>
                      <a:gd name="T63" fmla="*/ 558 h 590"/>
                      <a:gd name="T64" fmla="*/ 279 w 528"/>
                      <a:gd name="T65" fmla="*/ 558 h 590"/>
                      <a:gd name="T66" fmla="*/ 279 w 528"/>
                      <a:gd name="T67" fmla="*/ 558 h 590"/>
                      <a:gd name="T68" fmla="*/ 310 w 528"/>
                      <a:gd name="T69" fmla="*/ 558 h 590"/>
                      <a:gd name="T70" fmla="*/ 341 w 528"/>
                      <a:gd name="T71" fmla="*/ 558 h 590"/>
                      <a:gd name="T72" fmla="*/ 372 w 528"/>
                      <a:gd name="T73" fmla="*/ 526 h 590"/>
                      <a:gd name="T74" fmla="*/ 403 w 528"/>
                      <a:gd name="T75" fmla="*/ 526 h 590"/>
                      <a:gd name="T76" fmla="*/ 434 w 528"/>
                      <a:gd name="T77" fmla="*/ 496 h 590"/>
                      <a:gd name="T78" fmla="*/ 527 w 528"/>
                      <a:gd name="T79" fmla="*/ 434 h 590"/>
                      <a:gd name="T80" fmla="*/ 527 w 528"/>
                      <a:gd name="T81" fmla="*/ 434 h 590"/>
                      <a:gd name="T82" fmla="*/ 527 w 528"/>
                      <a:gd name="T83" fmla="*/ 434 h 590"/>
                      <a:gd name="T84" fmla="*/ 496 w 528"/>
                      <a:gd name="T85" fmla="*/ 434 h 590"/>
                      <a:gd name="T86" fmla="*/ 465 w 528"/>
                      <a:gd name="T87" fmla="*/ 402 h 590"/>
                      <a:gd name="T88" fmla="*/ 434 w 528"/>
                      <a:gd name="T89" fmla="*/ 372 h 590"/>
                      <a:gd name="T90" fmla="*/ 465 w 528"/>
                      <a:gd name="T91" fmla="*/ 341 h 590"/>
                      <a:gd name="T92" fmla="*/ 434 w 528"/>
                      <a:gd name="T93" fmla="*/ 310 h 590"/>
                      <a:gd name="T94" fmla="*/ 434 w 528"/>
                      <a:gd name="T95" fmla="*/ 248 h 590"/>
                      <a:gd name="T96" fmla="*/ 434 w 528"/>
                      <a:gd name="T97" fmla="*/ 217 h 590"/>
                      <a:gd name="T98" fmla="*/ 434 w 528"/>
                      <a:gd name="T99" fmla="*/ 217 h 590"/>
                      <a:gd name="T100" fmla="*/ 403 w 528"/>
                      <a:gd name="T101" fmla="*/ 186 h 590"/>
                      <a:gd name="T102" fmla="*/ 403 w 528"/>
                      <a:gd name="T103" fmla="*/ 155 h 590"/>
                      <a:gd name="T104" fmla="*/ 403 w 528"/>
                      <a:gd name="T105" fmla="*/ 124 h 590"/>
                      <a:gd name="T106" fmla="*/ 403 w 528"/>
                      <a:gd name="T107" fmla="*/ 124 h 590"/>
                      <a:gd name="T108" fmla="*/ 403 w 528"/>
                      <a:gd name="T109" fmla="*/ 124 h 5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528" h="590">
                        <a:moveTo>
                          <a:pt x="372" y="93"/>
                        </a:moveTo>
                        <a:lnTo>
                          <a:pt x="372" y="93"/>
                        </a:lnTo>
                        <a:lnTo>
                          <a:pt x="372" y="93"/>
                        </a:lnTo>
                        <a:lnTo>
                          <a:pt x="372" y="62"/>
                        </a:lnTo>
                        <a:lnTo>
                          <a:pt x="372" y="62"/>
                        </a:lnTo>
                        <a:cubicBezTo>
                          <a:pt x="372" y="31"/>
                          <a:pt x="372" y="31"/>
                          <a:pt x="372" y="31"/>
                        </a:cubicBezTo>
                        <a:lnTo>
                          <a:pt x="372" y="31"/>
                        </a:lnTo>
                        <a:cubicBezTo>
                          <a:pt x="372" y="31"/>
                          <a:pt x="372" y="31"/>
                          <a:pt x="372" y="0"/>
                        </a:cubicBezTo>
                        <a:lnTo>
                          <a:pt x="372" y="0"/>
                        </a:lnTo>
                        <a:lnTo>
                          <a:pt x="372" y="0"/>
                        </a:lnTo>
                        <a:cubicBezTo>
                          <a:pt x="341" y="0"/>
                          <a:pt x="341" y="0"/>
                          <a:pt x="341" y="0"/>
                        </a:cubicBezTo>
                        <a:cubicBezTo>
                          <a:pt x="341" y="0"/>
                          <a:pt x="341" y="0"/>
                          <a:pt x="310" y="0"/>
                        </a:cubicBezTo>
                        <a:lnTo>
                          <a:pt x="310" y="0"/>
                        </a:lnTo>
                        <a:lnTo>
                          <a:pt x="310" y="0"/>
                        </a:lnTo>
                        <a:cubicBezTo>
                          <a:pt x="279" y="0"/>
                          <a:pt x="279" y="0"/>
                          <a:pt x="279" y="0"/>
                        </a:cubicBezTo>
                        <a:lnTo>
                          <a:pt x="279" y="0"/>
                        </a:lnTo>
                        <a:cubicBezTo>
                          <a:pt x="279" y="31"/>
                          <a:pt x="248" y="62"/>
                          <a:pt x="248" y="62"/>
                        </a:cubicBezTo>
                        <a:lnTo>
                          <a:pt x="248" y="62"/>
                        </a:lnTo>
                        <a:cubicBezTo>
                          <a:pt x="248" y="62"/>
                          <a:pt x="248" y="62"/>
                          <a:pt x="217" y="62"/>
                        </a:cubicBezTo>
                        <a:lnTo>
                          <a:pt x="217" y="93"/>
                        </a:lnTo>
                        <a:lnTo>
                          <a:pt x="186" y="93"/>
                        </a:lnTo>
                        <a:lnTo>
                          <a:pt x="154" y="93"/>
                        </a:lnTo>
                        <a:lnTo>
                          <a:pt x="154" y="93"/>
                        </a:lnTo>
                        <a:lnTo>
                          <a:pt x="124" y="93"/>
                        </a:lnTo>
                        <a:lnTo>
                          <a:pt x="124" y="93"/>
                        </a:lnTo>
                        <a:cubicBezTo>
                          <a:pt x="124" y="93"/>
                          <a:pt x="154" y="93"/>
                          <a:pt x="154" y="124"/>
                        </a:cubicBezTo>
                        <a:lnTo>
                          <a:pt x="154" y="124"/>
                        </a:lnTo>
                        <a:lnTo>
                          <a:pt x="154" y="124"/>
                        </a:lnTo>
                        <a:cubicBezTo>
                          <a:pt x="154" y="155"/>
                          <a:pt x="154" y="155"/>
                          <a:pt x="154" y="155"/>
                        </a:cubicBezTo>
                        <a:lnTo>
                          <a:pt x="154" y="155"/>
                        </a:lnTo>
                        <a:lnTo>
                          <a:pt x="154" y="155"/>
                        </a:lnTo>
                        <a:cubicBezTo>
                          <a:pt x="154" y="155"/>
                          <a:pt x="154" y="155"/>
                          <a:pt x="186" y="186"/>
                        </a:cubicBezTo>
                        <a:lnTo>
                          <a:pt x="186" y="186"/>
                        </a:lnTo>
                        <a:lnTo>
                          <a:pt x="186" y="186"/>
                        </a:lnTo>
                        <a:cubicBezTo>
                          <a:pt x="154" y="186"/>
                          <a:pt x="154" y="217"/>
                          <a:pt x="154" y="217"/>
                        </a:cubicBezTo>
                        <a:lnTo>
                          <a:pt x="154" y="217"/>
                        </a:lnTo>
                        <a:lnTo>
                          <a:pt x="186" y="217"/>
                        </a:lnTo>
                        <a:cubicBezTo>
                          <a:pt x="217" y="217"/>
                          <a:pt x="248" y="248"/>
                          <a:pt x="248" y="279"/>
                        </a:cubicBezTo>
                        <a:lnTo>
                          <a:pt x="248" y="310"/>
                        </a:lnTo>
                        <a:lnTo>
                          <a:pt x="217" y="341"/>
                        </a:lnTo>
                        <a:lnTo>
                          <a:pt x="186" y="310"/>
                        </a:lnTo>
                        <a:lnTo>
                          <a:pt x="186" y="310"/>
                        </a:lnTo>
                        <a:cubicBezTo>
                          <a:pt x="186" y="341"/>
                          <a:pt x="154" y="341"/>
                          <a:pt x="154" y="341"/>
                        </a:cubicBezTo>
                        <a:cubicBezTo>
                          <a:pt x="154" y="341"/>
                          <a:pt x="154" y="372"/>
                          <a:pt x="124" y="372"/>
                        </a:cubicBezTo>
                        <a:lnTo>
                          <a:pt x="124" y="372"/>
                        </a:lnTo>
                        <a:cubicBezTo>
                          <a:pt x="93" y="402"/>
                          <a:pt x="93" y="402"/>
                          <a:pt x="93" y="402"/>
                        </a:cubicBezTo>
                        <a:cubicBezTo>
                          <a:pt x="62" y="402"/>
                          <a:pt x="62" y="402"/>
                          <a:pt x="62" y="402"/>
                        </a:cubicBezTo>
                        <a:lnTo>
                          <a:pt x="62" y="402"/>
                        </a:lnTo>
                        <a:cubicBezTo>
                          <a:pt x="62" y="434"/>
                          <a:pt x="0" y="465"/>
                          <a:pt x="0" y="465"/>
                        </a:cubicBezTo>
                        <a:cubicBezTo>
                          <a:pt x="0" y="465"/>
                          <a:pt x="0" y="465"/>
                          <a:pt x="31" y="496"/>
                        </a:cubicBezTo>
                        <a:lnTo>
                          <a:pt x="31" y="496"/>
                        </a:lnTo>
                        <a:cubicBezTo>
                          <a:pt x="31" y="526"/>
                          <a:pt x="31" y="526"/>
                          <a:pt x="31" y="558"/>
                        </a:cubicBezTo>
                        <a:lnTo>
                          <a:pt x="31" y="558"/>
                        </a:lnTo>
                        <a:lnTo>
                          <a:pt x="31" y="558"/>
                        </a:lnTo>
                        <a:cubicBezTo>
                          <a:pt x="62" y="558"/>
                          <a:pt x="62" y="589"/>
                          <a:pt x="62" y="589"/>
                        </a:cubicBezTo>
                        <a:lnTo>
                          <a:pt x="62" y="589"/>
                        </a:lnTo>
                        <a:lnTo>
                          <a:pt x="62" y="589"/>
                        </a:lnTo>
                        <a:lnTo>
                          <a:pt x="93" y="589"/>
                        </a:lnTo>
                        <a:cubicBezTo>
                          <a:pt x="93" y="589"/>
                          <a:pt x="93" y="589"/>
                          <a:pt x="124" y="589"/>
                        </a:cubicBezTo>
                        <a:cubicBezTo>
                          <a:pt x="124" y="589"/>
                          <a:pt x="124" y="589"/>
                          <a:pt x="154" y="589"/>
                        </a:cubicBezTo>
                        <a:lnTo>
                          <a:pt x="154" y="589"/>
                        </a:lnTo>
                        <a:cubicBezTo>
                          <a:pt x="186" y="589"/>
                          <a:pt x="186" y="589"/>
                          <a:pt x="186" y="589"/>
                        </a:cubicBezTo>
                        <a:cubicBezTo>
                          <a:pt x="186" y="589"/>
                          <a:pt x="217" y="589"/>
                          <a:pt x="217" y="558"/>
                        </a:cubicBezTo>
                        <a:lnTo>
                          <a:pt x="217" y="558"/>
                        </a:lnTo>
                        <a:cubicBezTo>
                          <a:pt x="248" y="558"/>
                          <a:pt x="248" y="558"/>
                          <a:pt x="248" y="558"/>
                        </a:cubicBezTo>
                        <a:lnTo>
                          <a:pt x="279" y="558"/>
                        </a:lnTo>
                        <a:lnTo>
                          <a:pt x="279" y="558"/>
                        </a:lnTo>
                        <a:lnTo>
                          <a:pt x="279" y="558"/>
                        </a:lnTo>
                        <a:cubicBezTo>
                          <a:pt x="310" y="558"/>
                          <a:pt x="310" y="558"/>
                          <a:pt x="310" y="558"/>
                        </a:cubicBezTo>
                        <a:lnTo>
                          <a:pt x="310" y="558"/>
                        </a:lnTo>
                        <a:cubicBezTo>
                          <a:pt x="341" y="558"/>
                          <a:pt x="341" y="558"/>
                          <a:pt x="341" y="558"/>
                        </a:cubicBezTo>
                        <a:lnTo>
                          <a:pt x="341" y="558"/>
                        </a:lnTo>
                        <a:lnTo>
                          <a:pt x="341" y="558"/>
                        </a:lnTo>
                        <a:lnTo>
                          <a:pt x="372" y="526"/>
                        </a:lnTo>
                        <a:lnTo>
                          <a:pt x="372" y="526"/>
                        </a:lnTo>
                        <a:cubicBezTo>
                          <a:pt x="372" y="526"/>
                          <a:pt x="372" y="526"/>
                          <a:pt x="403" y="526"/>
                        </a:cubicBezTo>
                        <a:cubicBezTo>
                          <a:pt x="403" y="526"/>
                          <a:pt x="403" y="526"/>
                          <a:pt x="434" y="496"/>
                        </a:cubicBezTo>
                        <a:lnTo>
                          <a:pt x="434" y="496"/>
                        </a:lnTo>
                        <a:cubicBezTo>
                          <a:pt x="434" y="496"/>
                          <a:pt x="434" y="496"/>
                          <a:pt x="465" y="465"/>
                        </a:cubicBezTo>
                        <a:cubicBezTo>
                          <a:pt x="465" y="465"/>
                          <a:pt x="496" y="434"/>
                          <a:pt x="527" y="434"/>
                        </a:cubicBezTo>
                        <a:lnTo>
                          <a:pt x="527" y="434"/>
                        </a:lnTo>
                        <a:lnTo>
                          <a:pt x="527" y="434"/>
                        </a:lnTo>
                        <a:lnTo>
                          <a:pt x="527" y="434"/>
                        </a:lnTo>
                        <a:lnTo>
                          <a:pt x="527" y="434"/>
                        </a:lnTo>
                        <a:lnTo>
                          <a:pt x="527" y="434"/>
                        </a:lnTo>
                        <a:lnTo>
                          <a:pt x="496" y="434"/>
                        </a:lnTo>
                        <a:lnTo>
                          <a:pt x="496" y="402"/>
                        </a:lnTo>
                        <a:cubicBezTo>
                          <a:pt x="465" y="402"/>
                          <a:pt x="465" y="402"/>
                          <a:pt x="465" y="402"/>
                        </a:cubicBezTo>
                        <a:cubicBezTo>
                          <a:pt x="434" y="372"/>
                          <a:pt x="434" y="372"/>
                          <a:pt x="434" y="372"/>
                        </a:cubicBezTo>
                        <a:lnTo>
                          <a:pt x="434" y="372"/>
                        </a:lnTo>
                        <a:cubicBezTo>
                          <a:pt x="434" y="372"/>
                          <a:pt x="434" y="341"/>
                          <a:pt x="465" y="341"/>
                        </a:cubicBezTo>
                        <a:lnTo>
                          <a:pt x="465" y="341"/>
                        </a:lnTo>
                        <a:cubicBezTo>
                          <a:pt x="434" y="341"/>
                          <a:pt x="434" y="310"/>
                          <a:pt x="434" y="310"/>
                        </a:cubicBezTo>
                        <a:lnTo>
                          <a:pt x="434" y="310"/>
                        </a:lnTo>
                        <a:lnTo>
                          <a:pt x="434" y="279"/>
                        </a:lnTo>
                        <a:lnTo>
                          <a:pt x="434" y="248"/>
                        </a:lnTo>
                        <a:lnTo>
                          <a:pt x="434" y="248"/>
                        </a:lnTo>
                        <a:lnTo>
                          <a:pt x="434" y="217"/>
                        </a:lnTo>
                        <a:lnTo>
                          <a:pt x="434" y="217"/>
                        </a:lnTo>
                        <a:lnTo>
                          <a:pt x="434" y="217"/>
                        </a:lnTo>
                        <a:cubicBezTo>
                          <a:pt x="434" y="217"/>
                          <a:pt x="403" y="217"/>
                          <a:pt x="403" y="186"/>
                        </a:cubicBezTo>
                        <a:lnTo>
                          <a:pt x="403" y="186"/>
                        </a:lnTo>
                        <a:lnTo>
                          <a:pt x="403" y="186"/>
                        </a:lnTo>
                        <a:cubicBezTo>
                          <a:pt x="403" y="186"/>
                          <a:pt x="403" y="186"/>
                          <a:pt x="403" y="155"/>
                        </a:cubicBezTo>
                        <a:cubicBezTo>
                          <a:pt x="403" y="155"/>
                          <a:pt x="403" y="155"/>
                          <a:pt x="403" y="124"/>
                        </a:cubicBezTo>
                        <a:lnTo>
                          <a:pt x="403" y="124"/>
                        </a:lnTo>
                        <a:lnTo>
                          <a:pt x="403" y="124"/>
                        </a:lnTo>
                        <a:lnTo>
                          <a:pt x="403" y="124"/>
                        </a:lnTo>
                        <a:lnTo>
                          <a:pt x="403" y="124"/>
                        </a:lnTo>
                        <a:lnTo>
                          <a:pt x="403" y="124"/>
                        </a:lnTo>
                        <a:lnTo>
                          <a:pt x="372" y="9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3" name="Freeform 97">
                    <a:extLst>
                      <a:ext uri="{FF2B5EF4-FFF2-40B4-BE49-F238E27FC236}">
                        <a16:creationId xmlns:a16="http://schemas.microsoft.com/office/drawing/2014/main" id="{8B598111-AF5D-47FE-B227-2AA73537974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14800" y="1457325"/>
                    <a:ext cx="334963" cy="157163"/>
                  </a:xfrm>
                  <a:custGeom>
                    <a:avLst/>
                    <a:gdLst>
                      <a:gd name="T0" fmla="*/ 682 w 931"/>
                      <a:gd name="T1" fmla="*/ 63 h 436"/>
                      <a:gd name="T2" fmla="*/ 682 w 931"/>
                      <a:gd name="T3" fmla="*/ 63 h 436"/>
                      <a:gd name="T4" fmla="*/ 620 w 931"/>
                      <a:gd name="T5" fmla="*/ 63 h 436"/>
                      <a:gd name="T6" fmla="*/ 589 w 931"/>
                      <a:gd name="T7" fmla="*/ 0 h 436"/>
                      <a:gd name="T8" fmla="*/ 527 w 931"/>
                      <a:gd name="T9" fmla="*/ 0 h 436"/>
                      <a:gd name="T10" fmla="*/ 496 w 931"/>
                      <a:gd name="T11" fmla="*/ 0 h 436"/>
                      <a:gd name="T12" fmla="*/ 465 w 931"/>
                      <a:gd name="T13" fmla="*/ 32 h 436"/>
                      <a:gd name="T14" fmla="*/ 434 w 931"/>
                      <a:gd name="T15" fmla="*/ 63 h 436"/>
                      <a:gd name="T16" fmla="*/ 372 w 931"/>
                      <a:gd name="T17" fmla="*/ 63 h 436"/>
                      <a:gd name="T18" fmla="*/ 341 w 931"/>
                      <a:gd name="T19" fmla="*/ 32 h 436"/>
                      <a:gd name="T20" fmla="*/ 310 w 931"/>
                      <a:gd name="T21" fmla="*/ 32 h 436"/>
                      <a:gd name="T22" fmla="*/ 279 w 931"/>
                      <a:gd name="T23" fmla="*/ 32 h 436"/>
                      <a:gd name="T24" fmla="*/ 248 w 931"/>
                      <a:gd name="T25" fmla="*/ 32 h 436"/>
                      <a:gd name="T26" fmla="*/ 186 w 931"/>
                      <a:gd name="T27" fmla="*/ 0 h 436"/>
                      <a:gd name="T28" fmla="*/ 92 w 931"/>
                      <a:gd name="T29" fmla="*/ 32 h 436"/>
                      <a:gd name="T30" fmla="*/ 92 w 931"/>
                      <a:gd name="T31" fmla="*/ 32 h 436"/>
                      <a:gd name="T32" fmla="*/ 92 w 931"/>
                      <a:gd name="T33" fmla="*/ 63 h 436"/>
                      <a:gd name="T34" fmla="*/ 62 w 931"/>
                      <a:gd name="T35" fmla="*/ 124 h 436"/>
                      <a:gd name="T36" fmla="*/ 31 w 931"/>
                      <a:gd name="T37" fmla="*/ 124 h 436"/>
                      <a:gd name="T38" fmla="*/ 31 w 931"/>
                      <a:gd name="T39" fmla="*/ 156 h 436"/>
                      <a:gd name="T40" fmla="*/ 0 w 931"/>
                      <a:gd name="T41" fmla="*/ 187 h 436"/>
                      <a:gd name="T42" fmla="*/ 0 w 931"/>
                      <a:gd name="T43" fmla="*/ 218 h 436"/>
                      <a:gd name="T44" fmla="*/ 0 w 931"/>
                      <a:gd name="T45" fmla="*/ 218 h 436"/>
                      <a:gd name="T46" fmla="*/ 92 w 931"/>
                      <a:gd name="T47" fmla="*/ 218 h 436"/>
                      <a:gd name="T48" fmla="*/ 155 w 931"/>
                      <a:gd name="T49" fmla="*/ 218 h 436"/>
                      <a:gd name="T50" fmla="*/ 217 w 931"/>
                      <a:gd name="T51" fmla="*/ 218 h 436"/>
                      <a:gd name="T52" fmla="*/ 217 w 931"/>
                      <a:gd name="T53" fmla="*/ 187 h 436"/>
                      <a:gd name="T54" fmla="*/ 248 w 931"/>
                      <a:gd name="T55" fmla="*/ 187 h 436"/>
                      <a:gd name="T56" fmla="*/ 248 w 931"/>
                      <a:gd name="T57" fmla="*/ 187 h 436"/>
                      <a:gd name="T58" fmla="*/ 310 w 931"/>
                      <a:gd name="T59" fmla="*/ 187 h 436"/>
                      <a:gd name="T60" fmla="*/ 341 w 931"/>
                      <a:gd name="T61" fmla="*/ 218 h 436"/>
                      <a:gd name="T62" fmla="*/ 403 w 931"/>
                      <a:gd name="T63" fmla="*/ 248 h 436"/>
                      <a:gd name="T64" fmla="*/ 434 w 931"/>
                      <a:gd name="T65" fmla="*/ 311 h 436"/>
                      <a:gd name="T66" fmla="*/ 496 w 931"/>
                      <a:gd name="T67" fmla="*/ 280 h 436"/>
                      <a:gd name="T68" fmla="*/ 527 w 931"/>
                      <a:gd name="T69" fmla="*/ 342 h 436"/>
                      <a:gd name="T70" fmla="*/ 589 w 931"/>
                      <a:gd name="T71" fmla="*/ 311 h 436"/>
                      <a:gd name="T72" fmla="*/ 651 w 931"/>
                      <a:gd name="T73" fmla="*/ 342 h 436"/>
                      <a:gd name="T74" fmla="*/ 620 w 931"/>
                      <a:gd name="T75" fmla="*/ 404 h 436"/>
                      <a:gd name="T76" fmla="*/ 651 w 931"/>
                      <a:gd name="T77" fmla="*/ 435 h 436"/>
                      <a:gd name="T78" fmla="*/ 682 w 931"/>
                      <a:gd name="T79" fmla="*/ 435 h 436"/>
                      <a:gd name="T80" fmla="*/ 682 w 931"/>
                      <a:gd name="T81" fmla="*/ 404 h 436"/>
                      <a:gd name="T82" fmla="*/ 651 w 931"/>
                      <a:gd name="T83" fmla="*/ 311 h 436"/>
                      <a:gd name="T84" fmla="*/ 713 w 931"/>
                      <a:gd name="T85" fmla="*/ 311 h 436"/>
                      <a:gd name="T86" fmla="*/ 775 w 931"/>
                      <a:gd name="T87" fmla="*/ 311 h 436"/>
                      <a:gd name="T88" fmla="*/ 837 w 931"/>
                      <a:gd name="T89" fmla="*/ 280 h 436"/>
                      <a:gd name="T90" fmla="*/ 868 w 931"/>
                      <a:gd name="T91" fmla="*/ 218 h 436"/>
                      <a:gd name="T92" fmla="*/ 930 w 931"/>
                      <a:gd name="T93" fmla="*/ 218 h 436"/>
                      <a:gd name="T94" fmla="*/ 930 w 931"/>
                      <a:gd name="T95" fmla="*/ 218 h 436"/>
                      <a:gd name="T96" fmla="*/ 930 w 931"/>
                      <a:gd name="T97" fmla="*/ 156 h 436"/>
                      <a:gd name="T98" fmla="*/ 930 w 931"/>
                      <a:gd name="T99" fmla="*/ 156 h 436"/>
                      <a:gd name="T100" fmla="*/ 868 w 931"/>
                      <a:gd name="T101" fmla="*/ 124 h 436"/>
                      <a:gd name="T102" fmla="*/ 837 w 931"/>
                      <a:gd name="T103" fmla="*/ 124 h 436"/>
                      <a:gd name="T104" fmla="*/ 806 w 931"/>
                      <a:gd name="T105" fmla="*/ 124 h 436"/>
                      <a:gd name="T106" fmla="*/ 775 w 931"/>
                      <a:gd name="T107" fmla="*/ 124 h 436"/>
                      <a:gd name="T108" fmla="*/ 744 w 931"/>
                      <a:gd name="T109" fmla="*/ 124 h 436"/>
                      <a:gd name="T110" fmla="*/ 713 w 931"/>
                      <a:gd name="T111" fmla="*/ 124 h 4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931" h="436">
                        <a:moveTo>
                          <a:pt x="682" y="94"/>
                        </a:moveTo>
                        <a:lnTo>
                          <a:pt x="682" y="94"/>
                        </a:lnTo>
                        <a:lnTo>
                          <a:pt x="682" y="63"/>
                        </a:lnTo>
                        <a:lnTo>
                          <a:pt x="682" y="63"/>
                        </a:lnTo>
                        <a:lnTo>
                          <a:pt x="682" y="63"/>
                        </a:lnTo>
                        <a:lnTo>
                          <a:pt x="682" y="63"/>
                        </a:lnTo>
                        <a:cubicBezTo>
                          <a:pt x="651" y="63"/>
                          <a:pt x="651" y="63"/>
                          <a:pt x="651" y="63"/>
                        </a:cubicBezTo>
                        <a:lnTo>
                          <a:pt x="620" y="63"/>
                        </a:lnTo>
                        <a:lnTo>
                          <a:pt x="620" y="63"/>
                        </a:lnTo>
                        <a:cubicBezTo>
                          <a:pt x="620" y="32"/>
                          <a:pt x="620" y="32"/>
                          <a:pt x="620" y="32"/>
                        </a:cubicBezTo>
                        <a:cubicBezTo>
                          <a:pt x="620" y="0"/>
                          <a:pt x="620" y="0"/>
                          <a:pt x="620" y="0"/>
                        </a:cubicBezTo>
                        <a:cubicBezTo>
                          <a:pt x="620" y="0"/>
                          <a:pt x="620" y="0"/>
                          <a:pt x="589" y="0"/>
                        </a:cubicBezTo>
                        <a:lnTo>
                          <a:pt x="589" y="0"/>
                        </a:lnTo>
                        <a:cubicBezTo>
                          <a:pt x="558" y="0"/>
                          <a:pt x="558" y="0"/>
                          <a:pt x="558" y="0"/>
                        </a:cubicBezTo>
                        <a:lnTo>
                          <a:pt x="527" y="0"/>
                        </a:lnTo>
                        <a:lnTo>
                          <a:pt x="527" y="0"/>
                        </a:lnTo>
                        <a:lnTo>
                          <a:pt x="527" y="0"/>
                        </a:lnTo>
                        <a:cubicBezTo>
                          <a:pt x="496" y="0"/>
                          <a:pt x="496" y="0"/>
                          <a:pt x="496" y="0"/>
                        </a:cubicBezTo>
                        <a:cubicBezTo>
                          <a:pt x="496" y="0"/>
                          <a:pt x="496" y="0"/>
                          <a:pt x="465" y="0"/>
                        </a:cubicBezTo>
                        <a:lnTo>
                          <a:pt x="465" y="0"/>
                        </a:lnTo>
                        <a:cubicBezTo>
                          <a:pt x="465" y="32"/>
                          <a:pt x="465" y="32"/>
                          <a:pt x="465" y="32"/>
                        </a:cubicBezTo>
                        <a:lnTo>
                          <a:pt x="465" y="32"/>
                        </a:lnTo>
                        <a:cubicBezTo>
                          <a:pt x="465" y="63"/>
                          <a:pt x="434" y="63"/>
                          <a:pt x="434" y="63"/>
                        </a:cubicBezTo>
                        <a:lnTo>
                          <a:pt x="434" y="63"/>
                        </a:lnTo>
                        <a:lnTo>
                          <a:pt x="434" y="63"/>
                        </a:lnTo>
                        <a:cubicBezTo>
                          <a:pt x="403" y="63"/>
                          <a:pt x="403" y="63"/>
                          <a:pt x="403" y="32"/>
                        </a:cubicBezTo>
                        <a:cubicBezTo>
                          <a:pt x="403" y="63"/>
                          <a:pt x="403" y="63"/>
                          <a:pt x="372" y="63"/>
                        </a:cubicBezTo>
                        <a:lnTo>
                          <a:pt x="372" y="63"/>
                        </a:lnTo>
                        <a:lnTo>
                          <a:pt x="372" y="32"/>
                        </a:lnTo>
                        <a:lnTo>
                          <a:pt x="341" y="32"/>
                        </a:lnTo>
                        <a:lnTo>
                          <a:pt x="341" y="32"/>
                        </a:lnTo>
                        <a:cubicBezTo>
                          <a:pt x="310" y="32"/>
                          <a:pt x="310" y="32"/>
                          <a:pt x="310" y="32"/>
                        </a:cubicBezTo>
                        <a:lnTo>
                          <a:pt x="310" y="32"/>
                        </a:lnTo>
                        <a:lnTo>
                          <a:pt x="310" y="32"/>
                        </a:lnTo>
                        <a:lnTo>
                          <a:pt x="279" y="32"/>
                        </a:lnTo>
                        <a:lnTo>
                          <a:pt x="279" y="32"/>
                        </a:lnTo>
                        <a:lnTo>
                          <a:pt x="279" y="32"/>
                        </a:lnTo>
                        <a:lnTo>
                          <a:pt x="248" y="32"/>
                        </a:lnTo>
                        <a:lnTo>
                          <a:pt x="248" y="32"/>
                        </a:lnTo>
                        <a:cubicBezTo>
                          <a:pt x="248" y="32"/>
                          <a:pt x="217" y="0"/>
                          <a:pt x="186" y="0"/>
                        </a:cubicBezTo>
                        <a:lnTo>
                          <a:pt x="186" y="0"/>
                        </a:lnTo>
                        <a:lnTo>
                          <a:pt x="186" y="0"/>
                        </a:lnTo>
                        <a:cubicBezTo>
                          <a:pt x="186" y="0"/>
                          <a:pt x="186" y="0"/>
                          <a:pt x="155" y="0"/>
                        </a:cubicBezTo>
                        <a:cubicBezTo>
                          <a:pt x="155" y="0"/>
                          <a:pt x="124" y="0"/>
                          <a:pt x="124" y="32"/>
                        </a:cubicBezTo>
                        <a:lnTo>
                          <a:pt x="92" y="32"/>
                        </a:lnTo>
                        <a:lnTo>
                          <a:pt x="92" y="32"/>
                        </a:lnTo>
                        <a:lnTo>
                          <a:pt x="92" y="32"/>
                        </a:lnTo>
                        <a:lnTo>
                          <a:pt x="92" y="32"/>
                        </a:lnTo>
                        <a:lnTo>
                          <a:pt x="92" y="63"/>
                        </a:lnTo>
                        <a:lnTo>
                          <a:pt x="92" y="63"/>
                        </a:lnTo>
                        <a:lnTo>
                          <a:pt x="92" y="63"/>
                        </a:lnTo>
                        <a:cubicBezTo>
                          <a:pt x="92" y="94"/>
                          <a:pt x="92" y="124"/>
                          <a:pt x="62" y="124"/>
                        </a:cubicBezTo>
                        <a:lnTo>
                          <a:pt x="62" y="124"/>
                        </a:lnTo>
                        <a:lnTo>
                          <a:pt x="62" y="124"/>
                        </a:lnTo>
                        <a:lnTo>
                          <a:pt x="62" y="124"/>
                        </a:ln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31" y="156"/>
                        </a:lnTo>
                        <a:lnTo>
                          <a:pt x="31" y="156"/>
                        </a:lnTo>
                        <a:lnTo>
                          <a:pt x="31" y="156"/>
                        </a:lnTo>
                        <a:lnTo>
                          <a:pt x="31" y="187"/>
                        </a:lnTo>
                        <a:lnTo>
                          <a:pt x="0" y="187"/>
                        </a:lnTo>
                        <a:lnTo>
                          <a:pt x="0" y="187"/>
                        </a:lnTo>
                        <a:cubicBezTo>
                          <a:pt x="0" y="187"/>
                          <a:pt x="0" y="187"/>
                          <a:pt x="0" y="218"/>
                        </a:cubicBezTo>
                        <a:lnTo>
                          <a:pt x="0" y="218"/>
                        </a:lnTo>
                        <a:lnTo>
                          <a:pt x="0" y="218"/>
                        </a:lnTo>
                        <a:lnTo>
                          <a:pt x="0" y="218"/>
                        </a:lnTo>
                        <a:lnTo>
                          <a:pt x="0" y="218"/>
                        </a:lnTo>
                        <a:cubicBezTo>
                          <a:pt x="31" y="218"/>
                          <a:pt x="31" y="218"/>
                          <a:pt x="31" y="218"/>
                        </a:cubicBezTo>
                        <a:cubicBezTo>
                          <a:pt x="31" y="218"/>
                          <a:pt x="31" y="218"/>
                          <a:pt x="62" y="218"/>
                        </a:cubicBezTo>
                        <a:lnTo>
                          <a:pt x="92" y="218"/>
                        </a:lnTo>
                        <a:lnTo>
                          <a:pt x="92" y="218"/>
                        </a:lnTo>
                        <a:lnTo>
                          <a:pt x="124" y="218"/>
                        </a:lnTo>
                        <a:cubicBezTo>
                          <a:pt x="124" y="218"/>
                          <a:pt x="124" y="218"/>
                          <a:pt x="155" y="218"/>
                        </a:cubicBezTo>
                        <a:lnTo>
                          <a:pt x="155" y="218"/>
                        </a:lnTo>
                        <a:cubicBezTo>
                          <a:pt x="155" y="218"/>
                          <a:pt x="155" y="218"/>
                          <a:pt x="186" y="218"/>
                        </a:cubicBezTo>
                        <a:lnTo>
                          <a:pt x="217" y="218"/>
                        </a:lnTo>
                        <a:lnTo>
                          <a:pt x="217" y="218"/>
                        </a:lnTo>
                        <a:lnTo>
                          <a:pt x="217" y="218"/>
                        </a:lnTo>
                        <a:cubicBezTo>
                          <a:pt x="217" y="218"/>
                          <a:pt x="217" y="218"/>
                          <a:pt x="217" y="187"/>
                        </a:cubicBezTo>
                        <a:lnTo>
                          <a:pt x="217" y="187"/>
                        </a:lnTo>
                        <a:lnTo>
                          <a:pt x="217" y="187"/>
                        </a:lnTo>
                        <a:lnTo>
                          <a:pt x="248" y="187"/>
                        </a:lnTo>
                        <a:lnTo>
                          <a:pt x="248" y="187"/>
                        </a:lnTo>
                        <a:lnTo>
                          <a:pt x="248" y="187"/>
                        </a:lnTo>
                        <a:lnTo>
                          <a:pt x="248" y="187"/>
                        </a:lnTo>
                        <a:lnTo>
                          <a:pt x="248" y="187"/>
                        </a:lnTo>
                        <a:lnTo>
                          <a:pt x="279" y="187"/>
                        </a:lnTo>
                        <a:lnTo>
                          <a:pt x="310" y="187"/>
                        </a:lnTo>
                        <a:cubicBezTo>
                          <a:pt x="310" y="187"/>
                          <a:pt x="341" y="187"/>
                          <a:pt x="341" y="218"/>
                        </a:cubicBezTo>
                        <a:lnTo>
                          <a:pt x="341" y="218"/>
                        </a:lnTo>
                        <a:lnTo>
                          <a:pt x="341" y="218"/>
                        </a:lnTo>
                        <a:cubicBezTo>
                          <a:pt x="372" y="218"/>
                          <a:pt x="403" y="218"/>
                          <a:pt x="403" y="248"/>
                        </a:cubicBezTo>
                        <a:lnTo>
                          <a:pt x="403" y="248"/>
                        </a:lnTo>
                        <a:lnTo>
                          <a:pt x="403" y="248"/>
                        </a:lnTo>
                        <a:cubicBezTo>
                          <a:pt x="403" y="248"/>
                          <a:pt x="403" y="248"/>
                          <a:pt x="403" y="280"/>
                        </a:cubicBezTo>
                        <a:lnTo>
                          <a:pt x="403" y="280"/>
                        </a:lnTo>
                        <a:cubicBezTo>
                          <a:pt x="434" y="280"/>
                          <a:pt x="434" y="311"/>
                          <a:pt x="434" y="311"/>
                        </a:cubicBezTo>
                        <a:lnTo>
                          <a:pt x="434" y="311"/>
                        </a:lnTo>
                        <a:lnTo>
                          <a:pt x="434" y="311"/>
                        </a:lnTo>
                        <a:cubicBezTo>
                          <a:pt x="465" y="311"/>
                          <a:pt x="465" y="280"/>
                          <a:pt x="496" y="280"/>
                        </a:cubicBezTo>
                        <a:lnTo>
                          <a:pt x="496" y="280"/>
                        </a:lnTo>
                        <a:cubicBezTo>
                          <a:pt x="527" y="280"/>
                          <a:pt x="527" y="311"/>
                          <a:pt x="527" y="311"/>
                        </a:cubicBezTo>
                        <a:cubicBezTo>
                          <a:pt x="527" y="311"/>
                          <a:pt x="527" y="311"/>
                          <a:pt x="527" y="342"/>
                        </a:cubicBezTo>
                        <a:lnTo>
                          <a:pt x="527" y="342"/>
                        </a:lnTo>
                        <a:cubicBezTo>
                          <a:pt x="527" y="342"/>
                          <a:pt x="558" y="342"/>
                          <a:pt x="558" y="311"/>
                        </a:cubicBezTo>
                        <a:lnTo>
                          <a:pt x="589" y="311"/>
                        </a:lnTo>
                        <a:lnTo>
                          <a:pt x="589" y="311"/>
                        </a:lnTo>
                        <a:lnTo>
                          <a:pt x="620" y="342"/>
                        </a:lnTo>
                        <a:cubicBezTo>
                          <a:pt x="651" y="342"/>
                          <a:pt x="651" y="342"/>
                          <a:pt x="651" y="342"/>
                        </a:cubicBezTo>
                        <a:cubicBezTo>
                          <a:pt x="620" y="404"/>
                          <a:pt x="620" y="404"/>
                          <a:pt x="620" y="404"/>
                        </a:cubicBezTo>
                        <a:lnTo>
                          <a:pt x="620" y="404"/>
                        </a:lnTo>
                        <a:lnTo>
                          <a:pt x="620" y="404"/>
                        </a:lnTo>
                        <a:lnTo>
                          <a:pt x="620" y="404"/>
                        </a:lnTo>
                        <a:lnTo>
                          <a:pt x="620" y="435"/>
                        </a:lnTo>
                        <a:lnTo>
                          <a:pt x="651" y="435"/>
                        </a:lnTo>
                        <a:lnTo>
                          <a:pt x="651" y="435"/>
                        </a:lnTo>
                        <a:lnTo>
                          <a:pt x="651" y="435"/>
                        </a:lnTo>
                        <a:lnTo>
                          <a:pt x="682" y="435"/>
                        </a:lnTo>
                        <a:lnTo>
                          <a:pt x="682" y="435"/>
                        </a:lnTo>
                        <a:cubicBezTo>
                          <a:pt x="682" y="404"/>
                          <a:pt x="682" y="404"/>
                          <a:pt x="682" y="404"/>
                        </a:cubicBezTo>
                        <a:lnTo>
                          <a:pt x="682" y="404"/>
                        </a:lnTo>
                        <a:cubicBezTo>
                          <a:pt x="651" y="404"/>
                          <a:pt x="651" y="372"/>
                          <a:pt x="651" y="372"/>
                        </a:cubicBezTo>
                        <a:cubicBezTo>
                          <a:pt x="651" y="342"/>
                          <a:pt x="651" y="342"/>
                          <a:pt x="651" y="342"/>
                        </a:cubicBezTo>
                        <a:cubicBezTo>
                          <a:pt x="651" y="311"/>
                          <a:pt x="651" y="311"/>
                          <a:pt x="651" y="311"/>
                        </a:cubicBezTo>
                        <a:lnTo>
                          <a:pt x="651" y="311"/>
                        </a:lnTo>
                        <a:cubicBezTo>
                          <a:pt x="682" y="311"/>
                          <a:pt x="682" y="311"/>
                          <a:pt x="713" y="311"/>
                        </a:cubicBezTo>
                        <a:lnTo>
                          <a:pt x="713" y="311"/>
                        </a:lnTo>
                        <a:lnTo>
                          <a:pt x="744" y="311"/>
                        </a:lnTo>
                        <a:cubicBezTo>
                          <a:pt x="744" y="311"/>
                          <a:pt x="744" y="311"/>
                          <a:pt x="775" y="311"/>
                        </a:cubicBezTo>
                        <a:lnTo>
                          <a:pt x="775" y="311"/>
                        </a:lnTo>
                        <a:cubicBezTo>
                          <a:pt x="775" y="311"/>
                          <a:pt x="775" y="311"/>
                          <a:pt x="775" y="280"/>
                        </a:cubicBezTo>
                        <a:cubicBezTo>
                          <a:pt x="806" y="280"/>
                          <a:pt x="806" y="280"/>
                          <a:pt x="806" y="280"/>
                        </a:cubicBezTo>
                        <a:cubicBezTo>
                          <a:pt x="837" y="280"/>
                          <a:pt x="837" y="280"/>
                          <a:pt x="837" y="280"/>
                        </a:cubicBezTo>
                        <a:lnTo>
                          <a:pt x="837" y="280"/>
                        </a:lnTo>
                        <a:cubicBezTo>
                          <a:pt x="837" y="248"/>
                          <a:pt x="868" y="218"/>
                          <a:pt x="868" y="218"/>
                        </a:cubicBezTo>
                        <a:lnTo>
                          <a:pt x="868" y="218"/>
                        </a:lnTo>
                        <a:cubicBezTo>
                          <a:pt x="899" y="218"/>
                          <a:pt x="899" y="218"/>
                          <a:pt x="899" y="218"/>
                        </a:cubicBezTo>
                        <a:lnTo>
                          <a:pt x="930" y="218"/>
                        </a:lnTo>
                        <a:lnTo>
                          <a:pt x="930" y="218"/>
                        </a:lnTo>
                        <a:lnTo>
                          <a:pt x="930" y="218"/>
                        </a:lnTo>
                        <a:lnTo>
                          <a:pt x="930" y="218"/>
                        </a:lnTo>
                        <a:lnTo>
                          <a:pt x="930" y="218"/>
                        </a:lnTo>
                        <a:lnTo>
                          <a:pt x="930" y="187"/>
                        </a:lnTo>
                        <a:lnTo>
                          <a:pt x="930" y="187"/>
                        </a:lnTo>
                        <a:lnTo>
                          <a:pt x="930" y="156"/>
                        </a:lnTo>
                        <a:lnTo>
                          <a:pt x="930" y="156"/>
                        </a:lnTo>
                        <a:lnTo>
                          <a:pt x="930" y="156"/>
                        </a:lnTo>
                        <a:lnTo>
                          <a:pt x="930" y="156"/>
                        </a:lnTo>
                        <a:lnTo>
                          <a:pt x="930" y="156"/>
                        </a:lnTo>
                        <a:cubicBezTo>
                          <a:pt x="899" y="156"/>
                          <a:pt x="899" y="156"/>
                          <a:pt x="899" y="124"/>
                        </a:cubicBezTo>
                        <a:lnTo>
                          <a:pt x="868" y="124"/>
                        </a:lnTo>
                        <a:lnTo>
                          <a:pt x="868" y="124"/>
                        </a:lnTo>
                        <a:cubicBezTo>
                          <a:pt x="837" y="124"/>
                          <a:pt x="837" y="124"/>
                          <a:pt x="837" y="124"/>
                        </a:cubicBezTo>
                        <a:lnTo>
                          <a:pt x="837" y="124"/>
                        </a:lnTo>
                        <a:cubicBezTo>
                          <a:pt x="806" y="124"/>
                          <a:pt x="806" y="124"/>
                          <a:pt x="806" y="124"/>
                        </a:cubicBezTo>
                        <a:lnTo>
                          <a:pt x="806" y="124"/>
                        </a:lnTo>
                        <a:lnTo>
                          <a:pt x="806" y="124"/>
                        </a:lnTo>
                        <a:lnTo>
                          <a:pt x="806" y="124"/>
                        </a:lnTo>
                        <a:cubicBezTo>
                          <a:pt x="806" y="124"/>
                          <a:pt x="806" y="124"/>
                          <a:pt x="775" y="124"/>
                        </a:cubicBezTo>
                        <a:lnTo>
                          <a:pt x="775" y="124"/>
                        </a:lnTo>
                        <a:lnTo>
                          <a:pt x="775" y="124"/>
                        </a:lnTo>
                        <a:cubicBezTo>
                          <a:pt x="775" y="124"/>
                          <a:pt x="775" y="124"/>
                          <a:pt x="744" y="124"/>
                        </a:cubicBezTo>
                        <a:lnTo>
                          <a:pt x="744" y="124"/>
                        </a:lnTo>
                        <a:lnTo>
                          <a:pt x="744" y="124"/>
                        </a:lnTo>
                        <a:lnTo>
                          <a:pt x="744" y="124"/>
                        </a:lnTo>
                        <a:cubicBezTo>
                          <a:pt x="713" y="124"/>
                          <a:pt x="713" y="124"/>
                          <a:pt x="713" y="124"/>
                        </a:cubicBezTo>
                        <a:lnTo>
                          <a:pt x="713" y="124"/>
                        </a:lnTo>
                        <a:cubicBezTo>
                          <a:pt x="682" y="124"/>
                          <a:pt x="682" y="94"/>
                          <a:pt x="682" y="9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4" name="Freeform 98">
                    <a:extLst>
                      <a:ext uri="{FF2B5EF4-FFF2-40B4-BE49-F238E27FC236}">
                        <a16:creationId xmlns:a16="http://schemas.microsoft.com/office/drawing/2014/main" id="{FFEBA05E-8520-4EC5-A09B-E12E4BA335B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48138" y="1366838"/>
                    <a:ext cx="146050" cy="88900"/>
                  </a:xfrm>
                  <a:custGeom>
                    <a:avLst/>
                    <a:gdLst>
                      <a:gd name="T0" fmla="*/ 373 w 405"/>
                      <a:gd name="T1" fmla="*/ 94 h 249"/>
                      <a:gd name="T2" fmla="*/ 342 w 405"/>
                      <a:gd name="T3" fmla="*/ 63 h 249"/>
                      <a:gd name="T4" fmla="*/ 342 w 405"/>
                      <a:gd name="T5" fmla="*/ 63 h 249"/>
                      <a:gd name="T6" fmla="*/ 342 w 405"/>
                      <a:gd name="T7" fmla="*/ 31 h 249"/>
                      <a:gd name="T8" fmla="*/ 311 w 405"/>
                      <a:gd name="T9" fmla="*/ 0 h 249"/>
                      <a:gd name="T10" fmla="*/ 280 w 405"/>
                      <a:gd name="T11" fmla="*/ 31 h 249"/>
                      <a:gd name="T12" fmla="*/ 249 w 405"/>
                      <a:gd name="T13" fmla="*/ 0 h 249"/>
                      <a:gd name="T14" fmla="*/ 218 w 405"/>
                      <a:gd name="T15" fmla="*/ 0 h 249"/>
                      <a:gd name="T16" fmla="*/ 218 w 405"/>
                      <a:gd name="T17" fmla="*/ 0 h 249"/>
                      <a:gd name="T18" fmla="*/ 156 w 405"/>
                      <a:gd name="T19" fmla="*/ 31 h 249"/>
                      <a:gd name="T20" fmla="*/ 156 w 405"/>
                      <a:gd name="T21" fmla="*/ 63 h 249"/>
                      <a:gd name="T22" fmla="*/ 94 w 405"/>
                      <a:gd name="T23" fmla="*/ 63 h 249"/>
                      <a:gd name="T24" fmla="*/ 94 w 405"/>
                      <a:gd name="T25" fmla="*/ 63 h 249"/>
                      <a:gd name="T26" fmla="*/ 94 w 405"/>
                      <a:gd name="T27" fmla="*/ 94 h 249"/>
                      <a:gd name="T28" fmla="*/ 63 w 405"/>
                      <a:gd name="T29" fmla="*/ 124 h 249"/>
                      <a:gd name="T30" fmla="*/ 32 w 405"/>
                      <a:gd name="T31" fmla="*/ 124 h 249"/>
                      <a:gd name="T32" fmla="*/ 0 w 405"/>
                      <a:gd name="T33" fmla="*/ 156 h 249"/>
                      <a:gd name="T34" fmla="*/ 0 w 405"/>
                      <a:gd name="T35" fmla="*/ 156 h 249"/>
                      <a:gd name="T36" fmla="*/ 0 w 405"/>
                      <a:gd name="T37" fmla="*/ 187 h 249"/>
                      <a:gd name="T38" fmla="*/ 0 w 405"/>
                      <a:gd name="T39" fmla="*/ 218 h 249"/>
                      <a:gd name="T40" fmla="*/ 0 w 405"/>
                      <a:gd name="T41" fmla="*/ 218 h 249"/>
                      <a:gd name="T42" fmla="*/ 0 w 405"/>
                      <a:gd name="T43" fmla="*/ 218 h 249"/>
                      <a:gd name="T44" fmla="*/ 94 w 405"/>
                      <a:gd name="T45" fmla="*/ 218 h 249"/>
                      <a:gd name="T46" fmla="*/ 187 w 405"/>
                      <a:gd name="T47" fmla="*/ 218 h 249"/>
                      <a:gd name="T48" fmla="*/ 187 w 405"/>
                      <a:gd name="T49" fmla="*/ 218 h 249"/>
                      <a:gd name="T50" fmla="*/ 218 w 405"/>
                      <a:gd name="T51" fmla="*/ 218 h 249"/>
                      <a:gd name="T52" fmla="*/ 249 w 405"/>
                      <a:gd name="T53" fmla="*/ 218 h 249"/>
                      <a:gd name="T54" fmla="*/ 249 w 405"/>
                      <a:gd name="T55" fmla="*/ 218 h 249"/>
                      <a:gd name="T56" fmla="*/ 280 w 405"/>
                      <a:gd name="T57" fmla="*/ 248 h 249"/>
                      <a:gd name="T58" fmla="*/ 280 w 405"/>
                      <a:gd name="T59" fmla="*/ 248 h 249"/>
                      <a:gd name="T60" fmla="*/ 311 w 405"/>
                      <a:gd name="T61" fmla="*/ 248 h 249"/>
                      <a:gd name="T62" fmla="*/ 311 w 405"/>
                      <a:gd name="T63" fmla="*/ 248 h 249"/>
                      <a:gd name="T64" fmla="*/ 342 w 405"/>
                      <a:gd name="T65" fmla="*/ 248 h 249"/>
                      <a:gd name="T66" fmla="*/ 342 w 405"/>
                      <a:gd name="T67" fmla="*/ 187 h 249"/>
                      <a:gd name="T68" fmla="*/ 373 w 405"/>
                      <a:gd name="T69" fmla="*/ 187 h 249"/>
                      <a:gd name="T70" fmla="*/ 373 w 405"/>
                      <a:gd name="T71" fmla="*/ 156 h 249"/>
                      <a:gd name="T72" fmla="*/ 373 w 405"/>
                      <a:gd name="T73" fmla="*/ 156 h 249"/>
                      <a:gd name="T74" fmla="*/ 373 w 405"/>
                      <a:gd name="T75" fmla="*/ 124 h 249"/>
                      <a:gd name="T76" fmla="*/ 404 w 405"/>
                      <a:gd name="T77" fmla="*/ 124 h 249"/>
                      <a:gd name="T78" fmla="*/ 373 w 405"/>
                      <a:gd name="T79" fmla="*/ 94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405" h="249">
                        <a:moveTo>
                          <a:pt x="373" y="94"/>
                        </a:moveTo>
                        <a:lnTo>
                          <a:pt x="373" y="94"/>
                        </a:lnTo>
                        <a:lnTo>
                          <a:pt x="373" y="94"/>
                        </a:lnTo>
                        <a:cubicBezTo>
                          <a:pt x="373" y="94"/>
                          <a:pt x="342" y="94"/>
                          <a:pt x="342" y="63"/>
                        </a:cubicBezTo>
                        <a:lnTo>
                          <a:pt x="342" y="63"/>
                        </a:lnTo>
                        <a:lnTo>
                          <a:pt x="342" y="63"/>
                        </a:lnTo>
                        <a:cubicBezTo>
                          <a:pt x="342" y="31"/>
                          <a:pt x="342" y="31"/>
                          <a:pt x="342" y="31"/>
                        </a:cubicBezTo>
                        <a:lnTo>
                          <a:pt x="342" y="31"/>
                        </a:lnTo>
                        <a:cubicBezTo>
                          <a:pt x="342" y="31"/>
                          <a:pt x="342" y="31"/>
                          <a:pt x="342" y="0"/>
                        </a:cubicBezTo>
                        <a:cubicBezTo>
                          <a:pt x="342" y="0"/>
                          <a:pt x="342" y="0"/>
                          <a:pt x="311" y="0"/>
                        </a:cubicBezTo>
                        <a:cubicBezTo>
                          <a:pt x="311" y="31"/>
                          <a:pt x="311" y="31"/>
                          <a:pt x="311" y="31"/>
                        </a:cubicBezTo>
                        <a:cubicBezTo>
                          <a:pt x="311" y="31"/>
                          <a:pt x="311" y="31"/>
                          <a:pt x="280" y="31"/>
                        </a:cubicBezTo>
                        <a:cubicBezTo>
                          <a:pt x="280" y="31"/>
                          <a:pt x="280" y="0"/>
                          <a:pt x="249" y="0"/>
                        </a:cubicBezTo>
                        <a:lnTo>
                          <a:pt x="249" y="0"/>
                        </a:lnTo>
                        <a:cubicBezTo>
                          <a:pt x="218" y="0"/>
                          <a:pt x="218" y="0"/>
                          <a:pt x="218" y="0"/>
                        </a:cubicBezTo>
                        <a:lnTo>
                          <a:pt x="218" y="0"/>
                        </a:lnTo>
                        <a:lnTo>
                          <a:pt x="218" y="0"/>
                        </a:lnTo>
                        <a:lnTo>
                          <a:pt x="218" y="0"/>
                        </a:lnTo>
                        <a:cubicBezTo>
                          <a:pt x="187" y="0"/>
                          <a:pt x="187" y="0"/>
                          <a:pt x="187" y="0"/>
                        </a:cubicBezTo>
                        <a:cubicBezTo>
                          <a:pt x="187" y="0"/>
                          <a:pt x="156" y="0"/>
                          <a:pt x="156" y="31"/>
                        </a:cubicBezTo>
                        <a:lnTo>
                          <a:pt x="156" y="31"/>
                        </a:lnTo>
                        <a:cubicBezTo>
                          <a:pt x="156" y="31"/>
                          <a:pt x="156" y="31"/>
                          <a:pt x="156" y="63"/>
                        </a:cubicBezTo>
                        <a:cubicBezTo>
                          <a:pt x="125" y="63"/>
                          <a:pt x="125" y="63"/>
                          <a:pt x="125" y="63"/>
                        </a:cubicBezTo>
                        <a:lnTo>
                          <a:pt x="94" y="63"/>
                        </a:lnTo>
                        <a:lnTo>
                          <a:pt x="94" y="63"/>
                        </a:lnTo>
                        <a:lnTo>
                          <a:pt x="94" y="63"/>
                        </a:lnTo>
                        <a:lnTo>
                          <a:pt x="94" y="94"/>
                        </a:lnTo>
                        <a:lnTo>
                          <a:pt x="94" y="94"/>
                        </a:lnTo>
                        <a:cubicBezTo>
                          <a:pt x="94" y="124"/>
                          <a:pt x="63" y="124"/>
                          <a:pt x="63" y="124"/>
                        </a:cubicBezTo>
                        <a:lnTo>
                          <a:pt x="63" y="124"/>
                        </a:lnTo>
                        <a:cubicBezTo>
                          <a:pt x="63" y="124"/>
                          <a:pt x="63" y="124"/>
                          <a:pt x="32" y="124"/>
                        </a:cubicBezTo>
                        <a:lnTo>
                          <a:pt x="32" y="124"/>
                        </a:lnTo>
                        <a:lnTo>
                          <a:pt x="32" y="124"/>
                        </a:lnTo>
                        <a:lnTo>
                          <a:pt x="0" y="156"/>
                        </a:lnTo>
                        <a:lnTo>
                          <a:pt x="0" y="156"/>
                        </a:lnTo>
                        <a:lnTo>
                          <a:pt x="0" y="156"/>
                        </a:lnTo>
                        <a:lnTo>
                          <a:pt x="0" y="156"/>
                        </a:lnTo>
                        <a:lnTo>
                          <a:pt x="0" y="187"/>
                        </a:lnTo>
                        <a:lnTo>
                          <a:pt x="0" y="218"/>
                        </a:lnTo>
                        <a:lnTo>
                          <a:pt x="0" y="218"/>
                        </a:lnTo>
                        <a:lnTo>
                          <a:pt x="0" y="218"/>
                        </a:lnTo>
                        <a:lnTo>
                          <a:pt x="0" y="218"/>
                        </a:lnTo>
                        <a:lnTo>
                          <a:pt x="0" y="218"/>
                        </a:lnTo>
                        <a:lnTo>
                          <a:pt x="0" y="218"/>
                        </a:lnTo>
                        <a:cubicBezTo>
                          <a:pt x="32" y="218"/>
                          <a:pt x="32" y="218"/>
                          <a:pt x="63" y="218"/>
                        </a:cubicBezTo>
                        <a:cubicBezTo>
                          <a:pt x="94" y="218"/>
                          <a:pt x="94" y="218"/>
                          <a:pt x="94" y="218"/>
                        </a:cubicBezTo>
                        <a:lnTo>
                          <a:pt x="94" y="218"/>
                        </a:lnTo>
                        <a:cubicBezTo>
                          <a:pt x="125" y="218"/>
                          <a:pt x="156" y="218"/>
                          <a:pt x="187" y="218"/>
                        </a:cubicBezTo>
                        <a:lnTo>
                          <a:pt x="187" y="218"/>
                        </a:lnTo>
                        <a:lnTo>
                          <a:pt x="187" y="218"/>
                        </a:lnTo>
                        <a:lnTo>
                          <a:pt x="187" y="218"/>
                        </a:lnTo>
                        <a:lnTo>
                          <a:pt x="218" y="218"/>
                        </a:lnTo>
                        <a:cubicBezTo>
                          <a:pt x="218" y="218"/>
                          <a:pt x="218" y="218"/>
                          <a:pt x="249" y="218"/>
                        </a:cubicBezTo>
                        <a:lnTo>
                          <a:pt x="249" y="218"/>
                        </a:lnTo>
                        <a:lnTo>
                          <a:pt x="249" y="218"/>
                        </a:lnTo>
                        <a:lnTo>
                          <a:pt x="249" y="218"/>
                        </a:lnTo>
                        <a:lnTo>
                          <a:pt x="249" y="218"/>
                        </a:lnTo>
                        <a:cubicBezTo>
                          <a:pt x="280" y="218"/>
                          <a:pt x="280" y="218"/>
                          <a:pt x="280" y="248"/>
                        </a:cubicBezTo>
                        <a:lnTo>
                          <a:pt x="280" y="248"/>
                        </a:lnTo>
                        <a:lnTo>
                          <a:pt x="280" y="248"/>
                        </a:lnTo>
                        <a:cubicBezTo>
                          <a:pt x="280" y="248"/>
                          <a:pt x="280" y="248"/>
                          <a:pt x="311" y="248"/>
                        </a:cubicBezTo>
                        <a:lnTo>
                          <a:pt x="311" y="248"/>
                        </a:lnTo>
                        <a:lnTo>
                          <a:pt x="311" y="248"/>
                        </a:lnTo>
                        <a:lnTo>
                          <a:pt x="311" y="248"/>
                        </a:lnTo>
                        <a:lnTo>
                          <a:pt x="311" y="248"/>
                        </a:lnTo>
                        <a:cubicBezTo>
                          <a:pt x="311" y="248"/>
                          <a:pt x="311" y="248"/>
                          <a:pt x="342" y="248"/>
                        </a:cubicBezTo>
                        <a:cubicBezTo>
                          <a:pt x="342" y="218"/>
                          <a:pt x="342" y="218"/>
                          <a:pt x="342" y="218"/>
                        </a:cubicBezTo>
                        <a:lnTo>
                          <a:pt x="342" y="187"/>
                        </a:lnTo>
                        <a:lnTo>
                          <a:pt x="373" y="187"/>
                        </a:lnTo>
                        <a:lnTo>
                          <a:pt x="373" y="187"/>
                        </a:lnTo>
                        <a:lnTo>
                          <a:pt x="373" y="187"/>
                        </a:lnTo>
                        <a:cubicBezTo>
                          <a:pt x="373" y="187"/>
                          <a:pt x="373" y="187"/>
                          <a:pt x="373" y="156"/>
                        </a:cubicBezTo>
                        <a:lnTo>
                          <a:pt x="373" y="156"/>
                        </a:lnTo>
                        <a:lnTo>
                          <a:pt x="373" y="156"/>
                        </a:lnTo>
                        <a:lnTo>
                          <a:pt x="373" y="156"/>
                        </a:lnTo>
                        <a:lnTo>
                          <a:pt x="373" y="124"/>
                        </a:lnTo>
                        <a:lnTo>
                          <a:pt x="373" y="124"/>
                        </a:lnTo>
                        <a:cubicBezTo>
                          <a:pt x="404" y="124"/>
                          <a:pt x="404" y="124"/>
                          <a:pt x="404" y="124"/>
                        </a:cubicBezTo>
                        <a:lnTo>
                          <a:pt x="404" y="124"/>
                        </a:lnTo>
                        <a:cubicBezTo>
                          <a:pt x="404" y="124"/>
                          <a:pt x="373" y="124"/>
                          <a:pt x="373" y="9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5" name="Freeform 99">
                    <a:extLst>
                      <a:ext uri="{FF2B5EF4-FFF2-40B4-BE49-F238E27FC236}">
                        <a16:creationId xmlns:a16="http://schemas.microsoft.com/office/drawing/2014/main" id="{51082BB9-0E57-49FF-A909-7913FCEADC2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48113" y="809625"/>
                    <a:ext cx="100012" cy="66675"/>
                  </a:xfrm>
                  <a:custGeom>
                    <a:avLst/>
                    <a:gdLst>
                      <a:gd name="T0" fmla="*/ 155 w 280"/>
                      <a:gd name="T1" fmla="*/ 31 h 187"/>
                      <a:gd name="T2" fmla="*/ 155 w 280"/>
                      <a:gd name="T3" fmla="*/ 31 h 187"/>
                      <a:gd name="T4" fmla="*/ 155 w 280"/>
                      <a:gd name="T5" fmla="*/ 62 h 187"/>
                      <a:gd name="T6" fmla="*/ 155 w 280"/>
                      <a:gd name="T7" fmla="*/ 93 h 187"/>
                      <a:gd name="T8" fmla="*/ 155 w 280"/>
                      <a:gd name="T9" fmla="*/ 124 h 187"/>
                      <a:gd name="T10" fmla="*/ 124 w 280"/>
                      <a:gd name="T11" fmla="*/ 124 h 187"/>
                      <a:gd name="T12" fmla="*/ 93 w 280"/>
                      <a:gd name="T13" fmla="*/ 124 h 187"/>
                      <a:gd name="T14" fmla="*/ 93 w 280"/>
                      <a:gd name="T15" fmla="*/ 124 h 187"/>
                      <a:gd name="T16" fmla="*/ 62 w 280"/>
                      <a:gd name="T17" fmla="*/ 124 h 187"/>
                      <a:gd name="T18" fmla="*/ 62 w 280"/>
                      <a:gd name="T19" fmla="*/ 124 h 187"/>
                      <a:gd name="T20" fmla="*/ 31 w 280"/>
                      <a:gd name="T21" fmla="*/ 155 h 187"/>
                      <a:gd name="T22" fmla="*/ 0 w 280"/>
                      <a:gd name="T23" fmla="*/ 155 h 187"/>
                      <a:gd name="T24" fmla="*/ 0 w 280"/>
                      <a:gd name="T25" fmla="*/ 155 h 187"/>
                      <a:gd name="T26" fmla="*/ 31 w 280"/>
                      <a:gd name="T27" fmla="*/ 155 h 187"/>
                      <a:gd name="T28" fmla="*/ 93 w 280"/>
                      <a:gd name="T29" fmla="*/ 186 h 187"/>
                      <a:gd name="T30" fmla="*/ 124 w 280"/>
                      <a:gd name="T31" fmla="*/ 186 h 187"/>
                      <a:gd name="T32" fmla="*/ 155 w 280"/>
                      <a:gd name="T33" fmla="*/ 155 h 187"/>
                      <a:gd name="T34" fmla="*/ 155 w 280"/>
                      <a:gd name="T35" fmla="*/ 155 h 187"/>
                      <a:gd name="T36" fmla="*/ 217 w 280"/>
                      <a:gd name="T37" fmla="*/ 124 h 187"/>
                      <a:gd name="T38" fmla="*/ 217 w 280"/>
                      <a:gd name="T39" fmla="*/ 124 h 187"/>
                      <a:gd name="T40" fmla="*/ 217 w 280"/>
                      <a:gd name="T41" fmla="*/ 93 h 187"/>
                      <a:gd name="T42" fmla="*/ 248 w 280"/>
                      <a:gd name="T43" fmla="*/ 93 h 187"/>
                      <a:gd name="T44" fmla="*/ 248 w 280"/>
                      <a:gd name="T45" fmla="*/ 93 h 187"/>
                      <a:gd name="T46" fmla="*/ 279 w 280"/>
                      <a:gd name="T47" fmla="*/ 62 h 187"/>
                      <a:gd name="T48" fmla="*/ 279 w 280"/>
                      <a:gd name="T49" fmla="*/ 62 h 187"/>
                      <a:gd name="T50" fmla="*/ 279 w 280"/>
                      <a:gd name="T51" fmla="*/ 62 h 187"/>
                      <a:gd name="T52" fmla="*/ 217 w 280"/>
                      <a:gd name="T53" fmla="*/ 31 h 187"/>
                      <a:gd name="T54" fmla="*/ 217 w 280"/>
                      <a:gd name="T55" fmla="*/ 31 h 187"/>
                      <a:gd name="T56" fmla="*/ 217 w 280"/>
                      <a:gd name="T57" fmla="*/ 31 h 187"/>
                      <a:gd name="T58" fmla="*/ 217 w 280"/>
                      <a:gd name="T59" fmla="*/ 31 h 187"/>
                      <a:gd name="T60" fmla="*/ 186 w 280"/>
                      <a:gd name="T61" fmla="*/ 0 h 187"/>
                      <a:gd name="T62" fmla="*/ 186 w 280"/>
                      <a:gd name="T63" fmla="*/ 0 h 187"/>
                      <a:gd name="T64" fmla="*/ 124 w 280"/>
                      <a:gd name="T65" fmla="*/ 0 h 187"/>
                      <a:gd name="T66" fmla="*/ 155 w 280"/>
                      <a:gd name="T67" fmla="*/ 31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280" h="187">
                        <a:moveTo>
                          <a:pt x="155" y="31"/>
                        </a:moveTo>
                        <a:lnTo>
                          <a:pt x="155" y="31"/>
                        </a:lnTo>
                        <a:lnTo>
                          <a:pt x="155" y="62"/>
                        </a:lnTo>
                        <a:cubicBezTo>
                          <a:pt x="155" y="62"/>
                          <a:pt x="155" y="62"/>
                          <a:pt x="155" y="93"/>
                        </a:cubicBezTo>
                        <a:lnTo>
                          <a:pt x="155" y="124"/>
                        </a:lnTo>
                        <a:cubicBezTo>
                          <a:pt x="124" y="124"/>
                          <a:pt x="124" y="124"/>
                          <a:pt x="124" y="124"/>
                        </a:cubicBezTo>
                        <a:cubicBezTo>
                          <a:pt x="93" y="124"/>
                          <a:pt x="93" y="124"/>
                          <a:pt x="93" y="124"/>
                        </a:cubicBezTo>
                        <a:lnTo>
                          <a:pt x="93" y="124"/>
                        </a:lnTo>
                        <a:cubicBezTo>
                          <a:pt x="62" y="124"/>
                          <a:pt x="62" y="124"/>
                          <a:pt x="62" y="124"/>
                        </a:cubicBezTo>
                        <a:lnTo>
                          <a:pt x="62" y="124"/>
                        </a:lnTo>
                        <a:cubicBezTo>
                          <a:pt x="62" y="155"/>
                          <a:pt x="31" y="155"/>
                          <a:pt x="31" y="155"/>
                        </a:cubicBezTo>
                        <a:lnTo>
                          <a:pt x="0" y="155"/>
                        </a:lnTo>
                        <a:lnTo>
                          <a:pt x="0" y="155"/>
                        </a:lnTo>
                        <a:lnTo>
                          <a:pt x="31" y="155"/>
                        </a:lnTo>
                        <a:cubicBezTo>
                          <a:pt x="62" y="155"/>
                          <a:pt x="93" y="155"/>
                          <a:pt x="93" y="186"/>
                        </a:cubicBezTo>
                        <a:lnTo>
                          <a:pt x="124" y="186"/>
                        </a:lnTo>
                        <a:cubicBezTo>
                          <a:pt x="124" y="186"/>
                          <a:pt x="124" y="186"/>
                          <a:pt x="155" y="155"/>
                        </a:cubicBezTo>
                        <a:lnTo>
                          <a:pt x="155" y="155"/>
                        </a:lnTo>
                        <a:cubicBezTo>
                          <a:pt x="155" y="155"/>
                          <a:pt x="186" y="124"/>
                          <a:pt x="217" y="124"/>
                        </a:cubicBezTo>
                        <a:lnTo>
                          <a:pt x="217" y="124"/>
                        </a:lnTo>
                        <a:lnTo>
                          <a:pt x="217" y="93"/>
                        </a:lnTo>
                        <a:lnTo>
                          <a:pt x="248" y="93"/>
                        </a:lnTo>
                        <a:lnTo>
                          <a:pt x="248" y="93"/>
                        </a:lnTo>
                        <a:lnTo>
                          <a:pt x="279" y="62"/>
                        </a:lnTo>
                        <a:lnTo>
                          <a:pt x="279" y="62"/>
                        </a:lnTo>
                        <a:lnTo>
                          <a:pt x="279" y="62"/>
                        </a:lnTo>
                        <a:cubicBezTo>
                          <a:pt x="248" y="62"/>
                          <a:pt x="248" y="62"/>
                          <a:pt x="217" y="31"/>
                        </a:cubicBezTo>
                        <a:lnTo>
                          <a:pt x="217" y="31"/>
                        </a:lnTo>
                        <a:lnTo>
                          <a:pt x="217" y="31"/>
                        </a:lnTo>
                        <a:lnTo>
                          <a:pt x="217" y="31"/>
                        </a:lnTo>
                        <a:cubicBezTo>
                          <a:pt x="186" y="31"/>
                          <a:pt x="186" y="31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55" y="0"/>
                          <a:pt x="155" y="0"/>
                          <a:pt x="124" y="0"/>
                        </a:cubicBezTo>
                        <a:cubicBezTo>
                          <a:pt x="124" y="31"/>
                          <a:pt x="155" y="31"/>
                          <a:pt x="155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6" name="Freeform 100">
                    <a:extLst>
                      <a:ext uri="{FF2B5EF4-FFF2-40B4-BE49-F238E27FC236}">
                        <a16:creationId xmlns:a16="http://schemas.microsoft.com/office/drawing/2014/main" id="{5C43B40E-C098-4A60-9FA8-EF32E9867AD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90963" y="820738"/>
                    <a:ext cx="77787" cy="11112"/>
                  </a:xfrm>
                  <a:custGeom>
                    <a:avLst/>
                    <a:gdLst>
                      <a:gd name="T0" fmla="*/ 31 w 218"/>
                      <a:gd name="T1" fmla="*/ 0 h 32"/>
                      <a:gd name="T2" fmla="*/ 31 w 218"/>
                      <a:gd name="T3" fmla="*/ 0 h 32"/>
                      <a:gd name="T4" fmla="*/ 62 w 218"/>
                      <a:gd name="T5" fmla="*/ 31 h 32"/>
                      <a:gd name="T6" fmla="*/ 93 w 218"/>
                      <a:gd name="T7" fmla="*/ 31 h 32"/>
                      <a:gd name="T8" fmla="*/ 93 w 218"/>
                      <a:gd name="T9" fmla="*/ 31 h 32"/>
                      <a:gd name="T10" fmla="*/ 93 w 218"/>
                      <a:gd name="T11" fmla="*/ 31 h 32"/>
                      <a:gd name="T12" fmla="*/ 124 w 218"/>
                      <a:gd name="T13" fmla="*/ 31 h 32"/>
                      <a:gd name="T14" fmla="*/ 124 w 218"/>
                      <a:gd name="T15" fmla="*/ 31 h 32"/>
                      <a:gd name="T16" fmla="*/ 186 w 218"/>
                      <a:gd name="T17" fmla="*/ 31 h 32"/>
                      <a:gd name="T18" fmla="*/ 186 w 218"/>
                      <a:gd name="T19" fmla="*/ 31 h 32"/>
                      <a:gd name="T20" fmla="*/ 217 w 218"/>
                      <a:gd name="T21" fmla="*/ 0 h 32"/>
                      <a:gd name="T22" fmla="*/ 217 w 218"/>
                      <a:gd name="T23" fmla="*/ 0 h 32"/>
                      <a:gd name="T24" fmla="*/ 186 w 218"/>
                      <a:gd name="T25" fmla="*/ 0 h 32"/>
                      <a:gd name="T26" fmla="*/ 186 w 218"/>
                      <a:gd name="T27" fmla="*/ 0 h 32"/>
                      <a:gd name="T28" fmla="*/ 124 w 218"/>
                      <a:gd name="T29" fmla="*/ 31 h 32"/>
                      <a:gd name="T30" fmla="*/ 93 w 218"/>
                      <a:gd name="T31" fmla="*/ 0 h 32"/>
                      <a:gd name="T32" fmla="*/ 93 w 218"/>
                      <a:gd name="T33" fmla="*/ 0 h 32"/>
                      <a:gd name="T34" fmla="*/ 93 w 218"/>
                      <a:gd name="T35" fmla="*/ 0 h 32"/>
                      <a:gd name="T36" fmla="*/ 62 w 218"/>
                      <a:gd name="T37" fmla="*/ 0 h 32"/>
                      <a:gd name="T38" fmla="*/ 31 w 218"/>
                      <a:gd name="T39" fmla="*/ 0 h 32"/>
                      <a:gd name="T40" fmla="*/ 0 w 218"/>
                      <a:gd name="T41" fmla="*/ 0 h 32"/>
                      <a:gd name="T42" fmla="*/ 0 w 218"/>
                      <a:gd name="T43" fmla="*/ 0 h 32"/>
                      <a:gd name="T44" fmla="*/ 31 w 218"/>
                      <a:gd name="T45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18" h="32">
                        <a:moveTo>
                          <a:pt x="31" y="0"/>
                        </a:moveTo>
                        <a:lnTo>
                          <a:pt x="31" y="0"/>
                        </a:lnTo>
                        <a:lnTo>
                          <a:pt x="62" y="31"/>
                        </a:lnTo>
                        <a:cubicBezTo>
                          <a:pt x="93" y="31"/>
                          <a:pt x="93" y="31"/>
                          <a:pt x="93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lnTo>
                          <a:pt x="124" y="31"/>
                        </a:lnTo>
                        <a:lnTo>
                          <a:pt x="124" y="31"/>
                        </a:lnTo>
                        <a:cubicBezTo>
                          <a:pt x="124" y="31"/>
                          <a:pt x="155" y="31"/>
                          <a:pt x="186" y="31"/>
                        </a:cubicBezTo>
                        <a:lnTo>
                          <a:pt x="186" y="31"/>
                        </a:lnTo>
                        <a:cubicBezTo>
                          <a:pt x="186" y="31"/>
                          <a:pt x="186" y="0"/>
                          <a:pt x="217" y="0"/>
                        </a:cubicBezTo>
                        <a:lnTo>
                          <a:pt x="217" y="0"/>
                        </a:lnTo>
                        <a:cubicBezTo>
                          <a:pt x="186" y="0"/>
                          <a:pt x="186" y="0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55" y="0"/>
                          <a:pt x="155" y="31"/>
                          <a:pt x="124" y="31"/>
                        </a:cubicBezTo>
                        <a:cubicBezTo>
                          <a:pt x="124" y="31"/>
                          <a:pt x="124" y="31"/>
                          <a:pt x="93" y="0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3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0"/>
                        </a:lnTo>
                        <a:cubicBezTo>
                          <a:pt x="0" y="0"/>
                          <a:pt x="0" y="0"/>
                          <a:pt x="3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7" name="Freeform 101">
                    <a:extLst>
                      <a:ext uri="{FF2B5EF4-FFF2-40B4-BE49-F238E27FC236}">
                        <a16:creationId xmlns:a16="http://schemas.microsoft.com/office/drawing/2014/main" id="{1BA739B8-227F-4A0C-B275-5AD06BBD259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69063" y="2728913"/>
                    <a:ext cx="168275" cy="157162"/>
                  </a:xfrm>
                  <a:custGeom>
                    <a:avLst/>
                    <a:gdLst>
                      <a:gd name="T0" fmla="*/ 0 w 466"/>
                      <a:gd name="T1" fmla="*/ 217 h 435"/>
                      <a:gd name="T2" fmla="*/ 0 w 466"/>
                      <a:gd name="T3" fmla="*/ 248 h 435"/>
                      <a:gd name="T4" fmla="*/ 0 w 466"/>
                      <a:gd name="T5" fmla="*/ 372 h 435"/>
                      <a:gd name="T6" fmla="*/ 31 w 466"/>
                      <a:gd name="T7" fmla="*/ 372 h 435"/>
                      <a:gd name="T8" fmla="*/ 31 w 466"/>
                      <a:gd name="T9" fmla="*/ 372 h 435"/>
                      <a:gd name="T10" fmla="*/ 93 w 466"/>
                      <a:gd name="T11" fmla="*/ 372 h 435"/>
                      <a:gd name="T12" fmla="*/ 93 w 466"/>
                      <a:gd name="T13" fmla="*/ 372 h 435"/>
                      <a:gd name="T14" fmla="*/ 124 w 466"/>
                      <a:gd name="T15" fmla="*/ 341 h 435"/>
                      <a:gd name="T16" fmla="*/ 186 w 466"/>
                      <a:gd name="T17" fmla="*/ 279 h 435"/>
                      <a:gd name="T18" fmla="*/ 217 w 466"/>
                      <a:gd name="T19" fmla="*/ 279 h 435"/>
                      <a:gd name="T20" fmla="*/ 279 w 466"/>
                      <a:gd name="T21" fmla="*/ 279 h 435"/>
                      <a:gd name="T22" fmla="*/ 310 w 466"/>
                      <a:gd name="T23" fmla="*/ 341 h 435"/>
                      <a:gd name="T24" fmla="*/ 341 w 466"/>
                      <a:gd name="T25" fmla="*/ 372 h 435"/>
                      <a:gd name="T26" fmla="*/ 341 w 466"/>
                      <a:gd name="T27" fmla="*/ 372 h 435"/>
                      <a:gd name="T28" fmla="*/ 372 w 466"/>
                      <a:gd name="T29" fmla="*/ 403 h 435"/>
                      <a:gd name="T30" fmla="*/ 403 w 466"/>
                      <a:gd name="T31" fmla="*/ 403 h 435"/>
                      <a:gd name="T32" fmla="*/ 434 w 466"/>
                      <a:gd name="T33" fmla="*/ 434 h 435"/>
                      <a:gd name="T34" fmla="*/ 434 w 466"/>
                      <a:gd name="T35" fmla="*/ 403 h 435"/>
                      <a:gd name="T36" fmla="*/ 403 w 466"/>
                      <a:gd name="T37" fmla="*/ 372 h 435"/>
                      <a:gd name="T38" fmla="*/ 372 w 466"/>
                      <a:gd name="T39" fmla="*/ 341 h 435"/>
                      <a:gd name="T40" fmla="*/ 341 w 466"/>
                      <a:gd name="T41" fmla="*/ 279 h 435"/>
                      <a:gd name="T42" fmla="*/ 310 w 466"/>
                      <a:gd name="T43" fmla="*/ 217 h 435"/>
                      <a:gd name="T44" fmla="*/ 310 w 466"/>
                      <a:gd name="T45" fmla="*/ 186 h 435"/>
                      <a:gd name="T46" fmla="*/ 248 w 466"/>
                      <a:gd name="T47" fmla="*/ 155 h 435"/>
                      <a:gd name="T48" fmla="*/ 248 w 466"/>
                      <a:gd name="T49" fmla="*/ 93 h 435"/>
                      <a:gd name="T50" fmla="*/ 217 w 466"/>
                      <a:gd name="T51" fmla="*/ 62 h 435"/>
                      <a:gd name="T52" fmla="*/ 186 w 466"/>
                      <a:gd name="T53" fmla="*/ 62 h 435"/>
                      <a:gd name="T54" fmla="*/ 186 w 466"/>
                      <a:gd name="T55" fmla="*/ 62 h 435"/>
                      <a:gd name="T56" fmla="*/ 124 w 466"/>
                      <a:gd name="T57" fmla="*/ 31 h 435"/>
                      <a:gd name="T58" fmla="*/ 124 w 466"/>
                      <a:gd name="T59" fmla="*/ 31 h 435"/>
                      <a:gd name="T60" fmla="*/ 62 w 466"/>
                      <a:gd name="T61" fmla="*/ 0 h 435"/>
                      <a:gd name="T62" fmla="*/ 0 w 466"/>
                      <a:gd name="T63" fmla="*/ 186 h 435"/>
                      <a:gd name="T64" fmla="*/ 0 w 466"/>
                      <a:gd name="T65" fmla="*/ 186 h 4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466" h="435">
                        <a:moveTo>
                          <a:pt x="0" y="217"/>
                        </a:moveTo>
                        <a:lnTo>
                          <a:pt x="0" y="217"/>
                        </a:lnTo>
                        <a:cubicBezTo>
                          <a:pt x="0" y="217"/>
                          <a:pt x="0" y="217"/>
                          <a:pt x="0" y="248"/>
                        </a:cubicBezTo>
                        <a:lnTo>
                          <a:pt x="0" y="248"/>
                        </a:lnTo>
                        <a:cubicBezTo>
                          <a:pt x="0" y="248"/>
                          <a:pt x="0" y="248"/>
                          <a:pt x="0" y="310"/>
                        </a:cubicBezTo>
                        <a:cubicBezTo>
                          <a:pt x="0" y="310"/>
                          <a:pt x="0" y="341"/>
                          <a:pt x="0" y="372"/>
                        </a:cubicBezTo>
                        <a:lnTo>
                          <a:pt x="31" y="372"/>
                        </a:lnTo>
                        <a:lnTo>
                          <a:pt x="31" y="372"/>
                        </a:lnTo>
                        <a:lnTo>
                          <a:pt x="31" y="372"/>
                        </a:lnTo>
                        <a:lnTo>
                          <a:pt x="31" y="372"/>
                        </a:lnTo>
                        <a:cubicBezTo>
                          <a:pt x="62" y="372"/>
                          <a:pt x="62" y="372"/>
                          <a:pt x="62" y="372"/>
                        </a:cubicBezTo>
                        <a:lnTo>
                          <a:pt x="93" y="372"/>
                        </a:lnTo>
                        <a:lnTo>
                          <a:pt x="93" y="372"/>
                        </a:lnTo>
                        <a:lnTo>
                          <a:pt x="93" y="372"/>
                        </a:lnTo>
                        <a:lnTo>
                          <a:pt x="93" y="372"/>
                        </a:lnTo>
                        <a:cubicBezTo>
                          <a:pt x="93" y="341"/>
                          <a:pt x="124" y="341"/>
                          <a:pt x="124" y="341"/>
                        </a:cubicBezTo>
                        <a:cubicBezTo>
                          <a:pt x="124" y="341"/>
                          <a:pt x="124" y="341"/>
                          <a:pt x="124" y="310"/>
                        </a:cubicBezTo>
                        <a:cubicBezTo>
                          <a:pt x="155" y="279"/>
                          <a:pt x="186" y="279"/>
                          <a:pt x="186" y="279"/>
                        </a:cubicBezTo>
                        <a:cubicBezTo>
                          <a:pt x="186" y="279"/>
                          <a:pt x="186" y="279"/>
                          <a:pt x="217" y="279"/>
                        </a:cubicBezTo>
                        <a:lnTo>
                          <a:pt x="217" y="279"/>
                        </a:lnTo>
                        <a:cubicBezTo>
                          <a:pt x="248" y="279"/>
                          <a:pt x="248" y="279"/>
                          <a:pt x="248" y="279"/>
                        </a:cubicBezTo>
                        <a:lnTo>
                          <a:pt x="279" y="279"/>
                        </a:lnTo>
                        <a:cubicBezTo>
                          <a:pt x="310" y="310"/>
                          <a:pt x="310" y="310"/>
                          <a:pt x="310" y="310"/>
                        </a:cubicBezTo>
                        <a:lnTo>
                          <a:pt x="310" y="341"/>
                        </a:lnTo>
                        <a:lnTo>
                          <a:pt x="310" y="341"/>
                        </a:lnTo>
                        <a:cubicBezTo>
                          <a:pt x="341" y="341"/>
                          <a:pt x="341" y="341"/>
                          <a:pt x="341" y="372"/>
                        </a:cubicBezTo>
                        <a:lnTo>
                          <a:pt x="341" y="372"/>
                        </a:lnTo>
                        <a:lnTo>
                          <a:pt x="341" y="372"/>
                        </a:lnTo>
                        <a:cubicBezTo>
                          <a:pt x="372" y="372"/>
                          <a:pt x="372" y="403"/>
                          <a:pt x="372" y="403"/>
                        </a:cubicBezTo>
                        <a:lnTo>
                          <a:pt x="372" y="403"/>
                        </a:lnTo>
                        <a:lnTo>
                          <a:pt x="403" y="403"/>
                        </a:lnTo>
                        <a:lnTo>
                          <a:pt x="403" y="403"/>
                        </a:lnTo>
                        <a:lnTo>
                          <a:pt x="403" y="403"/>
                        </a:lnTo>
                        <a:lnTo>
                          <a:pt x="434" y="434"/>
                        </a:lnTo>
                        <a:cubicBezTo>
                          <a:pt x="465" y="434"/>
                          <a:pt x="465" y="434"/>
                          <a:pt x="465" y="434"/>
                        </a:cubicBezTo>
                        <a:cubicBezTo>
                          <a:pt x="434" y="434"/>
                          <a:pt x="434" y="403"/>
                          <a:pt x="434" y="403"/>
                        </a:cubicBezTo>
                        <a:lnTo>
                          <a:pt x="434" y="403"/>
                        </a:lnTo>
                        <a:cubicBezTo>
                          <a:pt x="434" y="403"/>
                          <a:pt x="403" y="403"/>
                          <a:pt x="403" y="372"/>
                        </a:cubicBezTo>
                        <a:lnTo>
                          <a:pt x="372" y="372"/>
                        </a:lnTo>
                        <a:cubicBezTo>
                          <a:pt x="372" y="341"/>
                          <a:pt x="372" y="341"/>
                          <a:pt x="372" y="341"/>
                        </a:cubicBezTo>
                        <a:cubicBezTo>
                          <a:pt x="372" y="310"/>
                          <a:pt x="341" y="310"/>
                          <a:pt x="341" y="310"/>
                        </a:cubicBezTo>
                        <a:lnTo>
                          <a:pt x="341" y="279"/>
                        </a:lnTo>
                        <a:cubicBezTo>
                          <a:pt x="310" y="279"/>
                          <a:pt x="310" y="248"/>
                          <a:pt x="310" y="248"/>
                        </a:cubicBezTo>
                        <a:cubicBezTo>
                          <a:pt x="310" y="217"/>
                          <a:pt x="310" y="217"/>
                          <a:pt x="310" y="217"/>
                        </a:cubicBezTo>
                        <a:cubicBezTo>
                          <a:pt x="310" y="186"/>
                          <a:pt x="310" y="186"/>
                          <a:pt x="341" y="186"/>
                        </a:cubicBezTo>
                        <a:cubicBezTo>
                          <a:pt x="310" y="186"/>
                          <a:pt x="310" y="186"/>
                          <a:pt x="310" y="186"/>
                        </a:cubicBezTo>
                        <a:cubicBezTo>
                          <a:pt x="310" y="186"/>
                          <a:pt x="310" y="186"/>
                          <a:pt x="279" y="186"/>
                        </a:cubicBezTo>
                        <a:cubicBezTo>
                          <a:pt x="279" y="186"/>
                          <a:pt x="248" y="186"/>
                          <a:pt x="248" y="155"/>
                        </a:cubicBezTo>
                        <a:lnTo>
                          <a:pt x="248" y="124"/>
                        </a:lnTo>
                        <a:cubicBezTo>
                          <a:pt x="248" y="124"/>
                          <a:pt x="248" y="124"/>
                          <a:pt x="248" y="93"/>
                        </a:cubicBezTo>
                        <a:lnTo>
                          <a:pt x="248" y="93"/>
                        </a:lnTo>
                        <a:cubicBezTo>
                          <a:pt x="217" y="93"/>
                          <a:pt x="217" y="93"/>
                          <a:pt x="217" y="62"/>
                        </a:cubicBezTo>
                        <a:cubicBezTo>
                          <a:pt x="186" y="62"/>
                          <a:pt x="186" y="62"/>
                          <a:pt x="186" y="62"/>
                        </a:cubicBezTo>
                        <a:lnTo>
                          <a:pt x="186" y="62"/>
                        </a:lnTo>
                        <a:lnTo>
                          <a:pt x="186" y="62"/>
                        </a:lnTo>
                        <a:lnTo>
                          <a:pt x="186" y="62"/>
                        </a:lnTo>
                        <a:lnTo>
                          <a:pt x="186" y="62"/>
                        </a:lnTo>
                        <a:cubicBezTo>
                          <a:pt x="155" y="62"/>
                          <a:pt x="155" y="62"/>
                          <a:pt x="124" y="31"/>
                        </a:cubicBezTo>
                        <a:lnTo>
                          <a:pt x="124" y="31"/>
                        </a:lnTo>
                        <a:lnTo>
                          <a:pt x="124" y="31"/>
                        </a:lnTo>
                        <a:cubicBezTo>
                          <a:pt x="93" y="31"/>
                          <a:pt x="93" y="31"/>
                          <a:pt x="93" y="31"/>
                        </a:cubicBezTo>
                        <a:lnTo>
                          <a:pt x="62" y="0"/>
                        </a:lnTo>
                        <a:cubicBezTo>
                          <a:pt x="62" y="0"/>
                          <a:pt x="31" y="0"/>
                          <a:pt x="0" y="0"/>
                        </a:cubicBezTo>
                        <a:cubicBezTo>
                          <a:pt x="0" y="186"/>
                          <a:pt x="0" y="186"/>
                          <a:pt x="0" y="186"/>
                        </a:cubicBezTo>
                        <a:cubicBezTo>
                          <a:pt x="31" y="186"/>
                          <a:pt x="31" y="186"/>
                          <a:pt x="31" y="186"/>
                        </a:cubicBezTo>
                        <a:cubicBezTo>
                          <a:pt x="0" y="186"/>
                          <a:pt x="0" y="186"/>
                          <a:pt x="0" y="186"/>
                        </a:cubicBezTo>
                        <a:lnTo>
                          <a:pt x="0" y="217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8" name="Freeform 102">
                    <a:extLst>
                      <a:ext uri="{FF2B5EF4-FFF2-40B4-BE49-F238E27FC236}">
                        <a16:creationId xmlns:a16="http://schemas.microsoft.com/office/drawing/2014/main" id="{0AE6FEFA-9335-4D75-9BAB-B18BB4860D9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605338" y="1377950"/>
                    <a:ext cx="781050" cy="323850"/>
                  </a:xfrm>
                  <a:custGeom>
                    <a:avLst/>
                    <a:gdLst>
                      <a:gd name="T0" fmla="*/ 61 w 2170"/>
                      <a:gd name="T1" fmla="*/ 497 h 901"/>
                      <a:gd name="T2" fmla="*/ 185 w 2170"/>
                      <a:gd name="T3" fmla="*/ 497 h 901"/>
                      <a:gd name="T4" fmla="*/ 309 w 2170"/>
                      <a:gd name="T5" fmla="*/ 497 h 901"/>
                      <a:gd name="T6" fmla="*/ 309 w 2170"/>
                      <a:gd name="T7" fmla="*/ 652 h 901"/>
                      <a:gd name="T8" fmla="*/ 248 w 2170"/>
                      <a:gd name="T9" fmla="*/ 745 h 901"/>
                      <a:gd name="T10" fmla="*/ 341 w 2170"/>
                      <a:gd name="T11" fmla="*/ 806 h 901"/>
                      <a:gd name="T12" fmla="*/ 620 w 2170"/>
                      <a:gd name="T13" fmla="*/ 589 h 901"/>
                      <a:gd name="T14" fmla="*/ 775 w 2170"/>
                      <a:gd name="T15" fmla="*/ 589 h 901"/>
                      <a:gd name="T16" fmla="*/ 805 w 2170"/>
                      <a:gd name="T17" fmla="*/ 713 h 901"/>
                      <a:gd name="T18" fmla="*/ 929 w 2170"/>
                      <a:gd name="T19" fmla="*/ 713 h 901"/>
                      <a:gd name="T20" fmla="*/ 1023 w 2170"/>
                      <a:gd name="T21" fmla="*/ 745 h 901"/>
                      <a:gd name="T22" fmla="*/ 1116 w 2170"/>
                      <a:gd name="T23" fmla="*/ 869 h 901"/>
                      <a:gd name="T24" fmla="*/ 1177 w 2170"/>
                      <a:gd name="T25" fmla="*/ 900 h 901"/>
                      <a:gd name="T26" fmla="*/ 1177 w 2170"/>
                      <a:gd name="T27" fmla="*/ 869 h 901"/>
                      <a:gd name="T28" fmla="*/ 1271 w 2170"/>
                      <a:gd name="T29" fmla="*/ 806 h 901"/>
                      <a:gd name="T30" fmla="*/ 1425 w 2170"/>
                      <a:gd name="T31" fmla="*/ 745 h 901"/>
                      <a:gd name="T32" fmla="*/ 1581 w 2170"/>
                      <a:gd name="T33" fmla="*/ 745 h 901"/>
                      <a:gd name="T34" fmla="*/ 1673 w 2170"/>
                      <a:gd name="T35" fmla="*/ 745 h 901"/>
                      <a:gd name="T36" fmla="*/ 1797 w 2170"/>
                      <a:gd name="T37" fmla="*/ 776 h 901"/>
                      <a:gd name="T38" fmla="*/ 1829 w 2170"/>
                      <a:gd name="T39" fmla="*/ 745 h 901"/>
                      <a:gd name="T40" fmla="*/ 1766 w 2170"/>
                      <a:gd name="T41" fmla="*/ 652 h 901"/>
                      <a:gd name="T42" fmla="*/ 1860 w 2170"/>
                      <a:gd name="T43" fmla="*/ 621 h 901"/>
                      <a:gd name="T44" fmla="*/ 1921 w 2170"/>
                      <a:gd name="T45" fmla="*/ 559 h 901"/>
                      <a:gd name="T46" fmla="*/ 2014 w 2170"/>
                      <a:gd name="T47" fmla="*/ 497 h 901"/>
                      <a:gd name="T48" fmla="*/ 2108 w 2170"/>
                      <a:gd name="T49" fmla="*/ 497 h 901"/>
                      <a:gd name="T50" fmla="*/ 2169 w 2170"/>
                      <a:gd name="T51" fmla="*/ 373 h 901"/>
                      <a:gd name="T52" fmla="*/ 2077 w 2170"/>
                      <a:gd name="T53" fmla="*/ 373 h 901"/>
                      <a:gd name="T54" fmla="*/ 2014 w 2170"/>
                      <a:gd name="T55" fmla="*/ 311 h 901"/>
                      <a:gd name="T56" fmla="*/ 1921 w 2170"/>
                      <a:gd name="T57" fmla="*/ 311 h 901"/>
                      <a:gd name="T58" fmla="*/ 1860 w 2170"/>
                      <a:gd name="T59" fmla="*/ 280 h 901"/>
                      <a:gd name="T60" fmla="*/ 1766 w 2170"/>
                      <a:gd name="T61" fmla="*/ 280 h 901"/>
                      <a:gd name="T62" fmla="*/ 1642 w 2170"/>
                      <a:gd name="T63" fmla="*/ 125 h 901"/>
                      <a:gd name="T64" fmla="*/ 1549 w 2170"/>
                      <a:gd name="T65" fmla="*/ 93 h 901"/>
                      <a:gd name="T66" fmla="*/ 1457 w 2170"/>
                      <a:gd name="T67" fmla="*/ 125 h 901"/>
                      <a:gd name="T68" fmla="*/ 1394 w 2170"/>
                      <a:gd name="T69" fmla="*/ 93 h 901"/>
                      <a:gd name="T70" fmla="*/ 1364 w 2170"/>
                      <a:gd name="T71" fmla="*/ 93 h 901"/>
                      <a:gd name="T72" fmla="*/ 1271 w 2170"/>
                      <a:gd name="T73" fmla="*/ 32 h 901"/>
                      <a:gd name="T74" fmla="*/ 1208 w 2170"/>
                      <a:gd name="T75" fmla="*/ 0 h 901"/>
                      <a:gd name="T76" fmla="*/ 1053 w 2170"/>
                      <a:gd name="T77" fmla="*/ 63 h 901"/>
                      <a:gd name="T78" fmla="*/ 992 w 2170"/>
                      <a:gd name="T79" fmla="*/ 93 h 901"/>
                      <a:gd name="T80" fmla="*/ 837 w 2170"/>
                      <a:gd name="T81" fmla="*/ 93 h 901"/>
                      <a:gd name="T82" fmla="*/ 805 w 2170"/>
                      <a:gd name="T83" fmla="*/ 125 h 901"/>
                      <a:gd name="T84" fmla="*/ 775 w 2170"/>
                      <a:gd name="T85" fmla="*/ 187 h 901"/>
                      <a:gd name="T86" fmla="*/ 775 w 2170"/>
                      <a:gd name="T87" fmla="*/ 311 h 901"/>
                      <a:gd name="T88" fmla="*/ 713 w 2170"/>
                      <a:gd name="T89" fmla="*/ 311 h 901"/>
                      <a:gd name="T90" fmla="*/ 620 w 2170"/>
                      <a:gd name="T91" fmla="*/ 280 h 901"/>
                      <a:gd name="T92" fmla="*/ 557 w 2170"/>
                      <a:gd name="T93" fmla="*/ 311 h 901"/>
                      <a:gd name="T94" fmla="*/ 465 w 2170"/>
                      <a:gd name="T95" fmla="*/ 311 h 901"/>
                      <a:gd name="T96" fmla="*/ 403 w 2170"/>
                      <a:gd name="T97" fmla="*/ 311 h 901"/>
                      <a:gd name="T98" fmla="*/ 341 w 2170"/>
                      <a:gd name="T99" fmla="*/ 249 h 901"/>
                      <a:gd name="T100" fmla="*/ 279 w 2170"/>
                      <a:gd name="T101" fmla="*/ 249 h 901"/>
                      <a:gd name="T102" fmla="*/ 217 w 2170"/>
                      <a:gd name="T103" fmla="*/ 249 h 901"/>
                      <a:gd name="T104" fmla="*/ 185 w 2170"/>
                      <a:gd name="T105" fmla="*/ 249 h 901"/>
                      <a:gd name="T106" fmla="*/ 124 w 2170"/>
                      <a:gd name="T107" fmla="*/ 280 h 901"/>
                      <a:gd name="T108" fmla="*/ 93 w 2170"/>
                      <a:gd name="T109" fmla="*/ 341 h 901"/>
                      <a:gd name="T110" fmla="*/ 31 w 2170"/>
                      <a:gd name="T111" fmla="*/ 341 h 901"/>
                      <a:gd name="T112" fmla="*/ 0 w 2170"/>
                      <a:gd name="T113" fmla="*/ 373 h 9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2170" h="901">
                        <a:moveTo>
                          <a:pt x="0" y="404"/>
                        </a:moveTo>
                        <a:lnTo>
                          <a:pt x="0" y="404"/>
                        </a:lnTo>
                        <a:cubicBezTo>
                          <a:pt x="0" y="435"/>
                          <a:pt x="0" y="435"/>
                          <a:pt x="0" y="435"/>
                        </a:cubicBezTo>
                        <a:lnTo>
                          <a:pt x="0" y="435"/>
                        </a:lnTo>
                        <a:cubicBezTo>
                          <a:pt x="31" y="435"/>
                          <a:pt x="31" y="435"/>
                          <a:pt x="31" y="435"/>
                        </a:cubicBezTo>
                        <a:lnTo>
                          <a:pt x="61" y="465"/>
                        </a:lnTo>
                        <a:cubicBezTo>
                          <a:pt x="61" y="465"/>
                          <a:pt x="61" y="465"/>
                          <a:pt x="61" y="497"/>
                        </a:cubicBezTo>
                        <a:lnTo>
                          <a:pt x="93" y="497"/>
                        </a:lnTo>
                        <a:cubicBezTo>
                          <a:pt x="124" y="497"/>
                          <a:pt x="124" y="528"/>
                          <a:pt x="124" y="528"/>
                        </a:cubicBezTo>
                        <a:lnTo>
                          <a:pt x="124" y="528"/>
                        </a:lnTo>
                        <a:lnTo>
                          <a:pt x="124" y="528"/>
                        </a:lnTo>
                        <a:lnTo>
                          <a:pt x="155" y="528"/>
                        </a:lnTo>
                        <a:lnTo>
                          <a:pt x="155" y="528"/>
                        </a:lnTo>
                        <a:cubicBezTo>
                          <a:pt x="155" y="497"/>
                          <a:pt x="185" y="497"/>
                          <a:pt x="185" y="497"/>
                        </a:cubicBezTo>
                        <a:lnTo>
                          <a:pt x="217" y="497"/>
                        </a:lnTo>
                        <a:lnTo>
                          <a:pt x="217" y="497"/>
                        </a:lnTo>
                        <a:cubicBezTo>
                          <a:pt x="217" y="497"/>
                          <a:pt x="217" y="497"/>
                          <a:pt x="248" y="497"/>
                        </a:cubicBezTo>
                        <a:lnTo>
                          <a:pt x="248" y="497"/>
                        </a:lnTo>
                        <a:lnTo>
                          <a:pt x="248" y="497"/>
                        </a:lnTo>
                        <a:lnTo>
                          <a:pt x="279" y="497"/>
                        </a:lnTo>
                        <a:lnTo>
                          <a:pt x="309" y="497"/>
                        </a:lnTo>
                        <a:lnTo>
                          <a:pt x="341" y="497"/>
                        </a:lnTo>
                        <a:cubicBezTo>
                          <a:pt x="341" y="528"/>
                          <a:pt x="341" y="528"/>
                          <a:pt x="341" y="528"/>
                        </a:cubicBezTo>
                        <a:lnTo>
                          <a:pt x="341" y="528"/>
                        </a:lnTo>
                        <a:cubicBezTo>
                          <a:pt x="341" y="528"/>
                          <a:pt x="341" y="528"/>
                          <a:pt x="341" y="559"/>
                        </a:cubicBezTo>
                        <a:lnTo>
                          <a:pt x="341" y="589"/>
                        </a:lnTo>
                        <a:cubicBezTo>
                          <a:pt x="341" y="621"/>
                          <a:pt x="341" y="652"/>
                          <a:pt x="309" y="652"/>
                        </a:cubicBezTo>
                        <a:lnTo>
                          <a:pt x="309" y="652"/>
                        </a:lnTo>
                        <a:cubicBezTo>
                          <a:pt x="309" y="652"/>
                          <a:pt x="309" y="652"/>
                          <a:pt x="279" y="652"/>
                        </a:cubicBezTo>
                        <a:lnTo>
                          <a:pt x="248" y="652"/>
                        </a:lnTo>
                        <a:lnTo>
                          <a:pt x="248" y="652"/>
                        </a:lnTo>
                        <a:lnTo>
                          <a:pt x="248" y="652"/>
                        </a:lnTo>
                        <a:lnTo>
                          <a:pt x="248" y="683"/>
                        </a:lnTo>
                        <a:cubicBezTo>
                          <a:pt x="248" y="683"/>
                          <a:pt x="248" y="713"/>
                          <a:pt x="217" y="713"/>
                        </a:cubicBezTo>
                        <a:cubicBezTo>
                          <a:pt x="248" y="713"/>
                          <a:pt x="248" y="745"/>
                          <a:pt x="248" y="745"/>
                        </a:cubicBezTo>
                        <a:lnTo>
                          <a:pt x="248" y="745"/>
                        </a:lnTo>
                        <a:cubicBezTo>
                          <a:pt x="248" y="745"/>
                          <a:pt x="248" y="745"/>
                          <a:pt x="279" y="745"/>
                        </a:cubicBezTo>
                        <a:lnTo>
                          <a:pt x="279" y="745"/>
                        </a:lnTo>
                        <a:cubicBezTo>
                          <a:pt x="279" y="776"/>
                          <a:pt x="309" y="776"/>
                          <a:pt x="309" y="776"/>
                        </a:cubicBezTo>
                        <a:cubicBezTo>
                          <a:pt x="309" y="806"/>
                          <a:pt x="309" y="806"/>
                          <a:pt x="309" y="806"/>
                        </a:cubicBezTo>
                        <a:lnTo>
                          <a:pt x="341" y="806"/>
                        </a:lnTo>
                        <a:lnTo>
                          <a:pt x="341" y="806"/>
                        </a:lnTo>
                        <a:cubicBezTo>
                          <a:pt x="372" y="806"/>
                          <a:pt x="372" y="776"/>
                          <a:pt x="372" y="776"/>
                        </a:cubicBezTo>
                        <a:lnTo>
                          <a:pt x="372" y="776"/>
                        </a:lnTo>
                        <a:lnTo>
                          <a:pt x="403" y="806"/>
                        </a:lnTo>
                        <a:cubicBezTo>
                          <a:pt x="433" y="806"/>
                          <a:pt x="433" y="837"/>
                          <a:pt x="465" y="837"/>
                        </a:cubicBezTo>
                        <a:cubicBezTo>
                          <a:pt x="465" y="869"/>
                          <a:pt x="465" y="869"/>
                          <a:pt x="465" y="869"/>
                        </a:cubicBezTo>
                        <a:cubicBezTo>
                          <a:pt x="465" y="621"/>
                          <a:pt x="465" y="621"/>
                          <a:pt x="465" y="621"/>
                        </a:cubicBezTo>
                        <a:cubicBezTo>
                          <a:pt x="620" y="589"/>
                          <a:pt x="620" y="589"/>
                          <a:pt x="620" y="589"/>
                        </a:cubicBezTo>
                        <a:cubicBezTo>
                          <a:pt x="651" y="589"/>
                          <a:pt x="651" y="589"/>
                          <a:pt x="651" y="589"/>
                        </a:cubicBezTo>
                        <a:lnTo>
                          <a:pt x="681" y="559"/>
                        </a:lnTo>
                        <a:lnTo>
                          <a:pt x="681" y="559"/>
                        </a:lnTo>
                        <a:cubicBezTo>
                          <a:pt x="713" y="559"/>
                          <a:pt x="713" y="559"/>
                          <a:pt x="713" y="559"/>
                        </a:cubicBezTo>
                        <a:cubicBezTo>
                          <a:pt x="713" y="559"/>
                          <a:pt x="713" y="559"/>
                          <a:pt x="744" y="559"/>
                        </a:cubicBezTo>
                        <a:lnTo>
                          <a:pt x="744" y="559"/>
                        </a:lnTo>
                        <a:cubicBezTo>
                          <a:pt x="744" y="559"/>
                          <a:pt x="744" y="559"/>
                          <a:pt x="775" y="589"/>
                        </a:cubicBezTo>
                        <a:lnTo>
                          <a:pt x="775" y="589"/>
                        </a:lnTo>
                        <a:lnTo>
                          <a:pt x="775" y="621"/>
                        </a:lnTo>
                        <a:cubicBezTo>
                          <a:pt x="775" y="652"/>
                          <a:pt x="775" y="652"/>
                          <a:pt x="775" y="683"/>
                        </a:cubicBezTo>
                        <a:lnTo>
                          <a:pt x="775" y="683"/>
                        </a:lnTo>
                        <a:lnTo>
                          <a:pt x="775" y="683"/>
                        </a:lnTo>
                        <a:cubicBezTo>
                          <a:pt x="775" y="683"/>
                          <a:pt x="805" y="683"/>
                          <a:pt x="805" y="713"/>
                        </a:cubicBezTo>
                        <a:lnTo>
                          <a:pt x="805" y="713"/>
                        </a:lnTo>
                        <a:lnTo>
                          <a:pt x="837" y="713"/>
                        </a:lnTo>
                        <a:lnTo>
                          <a:pt x="837" y="713"/>
                        </a:lnTo>
                        <a:lnTo>
                          <a:pt x="837" y="713"/>
                        </a:lnTo>
                        <a:cubicBezTo>
                          <a:pt x="868" y="713"/>
                          <a:pt x="868" y="713"/>
                          <a:pt x="868" y="713"/>
                        </a:cubicBezTo>
                        <a:cubicBezTo>
                          <a:pt x="899" y="713"/>
                          <a:pt x="899" y="713"/>
                          <a:pt x="929" y="713"/>
                        </a:cubicBezTo>
                        <a:lnTo>
                          <a:pt x="929" y="713"/>
                        </a:lnTo>
                        <a:lnTo>
                          <a:pt x="929" y="713"/>
                        </a:lnTo>
                        <a:lnTo>
                          <a:pt x="961" y="713"/>
                        </a:lnTo>
                        <a:lnTo>
                          <a:pt x="961" y="713"/>
                        </a:lnTo>
                        <a:lnTo>
                          <a:pt x="961" y="713"/>
                        </a:lnTo>
                        <a:cubicBezTo>
                          <a:pt x="992" y="713"/>
                          <a:pt x="992" y="713"/>
                          <a:pt x="992" y="713"/>
                        </a:cubicBezTo>
                        <a:lnTo>
                          <a:pt x="992" y="713"/>
                        </a:lnTo>
                        <a:cubicBezTo>
                          <a:pt x="1023" y="713"/>
                          <a:pt x="1023" y="713"/>
                          <a:pt x="1023" y="713"/>
                        </a:cubicBezTo>
                        <a:cubicBezTo>
                          <a:pt x="1023" y="745"/>
                          <a:pt x="1023" y="745"/>
                          <a:pt x="1023" y="745"/>
                        </a:cubicBezTo>
                        <a:cubicBezTo>
                          <a:pt x="1053" y="745"/>
                          <a:pt x="1053" y="745"/>
                          <a:pt x="1053" y="776"/>
                        </a:cubicBezTo>
                        <a:cubicBezTo>
                          <a:pt x="1053" y="776"/>
                          <a:pt x="1053" y="776"/>
                          <a:pt x="1053" y="806"/>
                        </a:cubicBezTo>
                        <a:lnTo>
                          <a:pt x="1053" y="806"/>
                        </a:lnTo>
                        <a:cubicBezTo>
                          <a:pt x="1053" y="806"/>
                          <a:pt x="1053" y="806"/>
                          <a:pt x="1085" y="806"/>
                        </a:cubicBezTo>
                        <a:cubicBezTo>
                          <a:pt x="1085" y="837"/>
                          <a:pt x="1085" y="837"/>
                          <a:pt x="1085" y="869"/>
                        </a:cubicBezTo>
                        <a:lnTo>
                          <a:pt x="1116" y="869"/>
                        </a:lnTo>
                        <a:lnTo>
                          <a:pt x="1116" y="869"/>
                        </a:lnTo>
                        <a:lnTo>
                          <a:pt x="1116" y="869"/>
                        </a:lnTo>
                        <a:lnTo>
                          <a:pt x="1116" y="869"/>
                        </a:lnTo>
                        <a:lnTo>
                          <a:pt x="1116" y="869"/>
                        </a:lnTo>
                        <a:lnTo>
                          <a:pt x="1116" y="869"/>
                        </a:lnTo>
                        <a:cubicBezTo>
                          <a:pt x="1116" y="869"/>
                          <a:pt x="1116" y="869"/>
                          <a:pt x="1147" y="869"/>
                        </a:cubicBezTo>
                        <a:lnTo>
                          <a:pt x="1147" y="869"/>
                        </a:lnTo>
                        <a:cubicBezTo>
                          <a:pt x="1147" y="869"/>
                          <a:pt x="1177" y="869"/>
                          <a:pt x="1177" y="900"/>
                        </a:cubicBezTo>
                        <a:lnTo>
                          <a:pt x="1177" y="900"/>
                        </a:lnTo>
                        <a:lnTo>
                          <a:pt x="1177" y="900"/>
                        </a:lnTo>
                        <a:lnTo>
                          <a:pt x="1177" y="900"/>
                        </a:lnTo>
                        <a:lnTo>
                          <a:pt x="1177" y="869"/>
                        </a:lnTo>
                        <a:lnTo>
                          <a:pt x="1177" y="869"/>
                        </a:lnTo>
                        <a:lnTo>
                          <a:pt x="1177" y="869"/>
                        </a:lnTo>
                        <a:lnTo>
                          <a:pt x="1177" y="869"/>
                        </a:lnTo>
                        <a:cubicBezTo>
                          <a:pt x="1177" y="837"/>
                          <a:pt x="1177" y="837"/>
                          <a:pt x="1177" y="837"/>
                        </a:cubicBezTo>
                        <a:cubicBezTo>
                          <a:pt x="1177" y="869"/>
                          <a:pt x="1177" y="869"/>
                          <a:pt x="1177" y="869"/>
                        </a:cubicBezTo>
                        <a:cubicBezTo>
                          <a:pt x="1177" y="869"/>
                          <a:pt x="1177" y="837"/>
                          <a:pt x="1208" y="837"/>
                        </a:cubicBezTo>
                        <a:lnTo>
                          <a:pt x="1208" y="837"/>
                        </a:lnTo>
                        <a:cubicBezTo>
                          <a:pt x="1240" y="837"/>
                          <a:pt x="1240" y="837"/>
                          <a:pt x="1271" y="837"/>
                        </a:cubicBezTo>
                        <a:cubicBezTo>
                          <a:pt x="1271" y="806"/>
                          <a:pt x="1271" y="806"/>
                          <a:pt x="1271" y="806"/>
                        </a:cubicBezTo>
                        <a:lnTo>
                          <a:pt x="1271" y="806"/>
                        </a:lnTo>
                        <a:lnTo>
                          <a:pt x="1271" y="806"/>
                        </a:lnTo>
                        <a:cubicBezTo>
                          <a:pt x="1301" y="806"/>
                          <a:pt x="1301" y="806"/>
                          <a:pt x="1301" y="806"/>
                        </a:cubicBezTo>
                        <a:cubicBezTo>
                          <a:pt x="1301" y="776"/>
                          <a:pt x="1301" y="776"/>
                          <a:pt x="1333" y="745"/>
                        </a:cubicBezTo>
                        <a:lnTo>
                          <a:pt x="1364" y="745"/>
                        </a:lnTo>
                        <a:lnTo>
                          <a:pt x="1394" y="776"/>
                        </a:lnTo>
                        <a:cubicBezTo>
                          <a:pt x="1425" y="776"/>
                          <a:pt x="1425" y="776"/>
                          <a:pt x="1425" y="776"/>
                        </a:cubicBezTo>
                        <a:cubicBezTo>
                          <a:pt x="1425" y="776"/>
                          <a:pt x="1425" y="776"/>
                          <a:pt x="1425" y="745"/>
                        </a:cubicBezTo>
                        <a:lnTo>
                          <a:pt x="1457" y="745"/>
                        </a:lnTo>
                        <a:cubicBezTo>
                          <a:pt x="1488" y="745"/>
                          <a:pt x="1488" y="745"/>
                          <a:pt x="1488" y="745"/>
                        </a:cubicBezTo>
                        <a:cubicBezTo>
                          <a:pt x="1488" y="745"/>
                          <a:pt x="1488" y="745"/>
                          <a:pt x="1518" y="745"/>
                        </a:cubicBezTo>
                        <a:lnTo>
                          <a:pt x="1518" y="745"/>
                        </a:lnTo>
                        <a:cubicBezTo>
                          <a:pt x="1549" y="745"/>
                          <a:pt x="1549" y="745"/>
                          <a:pt x="1549" y="745"/>
                        </a:cubicBezTo>
                        <a:lnTo>
                          <a:pt x="1549" y="745"/>
                        </a:lnTo>
                        <a:lnTo>
                          <a:pt x="1581" y="745"/>
                        </a:lnTo>
                        <a:lnTo>
                          <a:pt x="1581" y="745"/>
                        </a:lnTo>
                        <a:lnTo>
                          <a:pt x="1612" y="745"/>
                        </a:lnTo>
                        <a:lnTo>
                          <a:pt x="1612" y="745"/>
                        </a:lnTo>
                        <a:lnTo>
                          <a:pt x="1642" y="745"/>
                        </a:lnTo>
                        <a:lnTo>
                          <a:pt x="1642" y="745"/>
                        </a:lnTo>
                        <a:cubicBezTo>
                          <a:pt x="1642" y="745"/>
                          <a:pt x="1642" y="745"/>
                          <a:pt x="1673" y="745"/>
                        </a:cubicBezTo>
                        <a:lnTo>
                          <a:pt x="1673" y="745"/>
                        </a:lnTo>
                        <a:cubicBezTo>
                          <a:pt x="1673" y="745"/>
                          <a:pt x="1673" y="745"/>
                          <a:pt x="1705" y="745"/>
                        </a:cubicBezTo>
                        <a:lnTo>
                          <a:pt x="1705" y="745"/>
                        </a:lnTo>
                        <a:lnTo>
                          <a:pt x="1705" y="745"/>
                        </a:lnTo>
                        <a:cubicBezTo>
                          <a:pt x="1736" y="745"/>
                          <a:pt x="1736" y="745"/>
                          <a:pt x="1736" y="745"/>
                        </a:cubicBezTo>
                        <a:lnTo>
                          <a:pt x="1736" y="745"/>
                        </a:lnTo>
                        <a:cubicBezTo>
                          <a:pt x="1766" y="745"/>
                          <a:pt x="1766" y="776"/>
                          <a:pt x="1766" y="776"/>
                        </a:cubicBezTo>
                        <a:cubicBezTo>
                          <a:pt x="1797" y="776"/>
                          <a:pt x="1797" y="776"/>
                          <a:pt x="1797" y="776"/>
                        </a:cubicBezTo>
                        <a:lnTo>
                          <a:pt x="1797" y="776"/>
                        </a:lnTo>
                        <a:lnTo>
                          <a:pt x="1797" y="776"/>
                        </a:lnTo>
                        <a:cubicBezTo>
                          <a:pt x="1797" y="776"/>
                          <a:pt x="1797" y="776"/>
                          <a:pt x="1829" y="745"/>
                        </a:cubicBezTo>
                        <a:lnTo>
                          <a:pt x="1829" y="745"/>
                        </a:lnTo>
                        <a:lnTo>
                          <a:pt x="1829" y="745"/>
                        </a:lnTo>
                        <a:lnTo>
                          <a:pt x="1829" y="745"/>
                        </a:lnTo>
                        <a:lnTo>
                          <a:pt x="1829" y="745"/>
                        </a:lnTo>
                        <a:cubicBezTo>
                          <a:pt x="1797" y="713"/>
                          <a:pt x="1797" y="713"/>
                          <a:pt x="1797" y="683"/>
                        </a:cubicBezTo>
                        <a:cubicBezTo>
                          <a:pt x="1797" y="683"/>
                          <a:pt x="1766" y="683"/>
                          <a:pt x="1766" y="652"/>
                        </a:cubicBezTo>
                        <a:lnTo>
                          <a:pt x="1766" y="652"/>
                        </a:lnTo>
                        <a:lnTo>
                          <a:pt x="1766" y="652"/>
                        </a:lnTo>
                        <a:lnTo>
                          <a:pt x="1766" y="652"/>
                        </a:lnTo>
                        <a:lnTo>
                          <a:pt x="1766" y="652"/>
                        </a:lnTo>
                        <a:lnTo>
                          <a:pt x="1766" y="652"/>
                        </a:lnTo>
                        <a:cubicBezTo>
                          <a:pt x="1766" y="652"/>
                          <a:pt x="1797" y="652"/>
                          <a:pt x="1797" y="621"/>
                        </a:cubicBezTo>
                        <a:lnTo>
                          <a:pt x="1797" y="621"/>
                        </a:lnTo>
                        <a:lnTo>
                          <a:pt x="1797" y="621"/>
                        </a:lnTo>
                        <a:lnTo>
                          <a:pt x="1797" y="621"/>
                        </a:lnTo>
                        <a:lnTo>
                          <a:pt x="1829" y="621"/>
                        </a:lnTo>
                        <a:lnTo>
                          <a:pt x="1860" y="621"/>
                        </a:lnTo>
                        <a:lnTo>
                          <a:pt x="1860" y="621"/>
                        </a:lnTo>
                        <a:lnTo>
                          <a:pt x="1860" y="621"/>
                        </a:lnTo>
                        <a:cubicBezTo>
                          <a:pt x="1860" y="589"/>
                          <a:pt x="1890" y="589"/>
                          <a:pt x="1890" y="589"/>
                        </a:cubicBezTo>
                        <a:lnTo>
                          <a:pt x="1890" y="589"/>
                        </a:lnTo>
                        <a:lnTo>
                          <a:pt x="1921" y="589"/>
                        </a:lnTo>
                        <a:lnTo>
                          <a:pt x="1921" y="589"/>
                        </a:lnTo>
                        <a:cubicBezTo>
                          <a:pt x="1921" y="589"/>
                          <a:pt x="1921" y="589"/>
                          <a:pt x="1921" y="559"/>
                        </a:cubicBezTo>
                        <a:lnTo>
                          <a:pt x="1921" y="559"/>
                        </a:lnTo>
                        <a:lnTo>
                          <a:pt x="1921" y="559"/>
                        </a:lnTo>
                        <a:cubicBezTo>
                          <a:pt x="1921" y="528"/>
                          <a:pt x="1921" y="528"/>
                          <a:pt x="1921" y="528"/>
                        </a:cubicBezTo>
                        <a:cubicBezTo>
                          <a:pt x="1921" y="528"/>
                          <a:pt x="1921" y="497"/>
                          <a:pt x="1953" y="497"/>
                        </a:cubicBezTo>
                        <a:lnTo>
                          <a:pt x="1953" y="497"/>
                        </a:lnTo>
                        <a:lnTo>
                          <a:pt x="1984" y="497"/>
                        </a:lnTo>
                        <a:cubicBezTo>
                          <a:pt x="1984" y="497"/>
                          <a:pt x="1984" y="497"/>
                          <a:pt x="2014" y="497"/>
                        </a:cubicBezTo>
                        <a:lnTo>
                          <a:pt x="2014" y="497"/>
                        </a:lnTo>
                        <a:lnTo>
                          <a:pt x="2014" y="497"/>
                        </a:lnTo>
                        <a:lnTo>
                          <a:pt x="2045" y="497"/>
                        </a:lnTo>
                        <a:lnTo>
                          <a:pt x="2045" y="497"/>
                        </a:lnTo>
                        <a:lnTo>
                          <a:pt x="2045" y="497"/>
                        </a:lnTo>
                        <a:cubicBezTo>
                          <a:pt x="2077" y="497"/>
                          <a:pt x="2077" y="497"/>
                          <a:pt x="2077" y="497"/>
                        </a:cubicBezTo>
                        <a:cubicBezTo>
                          <a:pt x="2077" y="497"/>
                          <a:pt x="2077" y="497"/>
                          <a:pt x="2108" y="497"/>
                        </a:cubicBezTo>
                        <a:lnTo>
                          <a:pt x="2108" y="497"/>
                        </a:lnTo>
                        <a:cubicBezTo>
                          <a:pt x="2077" y="465"/>
                          <a:pt x="2077" y="465"/>
                          <a:pt x="2077" y="465"/>
                        </a:cubicBezTo>
                        <a:lnTo>
                          <a:pt x="2077" y="465"/>
                        </a:lnTo>
                        <a:cubicBezTo>
                          <a:pt x="2077" y="435"/>
                          <a:pt x="2108" y="435"/>
                          <a:pt x="2108" y="404"/>
                        </a:cubicBezTo>
                        <a:cubicBezTo>
                          <a:pt x="2108" y="404"/>
                          <a:pt x="2108" y="404"/>
                          <a:pt x="2138" y="404"/>
                        </a:cubicBezTo>
                        <a:lnTo>
                          <a:pt x="2138" y="404"/>
                        </a:lnTo>
                        <a:cubicBezTo>
                          <a:pt x="2138" y="404"/>
                          <a:pt x="2138" y="404"/>
                          <a:pt x="2169" y="404"/>
                        </a:cubicBezTo>
                        <a:lnTo>
                          <a:pt x="2169" y="373"/>
                        </a:lnTo>
                        <a:lnTo>
                          <a:pt x="2169" y="373"/>
                        </a:lnTo>
                        <a:lnTo>
                          <a:pt x="2169" y="373"/>
                        </a:lnTo>
                        <a:lnTo>
                          <a:pt x="2169" y="373"/>
                        </a:lnTo>
                        <a:cubicBezTo>
                          <a:pt x="2169" y="373"/>
                          <a:pt x="2169" y="373"/>
                          <a:pt x="2138" y="373"/>
                        </a:cubicBezTo>
                        <a:lnTo>
                          <a:pt x="2138" y="373"/>
                        </a:lnTo>
                        <a:cubicBezTo>
                          <a:pt x="2108" y="373"/>
                          <a:pt x="2108" y="373"/>
                          <a:pt x="2077" y="373"/>
                        </a:cubicBezTo>
                        <a:lnTo>
                          <a:pt x="2077" y="373"/>
                        </a:lnTo>
                        <a:lnTo>
                          <a:pt x="2045" y="341"/>
                        </a:lnTo>
                        <a:lnTo>
                          <a:pt x="2045" y="341"/>
                        </a:lnTo>
                        <a:lnTo>
                          <a:pt x="2045" y="341"/>
                        </a:lnTo>
                        <a:lnTo>
                          <a:pt x="2045" y="341"/>
                        </a:lnTo>
                        <a:cubicBezTo>
                          <a:pt x="2014" y="341"/>
                          <a:pt x="2014" y="311"/>
                          <a:pt x="2014" y="311"/>
                        </a:cubicBezTo>
                        <a:lnTo>
                          <a:pt x="2014" y="311"/>
                        </a:lnTo>
                        <a:lnTo>
                          <a:pt x="2014" y="311"/>
                        </a:lnTo>
                        <a:cubicBezTo>
                          <a:pt x="1984" y="311"/>
                          <a:pt x="1984" y="280"/>
                          <a:pt x="1984" y="280"/>
                        </a:cubicBezTo>
                        <a:cubicBezTo>
                          <a:pt x="1984" y="311"/>
                          <a:pt x="1953" y="311"/>
                          <a:pt x="1953" y="311"/>
                        </a:cubicBezTo>
                        <a:lnTo>
                          <a:pt x="1953" y="311"/>
                        </a:lnTo>
                        <a:lnTo>
                          <a:pt x="1953" y="311"/>
                        </a:lnTo>
                        <a:lnTo>
                          <a:pt x="1953" y="311"/>
                        </a:lnTo>
                        <a:lnTo>
                          <a:pt x="1953" y="311"/>
                        </a:lnTo>
                        <a:cubicBezTo>
                          <a:pt x="1921" y="311"/>
                          <a:pt x="1921" y="311"/>
                          <a:pt x="1921" y="311"/>
                        </a:cubicBezTo>
                        <a:cubicBezTo>
                          <a:pt x="1921" y="311"/>
                          <a:pt x="1921" y="311"/>
                          <a:pt x="1890" y="311"/>
                        </a:cubicBezTo>
                        <a:lnTo>
                          <a:pt x="1890" y="311"/>
                        </a:lnTo>
                        <a:lnTo>
                          <a:pt x="1890" y="311"/>
                        </a:lnTo>
                        <a:lnTo>
                          <a:pt x="1890" y="311"/>
                        </a:lnTo>
                        <a:lnTo>
                          <a:pt x="1890" y="311"/>
                        </a:lnTo>
                        <a:cubicBezTo>
                          <a:pt x="1860" y="311"/>
                          <a:pt x="1860" y="280"/>
                          <a:pt x="1860" y="280"/>
                        </a:cubicBezTo>
                        <a:lnTo>
                          <a:pt x="1860" y="280"/>
                        </a:lnTo>
                        <a:cubicBezTo>
                          <a:pt x="1829" y="280"/>
                          <a:pt x="1829" y="311"/>
                          <a:pt x="1829" y="311"/>
                        </a:cubicBezTo>
                        <a:lnTo>
                          <a:pt x="1829" y="311"/>
                        </a:lnTo>
                        <a:lnTo>
                          <a:pt x="1829" y="311"/>
                        </a:lnTo>
                        <a:lnTo>
                          <a:pt x="1797" y="311"/>
                        </a:lnTo>
                        <a:lnTo>
                          <a:pt x="1797" y="311"/>
                        </a:lnTo>
                        <a:cubicBezTo>
                          <a:pt x="1797" y="311"/>
                          <a:pt x="1766" y="311"/>
                          <a:pt x="1766" y="280"/>
                        </a:cubicBezTo>
                        <a:lnTo>
                          <a:pt x="1766" y="280"/>
                        </a:lnTo>
                        <a:cubicBezTo>
                          <a:pt x="1766" y="249"/>
                          <a:pt x="1736" y="249"/>
                          <a:pt x="1736" y="217"/>
                        </a:cubicBezTo>
                        <a:lnTo>
                          <a:pt x="1736" y="217"/>
                        </a:lnTo>
                        <a:cubicBezTo>
                          <a:pt x="1736" y="217"/>
                          <a:pt x="1736" y="217"/>
                          <a:pt x="1705" y="187"/>
                        </a:cubicBezTo>
                        <a:lnTo>
                          <a:pt x="1673" y="156"/>
                        </a:lnTo>
                        <a:lnTo>
                          <a:pt x="1642" y="125"/>
                        </a:lnTo>
                        <a:lnTo>
                          <a:pt x="1642" y="125"/>
                        </a:lnTo>
                        <a:lnTo>
                          <a:pt x="1642" y="125"/>
                        </a:lnTo>
                        <a:lnTo>
                          <a:pt x="1612" y="125"/>
                        </a:lnTo>
                        <a:cubicBezTo>
                          <a:pt x="1612" y="93"/>
                          <a:pt x="1612" y="93"/>
                          <a:pt x="1612" y="93"/>
                        </a:cubicBezTo>
                        <a:lnTo>
                          <a:pt x="1612" y="93"/>
                        </a:lnTo>
                        <a:cubicBezTo>
                          <a:pt x="1581" y="93"/>
                          <a:pt x="1581" y="93"/>
                          <a:pt x="1581" y="93"/>
                        </a:cubicBezTo>
                        <a:lnTo>
                          <a:pt x="1581" y="93"/>
                        </a:lnTo>
                        <a:lnTo>
                          <a:pt x="1549" y="93"/>
                        </a:lnTo>
                        <a:lnTo>
                          <a:pt x="1549" y="93"/>
                        </a:lnTo>
                        <a:cubicBezTo>
                          <a:pt x="1549" y="93"/>
                          <a:pt x="1549" y="125"/>
                          <a:pt x="1518" y="125"/>
                        </a:cubicBezTo>
                        <a:lnTo>
                          <a:pt x="1518" y="125"/>
                        </a:lnTo>
                        <a:cubicBezTo>
                          <a:pt x="1518" y="125"/>
                          <a:pt x="1518" y="156"/>
                          <a:pt x="1488" y="156"/>
                        </a:cubicBezTo>
                        <a:lnTo>
                          <a:pt x="1488" y="156"/>
                        </a:lnTo>
                        <a:lnTo>
                          <a:pt x="1488" y="156"/>
                        </a:lnTo>
                        <a:cubicBezTo>
                          <a:pt x="1488" y="156"/>
                          <a:pt x="1488" y="125"/>
                          <a:pt x="1457" y="125"/>
                        </a:cubicBezTo>
                        <a:lnTo>
                          <a:pt x="1457" y="125"/>
                        </a:lnTo>
                        <a:lnTo>
                          <a:pt x="1457" y="125"/>
                        </a:lnTo>
                        <a:cubicBezTo>
                          <a:pt x="1425" y="125"/>
                          <a:pt x="1425" y="125"/>
                          <a:pt x="1425" y="125"/>
                        </a:cubicBezTo>
                        <a:lnTo>
                          <a:pt x="1425" y="125"/>
                        </a:lnTo>
                        <a:cubicBezTo>
                          <a:pt x="1425" y="125"/>
                          <a:pt x="1425" y="93"/>
                          <a:pt x="1394" y="93"/>
                        </a:cubicBezTo>
                        <a:lnTo>
                          <a:pt x="1394" y="93"/>
                        </a:lnTo>
                        <a:lnTo>
                          <a:pt x="1394" y="93"/>
                        </a:lnTo>
                        <a:lnTo>
                          <a:pt x="1394" y="93"/>
                        </a:lnTo>
                        <a:lnTo>
                          <a:pt x="1394" y="93"/>
                        </a:lnTo>
                        <a:lnTo>
                          <a:pt x="1364" y="93"/>
                        </a:lnTo>
                        <a:lnTo>
                          <a:pt x="1364" y="93"/>
                        </a:lnTo>
                        <a:lnTo>
                          <a:pt x="1364" y="93"/>
                        </a:lnTo>
                        <a:lnTo>
                          <a:pt x="1364" y="93"/>
                        </a:lnTo>
                        <a:lnTo>
                          <a:pt x="1364" y="93"/>
                        </a:lnTo>
                        <a:lnTo>
                          <a:pt x="1364" y="93"/>
                        </a:lnTo>
                        <a:lnTo>
                          <a:pt x="1333" y="93"/>
                        </a:lnTo>
                        <a:lnTo>
                          <a:pt x="1333" y="93"/>
                        </a:lnTo>
                        <a:cubicBezTo>
                          <a:pt x="1301" y="93"/>
                          <a:pt x="1301" y="93"/>
                          <a:pt x="1301" y="63"/>
                        </a:cubicBezTo>
                        <a:lnTo>
                          <a:pt x="1301" y="63"/>
                        </a:lnTo>
                        <a:lnTo>
                          <a:pt x="1301" y="63"/>
                        </a:lnTo>
                        <a:lnTo>
                          <a:pt x="1271" y="32"/>
                        </a:lnTo>
                        <a:lnTo>
                          <a:pt x="1271" y="32"/>
                        </a:lnTo>
                        <a:lnTo>
                          <a:pt x="1271" y="32"/>
                        </a:lnTo>
                        <a:cubicBezTo>
                          <a:pt x="1271" y="32"/>
                          <a:pt x="1271" y="32"/>
                          <a:pt x="1271" y="0"/>
                        </a:cubicBezTo>
                        <a:cubicBezTo>
                          <a:pt x="1271" y="32"/>
                          <a:pt x="1271" y="32"/>
                          <a:pt x="1271" y="32"/>
                        </a:cubicBezTo>
                        <a:lnTo>
                          <a:pt x="1271" y="32"/>
                        </a:lnTo>
                        <a:cubicBezTo>
                          <a:pt x="1240" y="32"/>
                          <a:pt x="1240" y="0"/>
                          <a:pt x="1240" y="0"/>
                        </a:cubicBezTo>
                        <a:lnTo>
                          <a:pt x="1208" y="0"/>
                        </a:lnTo>
                        <a:lnTo>
                          <a:pt x="1208" y="0"/>
                        </a:lnTo>
                        <a:cubicBezTo>
                          <a:pt x="1177" y="0"/>
                          <a:pt x="1177" y="32"/>
                          <a:pt x="1177" y="32"/>
                        </a:cubicBezTo>
                        <a:lnTo>
                          <a:pt x="1177" y="32"/>
                        </a:lnTo>
                        <a:cubicBezTo>
                          <a:pt x="1147" y="63"/>
                          <a:pt x="1147" y="63"/>
                          <a:pt x="1147" y="63"/>
                        </a:cubicBezTo>
                        <a:cubicBezTo>
                          <a:pt x="1116" y="63"/>
                          <a:pt x="1116" y="32"/>
                          <a:pt x="1116" y="32"/>
                        </a:cubicBezTo>
                        <a:lnTo>
                          <a:pt x="1116" y="32"/>
                        </a:lnTo>
                        <a:cubicBezTo>
                          <a:pt x="1085" y="32"/>
                          <a:pt x="1085" y="63"/>
                          <a:pt x="1085" y="63"/>
                        </a:cubicBezTo>
                        <a:lnTo>
                          <a:pt x="1053" y="63"/>
                        </a:lnTo>
                        <a:lnTo>
                          <a:pt x="1053" y="63"/>
                        </a:lnTo>
                        <a:cubicBezTo>
                          <a:pt x="1023" y="63"/>
                          <a:pt x="1023" y="63"/>
                          <a:pt x="1023" y="63"/>
                        </a:cubicBezTo>
                        <a:lnTo>
                          <a:pt x="1023" y="63"/>
                        </a:lnTo>
                        <a:lnTo>
                          <a:pt x="1023" y="63"/>
                        </a:lnTo>
                        <a:lnTo>
                          <a:pt x="1023" y="63"/>
                        </a:lnTo>
                        <a:lnTo>
                          <a:pt x="1023" y="63"/>
                        </a:lnTo>
                        <a:cubicBezTo>
                          <a:pt x="992" y="63"/>
                          <a:pt x="992" y="93"/>
                          <a:pt x="992" y="93"/>
                        </a:cubicBezTo>
                        <a:lnTo>
                          <a:pt x="992" y="93"/>
                        </a:lnTo>
                        <a:cubicBezTo>
                          <a:pt x="961" y="93"/>
                          <a:pt x="961" y="93"/>
                          <a:pt x="961" y="93"/>
                        </a:cubicBezTo>
                        <a:lnTo>
                          <a:pt x="961" y="93"/>
                        </a:lnTo>
                        <a:cubicBezTo>
                          <a:pt x="929" y="93"/>
                          <a:pt x="929" y="93"/>
                          <a:pt x="899" y="93"/>
                        </a:cubicBezTo>
                        <a:cubicBezTo>
                          <a:pt x="868" y="93"/>
                          <a:pt x="868" y="93"/>
                          <a:pt x="868" y="93"/>
                        </a:cubicBezTo>
                        <a:cubicBezTo>
                          <a:pt x="837" y="93"/>
                          <a:pt x="837" y="93"/>
                          <a:pt x="837" y="93"/>
                        </a:cubicBezTo>
                        <a:lnTo>
                          <a:pt x="837" y="93"/>
                        </a:lnTo>
                        <a:cubicBezTo>
                          <a:pt x="805" y="93"/>
                          <a:pt x="805" y="93"/>
                          <a:pt x="805" y="93"/>
                        </a:cubicBezTo>
                        <a:lnTo>
                          <a:pt x="805" y="93"/>
                        </a:lnTo>
                        <a:lnTo>
                          <a:pt x="805" y="125"/>
                        </a:lnTo>
                        <a:lnTo>
                          <a:pt x="805" y="125"/>
                        </a:lnTo>
                        <a:lnTo>
                          <a:pt x="805" y="125"/>
                        </a:lnTo>
                        <a:lnTo>
                          <a:pt x="805" y="125"/>
                        </a:lnTo>
                        <a:lnTo>
                          <a:pt x="805" y="125"/>
                        </a:lnTo>
                        <a:lnTo>
                          <a:pt x="805" y="125"/>
                        </a:lnTo>
                        <a:cubicBezTo>
                          <a:pt x="805" y="156"/>
                          <a:pt x="805" y="156"/>
                          <a:pt x="805" y="156"/>
                        </a:cubicBezTo>
                        <a:lnTo>
                          <a:pt x="805" y="156"/>
                        </a:lnTo>
                        <a:lnTo>
                          <a:pt x="805" y="156"/>
                        </a:lnTo>
                        <a:cubicBezTo>
                          <a:pt x="805" y="156"/>
                          <a:pt x="805" y="156"/>
                          <a:pt x="775" y="156"/>
                        </a:cubicBezTo>
                        <a:lnTo>
                          <a:pt x="775" y="187"/>
                        </a:lnTo>
                        <a:lnTo>
                          <a:pt x="775" y="187"/>
                        </a:lnTo>
                        <a:lnTo>
                          <a:pt x="775" y="187"/>
                        </a:lnTo>
                        <a:lnTo>
                          <a:pt x="775" y="187"/>
                        </a:lnTo>
                        <a:lnTo>
                          <a:pt x="775" y="217"/>
                        </a:lnTo>
                        <a:lnTo>
                          <a:pt x="805" y="217"/>
                        </a:lnTo>
                        <a:cubicBezTo>
                          <a:pt x="805" y="249"/>
                          <a:pt x="805" y="249"/>
                          <a:pt x="805" y="249"/>
                        </a:cubicBezTo>
                        <a:lnTo>
                          <a:pt x="805" y="249"/>
                        </a:lnTo>
                        <a:cubicBezTo>
                          <a:pt x="805" y="280"/>
                          <a:pt x="805" y="311"/>
                          <a:pt x="775" y="311"/>
                        </a:cubicBezTo>
                        <a:lnTo>
                          <a:pt x="775" y="311"/>
                        </a:lnTo>
                        <a:lnTo>
                          <a:pt x="775" y="311"/>
                        </a:lnTo>
                        <a:lnTo>
                          <a:pt x="775" y="311"/>
                        </a:lnTo>
                        <a:lnTo>
                          <a:pt x="775" y="311"/>
                        </a:lnTo>
                        <a:lnTo>
                          <a:pt x="744" y="311"/>
                        </a:lnTo>
                        <a:cubicBezTo>
                          <a:pt x="744" y="311"/>
                          <a:pt x="744" y="311"/>
                          <a:pt x="713" y="311"/>
                        </a:cubicBezTo>
                        <a:lnTo>
                          <a:pt x="713" y="311"/>
                        </a:lnTo>
                        <a:lnTo>
                          <a:pt x="713" y="311"/>
                        </a:lnTo>
                        <a:lnTo>
                          <a:pt x="713" y="311"/>
                        </a:lnTo>
                        <a:lnTo>
                          <a:pt x="681" y="311"/>
                        </a:lnTo>
                        <a:lnTo>
                          <a:pt x="681" y="311"/>
                        </a:lnTo>
                        <a:lnTo>
                          <a:pt x="651" y="311"/>
                        </a:lnTo>
                        <a:lnTo>
                          <a:pt x="651" y="311"/>
                        </a:lnTo>
                        <a:cubicBezTo>
                          <a:pt x="620" y="311"/>
                          <a:pt x="620" y="311"/>
                          <a:pt x="620" y="280"/>
                        </a:cubicBezTo>
                        <a:lnTo>
                          <a:pt x="620" y="280"/>
                        </a:lnTo>
                        <a:lnTo>
                          <a:pt x="620" y="280"/>
                        </a:lnTo>
                        <a:cubicBezTo>
                          <a:pt x="589" y="280"/>
                          <a:pt x="589" y="280"/>
                          <a:pt x="589" y="280"/>
                        </a:cubicBezTo>
                        <a:cubicBezTo>
                          <a:pt x="589" y="280"/>
                          <a:pt x="589" y="311"/>
                          <a:pt x="557" y="311"/>
                        </a:cubicBezTo>
                        <a:lnTo>
                          <a:pt x="557" y="311"/>
                        </a:lnTo>
                        <a:lnTo>
                          <a:pt x="557" y="311"/>
                        </a:lnTo>
                        <a:lnTo>
                          <a:pt x="557" y="311"/>
                        </a:lnTo>
                        <a:cubicBezTo>
                          <a:pt x="527" y="311"/>
                          <a:pt x="527" y="280"/>
                          <a:pt x="527" y="280"/>
                        </a:cubicBezTo>
                        <a:lnTo>
                          <a:pt x="527" y="280"/>
                        </a:lnTo>
                        <a:cubicBezTo>
                          <a:pt x="527" y="280"/>
                          <a:pt x="496" y="280"/>
                          <a:pt x="496" y="311"/>
                        </a:cubicBezTo>
                        <a:lnTo>
                          <a:pt x="496" y="311"/>
                        </a:lnTo>
                        <a:lnTo>
                          <a:pt x="465" y="311"/>
                        </a:lnTo>
                        <a:lnTo>
                          <a:pt x="465" y="311"/>
                        </a:lnTo>
                        <a:lnTo>
                          <a:pt x="465" y="311"/>
                        </a:lnTo>
                        <a:lnTo>
                          <a:pt x="465" y="311"/>
                        </a:lnTo>
                        <a:cubicBezTo>
                          <a:pt x="433" y="311"/>
                          <a:pt x="433" y="311"/>
                          <a:pt x="433" y="280"/>
                        </a:cubicBezTo>
                        <a:lnTo>
                          <a:pt x="433" y="280"/>
                        </a:lnTo>
                        <a:lnTo>
                          <a:pt x="433" y="280"/>
                        </a:lnTo>
                        <a:cubicBezTo>
                          <a:pt x="433" y="311"/>
                          <a:pt x="403" y="311"/>
                          <a:pt x="403" y="311"/>
                        </a:cubicBezTo>
                        <a:lnTo>
                          <a:pt x="403" y="311"/>
                        </a:lnTo>
                        <a:lnTo>
                          <a:pt x="403" y="311"/>
                        </a:lnTo>
                        <a:lnTo>
                          <a:pt x="403" y="311"/>
                        </a:lnTo>
                        <a:cubicBezTo>
                          <a:pt x="372" y="311"/>
                          <a:pt x="372" y="311"/>
                          <a:pt x="372" y="280"/>
                        </a:cubicBezTo>
                        <a:lnTo>
                          <a:pt x="372" y="280"/>
                        </a:lnTo>
                        <a:lnTo>
                          <a:pt x="372" y="280"/>
                        </a:lnTo>
                        <a:lnTo>
                          <a:pt x="341" y="280"/>
                        </a:lnTo>
                        <a:lnTo>
                          <a:pt x="341" y="280"/>
                        </a:lnTo>
                        <a:cubicBezTo>
                          <a:pt x="341" y="249"/>
                          <a:pt x="341" y="249"/>
                          <a:pt x="341" y="249"/>
                        </a:cubicBezTo>
                        <a:lnTo>
                          <a:pt x="309" y="249"/>
                        </a:lnTo>
                        <a:cubicBezTo>
                          <a:pt x="309" y="249"/>
                          <a:pt x="309" y="249"/>
                          <a:pt x="309" y="280"/>
                        </a:cubicBezTo>
                        <a:lnTo>
                          <a:pt x="309" y="280"/>
                        </a:lnTo>
                        <a:lnTo>
                          <a:pt x="309" y="280"/>
                        </a:lnTo>
                        <a:lnTo>
                          <a:pt x="309" y="280"/>
                        </a:lnTo>
                        <a:cubicBezTo>
                          <a:pt x="279" y="280"/>
                          <a:pt x="279" y="249"/>
                          <a:pt x="279" y="249"/>
                        </a:cubicBezTo>
                        <a:lnTo>
                          <a:pt x="279" y="249"/>
                        </a:lnTo>
                        <a:lnTo>
                          <a:pt x="279" y="249"/>
                        </a:lnTo>
                        <a:lnTo>
                          <a:pt x="279" y="249"/>
                        </a:lnTo>
                        <a:cubicBezTo>
                          <a:pt x="248" y="249"/>
                          <a:pt x="248" y="249"/>
                          <a:pt x="248" y="249"/>
                        </a:cubicBezTo>
                        <a:lnTo>
                          <a:pt x="248" y="249"/>
                        </a:lnTo>
                        <a:lnTo>
                          <a:pt x="248" y="249"/>
                        </a:lnTo>
                        <a:lnTo>
                          <a:pt x="217" y="249"/>
                        </a:lnTo>
                        <a:lnTo>
                          <a:pt x="217" y="249"/>
                        </a:lnTo>
                        <a:lnTo>
                          <a:pt x="217" y="249"/>
                        </a:lnTo>
                        <a:lnTo>
                          <a:pt x="217" y="249"/>
                        </a:lnTo>
                        <a:lnTo>
                          <a:pt x="217" y="249"/>
                        </a:lnTo>
                        <a:lnTo>
                          <a:pt x="185" y="249"/>
                        </a:lnTo>
                        <a:lnTo>
                          <a:pt x="185" y="249"/>
                        </a:lnTo>
                        <a:lnTo>
                          <a:pt x="185" y="249"/>
                        </a:lnTo>
                        <a:lnTo>
                          <a:pt x="185" y="249"/>
                        </a:lnTo>
                        <a:lnTo>
                          <a:pt x="185" y="249"/>
                        </a:lnTo>
                        <a:lnTo>
                          <a:pt x="185" y="249"/>
                        </a:lnTo>
                        <a:lnTo>
                          <a:pt x="185" y="249"/>
                        </a:lnTo>
                        <a:cubicBezTo>
                          <a:pt x="185" y="249"/>
                          <a:pt x="185" y="280"/>
                          <a:pt x="155" y="280"/>
                        </a:cubicBezTo>
                        <a:lnTo>
                          <a:pt x="155" y="280"/>
                        </a:lnTo>
                        <a:lnTo>
                          <a:pt x="155" y="280"/>
                        </a:lnTo>
                        <a:cubicBezTo>
                          <a:pt x="124" y="280"/>
                          <a:pt x="124" y="280"/>
                          <a:pt x="124" y="280"/>
                        </a:cubicBezTo>
                        <a:lnTo>
                          <a:pt x="124" y="280"/>
                        </a:lnTo>
                        <a:lnTo>
                          <a:pt x="124" y="280"/>
                        </a:lnTo>
                        <a:cubicBezTo>
                          <a:pt x="93" y="311"/>
                          <a:pt x="93" y="311"/>
                          <a:pt x="93" y="311"/>
                        </a:cubicBezTo>
                        <a:lnTo>
                          <a:pt x="93" y="311"/>
                        </a:lnTo>
                        <a:cubicBezTo>
                          <a:pt x="93" y="311"/>
                          <a:pt x="93" y="311"/>
                          <a:pt x="93" y="341"/>
                        </a:cubicBezTo>
                        <a:lnTo>
                          <a:pt x="93" y="341"/>
                        </a:lnTo>
                        <a:lnTo>
                          <a:pt x="93" y="341"/>
                        </a:lnTo>
                        <a:cubicBezTo>
                          <a:pt x="93" y="341"/>
                          <a:pt x="93" y="341"/>
                          <a:pt x="93" y="373"/>
                        </a:cubicBezTo>
                        <a:cubicBezTo>
                          <a:pt x="61" y="373"/>
                          <a:pt x="61" y="373"/>
                          <a:pt x="61" y="373"/>
                        </a:cubicBezTo>
                        <a:lnTo>
                          <a:pt x="61" y="373"/>
                        </a:lnTo>
                        <a:lnTo>
                          <a:pt x="61" y="373"/>
                        </a:lnTo>
                        <a:lnTo>
                          <a:pt x="61" y="373"/>
                        </a:lnTo>
                        <a:lnTo>
                          <a:pt x="61" y="373"/>
                        </a:lnTo>
                        <a:cubicBezTo>
                          <a:pt x="31" y="373"/>
                          <a:pt x="31" y="373"/>
                          <a:pt x="31" y="341"/>
                        </a:cubicBezTo>
                        <a:lnTo>
                          <a:pt x="31" y="341"/>
                        </a:lnTo>
                        <a:lnTo>
                          <a:pt x="31" y="341"/>
                        </a:lnTo>
                        <a:cubicBezTo>
                          <a:pt x="31" y="341"/>
                          <a:pt x="31" y="341"/>
                          <a:pt x="0" y="341"/>
                        </a:cubicBezTo>
                        <a:cubicBezTo>
                          <a:pt x="0" y="341"/>
                          <a:pt x="0" y="341"/>
                          <a:pt x="0" y="311"/>
                        </a:cubicBezTo>
                        <a:lnTo>
                          <a:pt x="0" y="311"/>
                        </a:lnTo>
                        <a:lnTo>
                          <a:pt x="0" y="311"/>
                        </a:lnTo>
                        <a:cubicBezTo>
                          <a:pt x="0" y="341"/>
                          <a:pt x="0" y="341"/>
                          <a:pt x="0" y="373"/>
                        </a:cubicBezTo>
                        <a:lnTo>
                          <a:pt x="0" y="373"/>
                        </a:lnTo>
                        <a:lnTo>
                          <a:pt x="0" y="373"/>
                        </a:lnTo>
                        <a:lnTo>
                          <a:pt x="0" y="373"/>
                        </a:lnTo>
                        <a:lnTo>
                          <a:pt x="0" y="373"/>
                        </a:lnTo>
                        <a:cubicBezTo>
                          <a:pt x="0" y="373"/>
                          <a:pt x="0" y="373"/>
                          <a:pt x="0" y="40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9" name="Freeform 103">
                    <a:extLst>
                      <a:ext uri="{FF2B5EF4-FFF2-40B4-BE49-F238E27FC236}">
                        <a16:creationId xmlns:a16="http://schemas.microsoft.com/office/drawing/2014/main" id="{4BC2B72C-DACA-4873-A3BB-EF1AA04BE9C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69063" y="1624013"/>
                    <a:ext cx="77787" cy="44450"/>
                  </a:xfrm>
                  <a:custGeom>
                    <a:avLst/>
                    <a:gdLst>
                      <a:gd name="T0" fmla="*/ 62 w 218"/>
                      <a:gd name="T1" fmla="*/ 0 h 124"/>
                      <a:gd name="T2" fmla="*/ 62 w 218"/>
                      <a:gd name="T3" fmla="*/ 0 h 124"/>
                      <a:gd name="T4" fmla="*/ 62 w 218"/>
                      <a:gd name="T5" fmla="*/ 0 h 124"/>
                      <a:gd name="T6" fmla="*/ 62 w 218"/>
                      <a:gd name="T7" fmla="*/ 0 h 124"/>
                      <a:gd name="T8" fmla="*/ 62 w 218"/>
                      <a:gd name="T9" fmla="*/ 30 h 124"/>
                      <a:gd name="T10" fmla="*/ 62 w 218"/>
                      <a:gd name="T11" fmla="*/ 62 h 124"/>
                      <a:gd name="T12" fmla="*/ 62 w 218"/>
                      <a:gd name="T13" fmla="*/ 62 h 124"/>
                      <a:gd name="T14" fmla="*/ 31 w 218"/>
                      <a:gd name="T15" fmla="*/ 93 h 124"/>
                      <a:gd name="T16" fmla="*/ 31 w 218"/>
                      <a:gd name="T17" fmla="*/ 93 h 124"/>
                      <a:gd name="T18" fmla="*/ 0 w 218"/>
                      <a:gd name="T19" fmla="*/ 93 h 124"/>
                      <a:gd name="T20" fmla="*/ 0 w 218"/>
                      <a:gd name="T21" fmla="*/ 93 h 124"/>
                      <a:gd name="T22" fmla="*/ 0 w 218"/>
                      <a:gd name="T23" fmla="*/ 93 h 124"/>
                      <a:gd name="T24" fmla="*/ 31 w 218"/>
                      <a:gd name="T25" fmla="*/ 93 h 124"/>
                      <a:gd name="T26" fmla="*/ 31 w 218"/>
                      <a:gd name="T27" fmla="*/ 93 h 124"/>
                      <a:gd name="T28" fmla="*/ 62 w 218"/>
                      <a:gd name="T29" fmla="*/ 93 h 124"/>
                      <a:gd name="T30" fmla="*/ 62 w 218"/>
                      <a:gd name="T31" fmla="*/ 93 h 124"/>
                      <a:gd name="T32" fmla="*/ 93 w 218"/>
                      <a:gd name="T33" fmla="*/ 123 h 124"/>
                      <a:gd name="T34" fmla="*/ 124 w 218"/>
                      <a:gd name="T35" fmla="*/ 123 h 124"/>
                      <a:gd name="T36" fmla="*/ 124 w 218"/>
                      <a:gd name="T37" fmla="*/ 123 h 124"/>
                      <a:gd name="T38" fmla="*/ 155 w 218"/>
                      <a:gd name="T39" fmla="*/ 93 h 124"/>
                      <a:gd name="T40" fmla="*/ 186 w 218"/>
                      <a:gd name="T41" fmla="*/ 62 h 124"/>
                      <a:gd name="T42" fmla="*/ 186 w 218"/>
                      <a:gd name="T43" fmla="*/ 62 h 124"/>
                      <a:gd name="T44" fmla="*/ 186 w 218"/>
                      <a:gd name="T45" fmla="*/ 62 h 124"/>
                      <a:gd name="T46" fmla="*/ 186 w 218"/>
                      <a:gd name="T47" fmla="*/ 62 h 124"/>
                      <a:gd name="T48" fmla="*/ 217 w 218"/>
                      <a:gd name="T49" fmla="*/ 62 h 124"/>
                      <a:gd name="T50" fmla="*/ 217 w 218"/>
                      <a:gd name="T51" fmla="*/ 62 h 124"/>
                      <a:gd name="T52" fmla="*/ 217 w 218"/>
                      <a:gd name="T53" fmla="*/ 62 h 124"/>
                      <a:gd name="T54" fmla="*/ 217 w 218"/>
                      <a:gd name="T55" fmla="*/ 62 h 124"/>
                      <a:gd name="T56" fmla="*/ 186 w 218"/>
                      <a:gd name="T57" fmla="*/ 30 h 124"/>
                      <a:gd name="T58" fmla="*/ 155 w 218"/>
                      <a:gd name="T59" fmla="*/ 30 h 124"/>
                      <a:gd name="T60" fmla="*/ 93 w 218"/>
                      <a:gd name="T61" fmla="*/ 0 h 124"/>
                      <a:gd name="T62" fmla="*/ 93 w 218"/>
                      <a:gd name="T63" fmla="*/ 0 h 124"/>
                      <a:gd name="T64" fmla="*/ 62 w 218"/>
                      <a:gd name="T65" fmla="*/ 0 h 1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218" h="124">
                        <a:moveTo>
                          <a:pt x="62" y="0"/>
                        </a:move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30"/>
                        </a:lnTo>
                        <a:cubicBezTo>
                          <a:pt x="62" y="30"/>
                          <a:pt x="62" y="30"/>
                          <a:pt x="62" y="62"/>
                        </a:cubicBezTo>
                        <a:lnTo>
                          <a:pt x="62" y="62"/>
                        </a:lnTo>
                        <a:lnTo>
                          <a:pt x="31" y="93"/>
                        </a:lnTo>
                        <a:lnTo>
                          <a:pt x="31" y="93"/>
                        </a:lnTo>
                        <a:cubicBezTo>
                          <a:pt x="0" y="93"/>
                          <a:pt x="0" y="93"/>
                          <a:pt x="0" y="93"/>
                        </a:cubicBezTo>
                        <a:lnTo>
                          <a:pt x="0" y="93"/>
                        </a:lnTo>
                        <a:lnTo>
                          <a:pt x="0" y="93"/>
                        </a:lnTo>
                        <a:cubicBezTo>
                          <a:pt x="31" y="93"/>
                          <a:pt x="31" y="93"/>
                          <a:pt x="31" y="93"/>
                        </a:cubicBezTo>
                        <a:lnTo>
                          <a:pt x="31" y="93"/>
                        </a:lnTo>
                        <a:cubicBezTo>
                          <a:pt x="62" y="93"/>
                          <a:pt x="62" y="93"/>
                          <a:pt x="62" y="93"/>
                        </a:cubicBezTo>
                        <a:lnTo>
                          <a:pt x="62" y="93"/>
                        </a:lnTo>
                        <a:lnTo>
                          <a:pt x="93" y="123"/>
                        </a:lnTo>
                        <a:cubicBezTo>
                          <a:pt x="124" y="123"/>
                          <a:pt x="124" y="123"/>
                          <a:pt x="124" y="123"/>
                        </a:cubicBezTo>
                        <a:lnTo>
                          <a:pt x="124" y="123"/>
                        </a:lnTo>
                        <a:cubicBezTo>
                          <a:pt x="124" y="93"/>
                          <a:pt x="124" y="93"/>
                          <a:pt x="155" y="93"/>
                        </a:cubicBezTo>
                        <a:cubicBezTo>
                          <a:pt x="155" y="62"/>
                          <a:pt x="155" y="62"/>
                          <a:pt x="186" y="62"/>
                        </a:cubicBezTo>
                        <a:lnTo>
                          <a:pt x="186" y="62"/>
                        </a:lnTo>
                        <a:lnTo>
                          <a:pt x="186" y="62"/>
                        </a:lnTo>
                        <a:lnTo>
                          <a:pt x="186" y="62"/>
                        </a:lnTo>
                        <a:cubicBezTo>
                          <a:pt x="217" y="62"/>
                          <a:pt x="217" y="62"/>
                          <a:pt x="217" y="62"/>
                        </a:cubicBezTo>
                        <a:lnTo>
                          <a:pt x="217" y="62"/>
                        </a:lnTo>
                        <a:lnTo>
                          <a:pt x="217" y="62"/>
                        </a:lnTo>
                        <a:lnTo>
                          <a:pt x="217" y="62"/>
                        </a:lnTo>
                        <a:cubicBezTo>
                          <a:pt x="186" y="62"/>
                          <a:pt x="186" y="62"/>
                          <a:pt x="186" y="30"/>
                        </a:cubicBezTo>
                        <a:lnTo>
                          <a:pt x="155" y="30"/>
                        </a:lnTo>
                        <a:cubicBezTo>
                          <a:pt x="124" y="30"/>
                          <a:pt x="124" y="30"/>
                          <a:pt x="93" y="0"/>
                        </a:cubicBezTo>
                        <a:lnTo>
                          <a:pt x="93" y="0"/>
                        </a:lnTo>
                        <a:cubicBezTo>
                          <a:pt x="93" y="0"/>
                          <a:pt x="93" y="0"/>
                          <a:pt x="6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0" name="Freeform 104">
                    <a:extLst>
                      <a:ext uri="{FF2B5EF4-FFF2-40B4-BE49-F238E27FC236}">
                        <a16:creationId xmlns:a16="http://schemas.microsoft.com/office/drawing/2014/main" id="{B49CBA07-25E1-4C7A-89DD-B3FD185B644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91288" y="1423988"/>
                    <a:ext cx="33337" cy="100012"/>
                  </a:xfrm>
                  <a:custGeom>
                    <a:avLst/>
                    <a:gdLst>
                      <a:gd name="T0" fmla="*/ 0 w 94"/>
                      <a:gd name="T1" fmla="*/ 62 h 280"/>
                      <a:gd name="T2" fmla="*/ 0 w 94"/>
                      <a:gd name="T3" fmla="*/ 62 h 280"/>
                      <a:gd name="T4" fmla="*/ 0 w 94"/>
                      <a:gd name="T5" fmla="*/ 92 h 280"/>
                      <a:gd name="T6" fmla="*/ 31 w 94"/>
                      <a:gd name="T7" fmla="*/ 92 h 280"/>
                      <a:gd name="T8" fmla="*/ 31 w 94"/>
                      <a:gd name="T9" fmla="*/ 92 h 280"/>
                      <a:gd name="T10" fmla="*/ 31 w 94"/>
                      <a:gd name="T11" fmla="*/ 124 h 280"/>
                      <a:gd name="T12" fmla="*/ 31 w 94"/>
                      <a:gd name="T13" fmla="*/ 155 h 280"/>
                      <a:gd name="T14" fmla="*/ 31 w 94"/>
                      <a:gd name="T15" fmla="*/ 155 h 280"/>
                      <a:gd name="T16" fmla="*/ 31 w 94"/>
                      <a:gd name="T17" fmla="*/ 155 h 280"/>
                      <a:gd name="T18" fmla="*/ 31 w 94"/>
                      <a:gd name="T19" fmla="*/ 216 h 280"/>
                      <a:gd name="T20" fmla="*/ 31 w 94"/>
                      <a:gd name="T21" fmla="*/ 248 h 280"/>
                      <a:gd name="T22" fmla="*/ 31 w 94"/>
                      <a:gd name="T23" fmla="*/ 279 h 280"/>
                      <a:gd name="T24" fmla="*/ 31 w 94"/>
                      <a:gd name="T25" fmla="*/ 279 h 280"/>
                      <a:gd name="T26" fmla="*/ 31 w 94"/>
                      <a:gd name="T27" fmla="*/ 279 h 280"/>
                      <a:gd name="T28" fmla="*/ 31 w 94"/>
                      <a:gd name="T29" fmla="*/ 279 h 280"/>
                      <a:gd name="T30" fmla="*/ 31 w 94"/>
                      <a:gd name="T31" fmla="*/ 279 h 280"/>
                      <a:gd name="T32" fmla="*/ 31 w 94"/>
                      <a:gd name="T33" fmla="*/ 248 h 280"/>
                      <a:gd name="T34" fmla="*/ 31 w 94"/>
                      <a:gd name="T35" fmla="*/ 216 h 280"/>
                      <a:gd name="T36" fmla="*/ 62 w 94"/>
                      <a:gd name="T37" fmla="*/ 216 h 280"/>
                      <a:gd name="T38" fmla="*/ 62 w 94"/>
                      <a:gd name="T39" fmla="*/ 216 h 280"/>
                      <a:gd name="T40" fmla="*/ 93 w 94"/>
                      <a:gd name="T41" fmla="*/ 216 h 280"/>
                      <a:gd name="T42" fmla="*/ 93 w 94"/>
                      <a:gd name="T43" fmla="*/ 216 h 280"/>
                      <a:gd name="T44" fmla="*/ 93 w 94"/>
                      <a:gd name="T45" fmla="*/ 216 h 280"/>
                      <a:gd name="T46" fmla="*/ 93 w 94"/>
                      <a:gd name="T47" fmla="*/ 186 h 280"/>
                      <a:gd name="T48" fmla="*/ 93 w 94"/>
                      <a:gd name="T49" fmla="*/ 186 h 280"/>
                      <a:gd name="T50" fmla="*/ 62 w 94"/>
                      <a:gd name="T51" fmla="*/ 155 h 280"/>
                      <a:gd name="T52" fmla="*/ 62 w 94"/>
                      <a:gd name="T53" fmla="*/ 155 h 280"/>
                      <a:gd name="T54" fmla="*/ 62 w 94"/>
                      <a:gd name="T55" fmla="*/ 124 h 280"/>
                      <a:gd name="T56" fmla="*/ 31 w 94"/>
                      <a:gd name="T57" fmla="*/ 92 h 280"/>
                      <a:gd name="T58" fmla="*/ 62 w 94"/>
                      <a:gd name="T59" fmla="*/ 31 h 280"/>
                      <a:gd name="T60" fmla="*/ 62 w 94"/>
                      <a:gd name="T61" fmla="*/ 31 h 280"/>
                      <a:gd name="T62" fmla="*/ 62 w 94"/>
                      <a:gd name="T63" fmla="*/ 31 h 280"/>
                      <a:gd name="T64" fmla="*/ 62 w 94"/>
                      <a:gd name="T65" fmla="*/ 0 h 280"/>
                      <a:gd name="T66" fmla="*/ 62 w 94"/>
                      <a:gd name="T67" fmla="*/ 0 h 280"/>
                      <a:gd name="T68" fmla="*/ 62 w 94"/>
                      <a:gd name="T69" fmla="*/ 0 h 280"/>
                      <a:gd name="T70" fmla="*/ 31 w 94"/>
                      <a:gd name="T71" fmla="*/ 0 h 280"/>
                      <a:gd name="T72" fmla="*/ 31 w 94"/>
                      <a:gd name="T73" fmla="*/ 0 h 280"/>
                      <a:gd name="T74" fmla="*/ 31 w 94"/>
                      <a:gd name="T75" fmla="*/ 0 h 280"/>
                      <a:gd name="T76" fmla="*/ 0 w 94"/>
                      <a:gd name="T77" fmla="*/ 62 h 2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94" h="280">
                        <a:moveTo>
                          <a:pt x="0" y="62"/>
                        </a:moveTo>
                        <a:lnTo>
                          <a:pt x="0" y="62"/>
                        </a:lnTo>
                        <a:cubicBezTo>
                          <a:pt x="0" y="92"/>
                          <a:pt x="0" y="92"/>
                          <a:pt x="0" y="92"/>
                        </a:cubicBezTo>
                        <a:cubicBezTo>
                          <a:pt x="0" y="92"/>
                          <a:pt x="0" y="92"/>
                          <a:pt x="31" y="92"/>
                        </a:cubicBezTo>
                        <a:lnTo>
                          <a:pt x="31" y="92"/>
                        </a:lnTo>
                        <a:lnTo>
                          <a:pt x="31" y="124"/>
                        </a:lnTo>
                        <a:cubicBezTo>
                          <a:pt x="31" y="155"/>
                          <a:pt x="31" y="155"/>
                          <a:pt x="31" y="155"/>
                        </a:cubicBezTo>
                        <a:lnTo>
                          <a:pt x="31" y="155"/>
                        </a:lnTo>
                        <a:lnTo>
                          <a:pt x="31" y="155"/>
                        </a:lnTo>
                        <a:cubicBezTo>
                          <a:pt x="31" y="186"/>
                          <a:pt x="31" y="216"/>
                          <a:pt x="31" y="216"/>
                        </a:cubicBezTo>
                        <a:cubicBezTo>
                          <a:pt x="31" y="248"/>
                          <a:pt x="31" y="248"/>
                          <a:pt x="31" y="248"/>
                        </a:cubicBezTo>
                        <a:lnTo>
                          <a:pt x="31" y="279"/>
                        </a:lnTo>
                        <a:lnTo>
                          <a:pt x="31" y="279"/>
                        </a:lnTo>
                        <a:lnTo>
                          <a:pt x="31" y="279"/>
                        </a:lnTo>
                        <a:lnTo>
                          <a:pt x="31" y="279"/>
                        </a:lnTo>
                        <a:lnTo>
                          <a:pt x="31" y="279"/>
                        </a:lnTo>
                        <a:cubicBezTo>
                          <a:pt x="31" y="279"/>
                          <a:pt x="31" y="279"/>
                          <a:pt x="31" y="248"/>
                        </a:cubicBezTo>
                        <a:cubicBezTo>
                          <a:pt x="31" y="248"/>
                          <a:pt x="31" y="248"/>
                          <a:pt x="31" y="216"/>
                        </a:cubicBezTo>
                        <a:lnTo>
                          <a:pt x="62" y="216"/>
                        </a:lnTo>
                        <a:lnTo>
                          <a:pt x="62" y="216"/>
                        </a:lnTo>
                        <a:cubicBezTo>
                          <a:pt x="93" y="216"/>
                          <a:pt x="93" y="216"/>
                          <a:pt x="93" y="216"/>
                        </a:cubicBezTo>
                        <a:lnTo>
                          <a:pt x="93" y="216"/>
                        </a:lnTo>
                        <a:lnTo>
                          <a:pt x="93" y="216"/>
                        </a:lnTo>
                        <a:cubicBezTo>
                          <a:pt x="93" y="186"/>
                          <a:pt x="62" y="186"/>
                          <a:pt x="93" y="186"/>
                        </a:cubicBezTo>
                        <a:lnTo>
                          <a:pt x="93" y="186"/>
                        </a:lnTo>
                        <a:cubicBezTo>
                          <a:pt x="93" y="186"/>
                          <a:pt x="93" y="186"/>
                          <a:pt x="62" y="155"/>
                        </a:cubicBezTo>
                        <a:lnTo>
                          <a:pt x="62" y="155"/>
                        </a:lnTo>
                        <a:lnTo>
                          <a:pt x="62" y="124"/>
                        </a:lnTo>
                        <a:cubicBezTo>
                          <a:pt x="62" y="124"/>
                          <a:pt x="62" y="92"/>
                          <a:pt x="31" y="92"/>
                        </a:cubicBezTo>
                        <a:cubicBezTo>
                          <a:pt x="31" y="62"/>
                          <a:pt x="31" y="31"/>
                          <a:pt x="62" y="31"/>
                        </a:cubicBezTo>
                        <a:lnTo>
                          <a:pt x="62" y="31"/>
                        </a:lnTo>
                        <a:lnTo>
                          <a:pt x="62" y="31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31"/>
                          <a:pt x="0" y="31"/>
                          <a:pt x="0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1" name="Freeform 105">
                    <a:extLst>
                      <a:ext uri="{FF2B5EF4-FFF2-40B4-BE49-F238E27FC236}">
                        <a16:creationId xmlns:a16="http://schemas.microsoft.com/office/drawing/2014/main" id="{E43CCAF8-96BB-4001-A4FB-E94A34F11EC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41913" y="1423988"/>
                    <a:ext cx="1193800" cy="736600"/>
                  </a:xfrm>
                  <a:custGeom>
                    <a:avLst/>
                    <a:gdLst>
                      <a:gd name="T0" fmla="*/ 2913 w 3317"/>
                      <a:gd name="T1" fmla="*/ 712 h 2046"/>
                      <a:gd name="T2" fmla="*/ 3130 w 3317"/>
                      <a:gd name="T3" fmla="*/ 620 h 2046"/>
                      <a:gd name="T4" fmla="*/ 3161 w 3317"/>
                      <a:gd name="T5" fmla="*/ 496 h 2046"/>
                      <a:gd name="T6" fmla="*/ 3254 w 3317"/>
                      <a:gd name="T7" fmla="*/ 464 h 2046"/>
                      <a:gd name="T8" fmla="*/ 3254 w 3317"/>
                      <a:gd name="T9" fmla="*/ 340 h 2046"/>
                      <a:gd name="T10" fmla="*/ 3069 w 3317"/>
                      <a:gd name="T11" fmla="*/ 279 h 2046"/>
                      <a:gd name="T12" fmla="*/ 2851 w 3317"/>
                      <a:gd name="T13" fmla="*/ 62 h 2046"/>
                      <a:gd name="T14" fmla="*/ 2665 w 3317"/>
                      <a:gd name="T15" fmla="*/ 0 h 2046"/>
                      <a:gd name="T16" fmla="*/ 2603 w 3317"/>
                      <a:gd name="T17" fmla="*/ 62 h 2046"/>
                      <a:gd name="T18" fmla="*/ 2479 w 3317"/>
                      <a:gd name="T19" fmla="*/ 216 h 2046"/>
                      <a:gd name="T20" fmla="*/ 2325 w 3317"/>
                      <a:gd name="T21" fmla="*/ 310 h 2046"/>
                      <a:gd name="T22" fmla="*/ 2541 w 3317"/>
                      <a:gd name="T23" fmla="*/ 403 h 2046"/>
                      <a:gd name="T24" fmla="*/ 2479 w 3317"/>
                      <a:gd name="T25" fmla="*/ 434 h 2046"/>
                      <a:gd name="T26" fmla="*/ 2355 w 3317"/>
                      <a:gd name="T27" fmla="*/ 464 h 2046"/>
                      <a:gd name="T28" fmla="*/ 2201 w 3317"/>
                      <a:gd name="T29" fmla="*/ 558 h 2046"/>
                      <a:gd name="T30" fmla="*/ 2107 w 3317"/>
                      <a:gd name="T31" fmla="*/ 588 h 2046"/>
                      <a:gd name="T32" fmla="*/ 1983 w 3317"/>
                      <a:gd name="T33" fmla="*/ 712 h 2046"/>
                      <a:gd name="T34" fmla="*/ 1673 w 3317"/>
                      <a:gd name="T35" fmla="*/ 744 h 2046"/>
                      <a:gd name="T36" fmla="*/ 1549 w 3317"/>
                      <a:gd name="T37" fmla="*/ 744 h 2046"/>
                      <a:gd name="T38" fmla="*/ 1240 w 3317"/>
                      <a:gd name="T39" fmla="*/ 681 h 2046"/>
                      <a:gd name="T40" fmla="*/ 1085 w 3317"/>
                      <a:gd name="T41" fmla="*/ 558 h 2046"/>
                      <a:gd name="T42" fmla="*/ 898 w 3317"/>
                      <a:gd name="T43" fmla="*/ 434 h 2046"/>
                      <a:gd name="T44" fmla="*/ 713 w 3317"/>
                      <a:gd name="T45" fmla="*/ 279 h 2046"/>
                      <a:gd name="T46" fmla="*/ 620 w 3317"/>
                      <a:gd name="T47" fmla="*/ 434 h 2046"/>
                      <a:gd name="T48" fmla="*/ 496 w 3317"/>
                      <a:gd name="T49" fmla="*/ 434 h 2046"/>
                      <a:gd name="T50" fmla="*/ 433 w 3317"/>
                      <a:gd name="T51" fmla="*/ 558 h 2046"/>
                      <a:gd name="T52" fmla="*/ 372 w 3317"/>
                      <a:gd name="T53" fmla="*/ 651 h 2046"/>
                      <a:gd name="T54" fmla="*/ 341 w 3317"/>
                      <a:gd name="T55" fmla="*/ 744 h 2046"/>
                      <a:gd name="T56" fmla="*/ 61 w 3317"/>
                      <a:gd name="T57" fmla="*/ 836 h 2046"/>
                      <a:gd name="T58" fmla="*/ 0 w 3317"/>
                      <a:gd name="T59" fmla="*/ 899 h 2046"/>
                      <a:gd name="T60" fmla="*/ 124 w 3317"/>
                      <a:gd name="T61" fmla="*/ 1053 h 2046"/>
                      <a:gd name="T62" fmla="*/ 248 w 3317"/>
                      <a:gd name="T63" fmla="*/ 1084 h 2046"/>
                      <a:gd name="T64" fmla="*/ 341 w 3317"/>
                      <a:gd name="T65" fmla="*/ 1084 h 2046"/>
                      <a:gd name="T66" fmla="*/ 341 w 3317"/>
                      <a:gd name="T67" fmla="*/ 1208 h 2046"/>
                      <a:gd name="T68" fmla="*/ 278 w 3317"/>
                      <a:gd name="T69" fmla="*/ 1364 h 2046"/>
                      <a:gd name="T70" fmla="*/ 372 w 3317"/>
                      <a:gd name="T71" fmla="*/ 1456 h 2046"/>
                      <a:gd name="T72" fmla="*/ 526 w 3317"/>
                      <a:gd name="T73" fmla="*/ 1488 h 2046"/>
                      <a:gd name="T74" fmla="*/ 650 w 3317"/>
                      <a:gd name="T75" fmla="*/ 1549 h 2046"/>
                      <a:gd name="T76" fmla="*/ 774 w 3317"/>
                      <a:gd name="T77" fmla="*/ 1580 h 2046"/>
                      <a:gd name="T78" fmla="*/ 868 w 3317"/>
                      <a:gd name="T79" fmla="*/ 1549 h 2046"/>
                      <a:gd name="T80" fmla="*/ 961 w 3317"/>
                      <a:gd name="T81" fmla="*/ 1580 h 2046"/>
                      <a:gd name="T82" fmla="*/ 1085 w 3317"/>
                      <a:gd name="T83" fmla="*/ 1519 h 2046"/>
                      <a:gd name="T84" fmla="*/ 1240 w 3317"/>
                      <a:gd name="T85" fmla="*/ 1488 h 2046"/>
                      <a:gd name="T86" fmla="*/ 1394 w 3317"/>
                      <a:gd name="T87" fmla="*/ 1704 h 2046"/>
                      <a:gd name="T88" fmla="*/ 1332 w 3317"/>
                      <a:gd name="T89" fmla="*/ 1828 h 2046"/>
                      <a:gd name="T90" fmla="*/ 1394 w 3317"/>
                      <a:gd name="T91" fmla="*/ 1890 h 2046"/>
                      <a:gd name="T92" fmla="*/ 1457 w 3317"/>
                      <a:gd name="T93" fmla="*/ 1984 h 2046"/>
                      <a:gd name="T94" fmla="*/ 1549 w 3317"/>
                      <a:gd name="T95" fmla="*/ 1952 h 2046"/>
                      <a:gd name="T96" fmla="*/ 1673 w 3317"/>
                      <a:gd name="T97" fmla="*/ 1921 h 2046"/>
                      <a:gd name="T98" fmla="*/ 1766 w 3317"/>
                      <a:gd name="T99" fmla="*/ 1921 h 2046"/>
                      <a:gd name="T100" fmla="*/ 1890 w 3317"/>
                      <a:gd name="T101" fmla="*/ 2014 h 2046"/>
                      <a:gd name="T102" fmla="*/ 2169 w 3317"/>
                      <a:gd name="T103" fmla="*/ 1952 h 2046"/>
                      <a:gd name="T104" fmla="*/ 2386 w 3317"/>
                      <a:gd name="T105" fmla="*/ 1828 h 2046"/>
                      <a:gd name="T106" fmla="*/ 2573 w 3317"/>
                      <a:gd name="T107" fmla="*/ 1612 h 2046"/>
                      <a:gd name="T108" fmla="*/ 2573 w 3317"/>
                      <a:gd name="T109" fmla="*/ 1519 h 2046"/>
                      <a:gd name="T110" fmla="*/ 2573 w 3317"/>
                      <a:gd name="T111" fmla="*/ 1271 h 2046"/>
                      <a:gd name="T112" fmla="*/ 2541 w 3317"/>
                      <a:gd name="T113" fmla="*/ 1053 h 2046"/>
                      <a:gd name="T114" fmla="*/ 2386 w 3317"/>
                      <a:gd name="T115" fmla="*/ 960 h 2046"/>
                      <a:gd name="T116" fmla="*/ 2603 w 3317"/>
                      <a:gd name="T117" fmla="*/ 744 h 2046"/>
                      <a:gd name="T118" fmla="*/ 2821 w 3317"/>
                      <a:gd name="T119" fmla="*/ 775 h 20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3317" h="2046">
                        <a:moveTo>
                          <a:pt x="2821" y="775"/>
                        </a:moveTo>
                        <a:lnTo>
                          <a:pt x="2821" y="775"/>
                        </a:lnTo>
                        <a:lnTo>
                          <a:pt x="2821" y="775"/>
                        </a:lnTo>
                        <a:lnTo>
                          <a:pt x="2821" y="775"/>
                        </a:lnTo>
                        <a:lnTo>
                          <a:pt x="2821" y="775"/>
                        </a:lnTo>
                        <a:lnTo>
                          <a:pt x="2851" y="744"/>
                        </a:lnTo>
                        <a:lnTo>
                          <a:pt x="2851" y="744"/>
                        </a:lnTo>
                        <a:lnTo>
                          <a:pt x="2851" y="744"/>
                        </a:lnTo>
                        <a:lnTo>
                          <a:pt x="2882" y="744"/>
                        </a:lnTo>
                        <a:cubicBezTo>
                          <a:pt x="2882" y="712"/>
                          <a:pt x="2882" y="712"/>
                          <a:pt x="2913" y="712"/>
                        </a:cubicBezTo>
                        <a:lnTo>
                          <a:pt x="2913" y="712"/>
                        </a:lnTo>
                        <a:cubicBezTo>
                          <a:pt x="2944" y="712"/>
                          <a:pt x="2944" y="712"/>
                          <a:pt x="2944" y="712"/>
                        </a:cubicBezTo>
                        <a:cubicBezTo>
                          <a:pt x="2944" y="712"/>
                          <a:pt x="2975" y="712"/>
                          <a:pt x="2975" y="681"/>
                        </a:cubicBezTo>
                        <a:lnTo>
                          <a:pt x="2975" y="681"/>
                        </a:lnTo>
                        <a:lnTo>
                          <a:pt x="3006" y="681"/>
                        </a:lnTo>
                        <a:lnTo>
                          <a:pt x="3006" y="681"/>
                        </a:lnTo>
                        <a:cubicBezTo>
                          <a:pt x="3037" y="681"/>
                          <a:pt x="3037" y="651"/>
                          <a:pt x="3037" y="651"/>
                        </a:cubicBezTo>
                        <a:cubicBezTo>
                          <a:pt x="3037" y="651"/>
                          <a:pt x="3037" y="651"/>
                          <a:pt x="3069" y="620"/>
                        </a:cubicBezTo>
                        <a:lnTo>
                          <a:pt x="3069" y="620"/>
                        </a:lnTo>
                        <a:lnTo>
                          <a:pt x="3069" y="620"/>
                        </a:lnTo>
                        <a:cubicBezTo>
                          <a:pt x="3099" y="620"/>
                          <a:pt x="3099" y="620"/>
                          <a:pt x="3099" y="620"/>
                        </a:cubicBezTo>
                        <a:lnTo>
                          <a:pt x="3130" y="620"/>
                        </a:lnTo>
                        <a:lnTo>
                          <a:pt x="3130" y="620"/>
                        </a:lnTo>
                        <a:lnTo>
                          <a:pt x="3130" y="620"/>
                        </a:lnTo>
                        <a:cubicBezTo>
                          <a:pt x="3130" y="620"/>
                          <a:pt x="3130" y="620"/>
                          <a:pt x="3130" y="588"/>
                        </a:cubicBezTo>
                        <a:lnTo>
                          <a:pt x="3130" y="588"/>
                        </a:lnTo>
                        <a:lnTo>
                          <a:pt x="3130" y="558"/>
                        </a:lnTo>
                        <a:lnTo>
                          <a:pt x="3130" y="558"/>
                        </a:lnTo>
                        <a:lnTo>
                          <a:pt x="3099" y="558"/>
                        </a:lnTo>
                        <a:cubicBezTo>
                          <a:pt x="3099" y="527"/>
                          <a:pt x="3099" y="527"/>
                          <a:pt x="3099" y="527"/>
                        </a:cubicBezTo>
                        <a:cubicBezTo>
                          <a:pt x="3099" y="527"/>
                          <a:pt x="3099" y="496"/>
                          <a:pt x="3130" y="496"/>
                        </a:cubicBezTo>
                        <a:lnTo>
                          <a:pt x="3130" y="496"/>
                        </a:lnTo>
                        <a:lnTo>
                          <a:pt x="3161" y="496"/>
                        </a:lnTo>
                        <a:cubicBezTo>
                          <a:pt x="3161" y="496"/>
                          <a:pt x="3161" y="496"/>
                          <a:pt x="3161" y="464"/>
                        </a:cubicBezTo>
                        <a:lnTo>
                          <a:pt x="3161" y="464"/>
                        </a:lnTo>
                        <a:cubicBezTo>
                          <a:pt x="3161" y="464"/>
                          <a:pt x="3161" y="464"/>
                          <a:pt x="3192" y="464"/>
                        </a:cubicBezTo>
                        <a:lnTo>
                          <a:pt x="3192" y="464"/>
                        </a:lnTo>
                        <a:lnTo>
                          <a:pt x="3192" y="464"/>
                        </a:lnTo>
                        <a:cubicBezTo>
                          <a:pt x="3192" y="464"/>
                          <a:pt x="3192" y="464"/>
                          <a:pt x="3223" y="496"/>
                        </a:cubicBezTo>
                        <a:lnTo>
                          <a:pt x="3223" y="496"/>
                        </a:lnTo>
                        <a:cubicBezTo>
                          <a:pt x="3223" y="464"/>
                          <a:pt x="3254" y="464"/>
                          <a:pt x="3254" y="464"/>
                        </a:cubicBezTo>
                        <a:lnTo>
                          <a:pt x="3254" y="464"/>
                        </a:lnTo>
                        <a:lnTo>
                          <a:pt x="3254" y="464"/>
                        </a:lnTo>
                        <a:lnTo>
                          <a:pt x="3254" y="464"/>
                        </a:lnTo>
                        <a:lnTo>
                          <a:pt x="3254" y="464"/>
                        </a:lnTo>
                        <a:cubicBezTo>
                          <a:pt x="3254" y="434"/>
                          <a:pt x="3285" y="434"/>
                          <a:pt x="3285" y="403"/>
                        </a:cubicBezTo>
                        <a:lnTo>
                          <a:pt x="3285" y="403"/>
                        </a:lnTo>
                        <a:lnTo>
                          <a:pt x="3285" y="403"/>
                        </a:lnTo>
                        <a:cubicBezTo>
                          <a:pt x="3285" y="372"/>
                          <a:pt x="3285" y="372"/>
                          <a:pt x="3285" y="372"/>
                        </a:cubicBezTo>
                        <a:cubicBezTo>
                          <a:pt x="3285" y="372"/>
                          <a:pt x="3285" y="340"/>
                          <a:pt x="3316" y="340"/>
                        </a:cubicBezTo>
                        <a:lnTo>
                          <a:pt x="3316" y="340"/>
                        </a:lnTo>
                        <a:lnTo>
                          <a:pt x="3316" y="340"/>
                        </a:lnTo>
                        <a:lnTo>
                          <a:pt x="3285" y="340"/>
                        </a:lnTo>
                        <a:lnTo>
                          <a:pt x="3285" y="340"/>
                        </a:lnTo>
                        <a:cubicBezTo>
                          <a:pt x="3254" y="340"/>
                          <a:pt x="3254" y="340"/>
                          <a:pt x="3254" y="340"/>
                        </a:cubicBezTo>
                        <a:lnTo>
                          <a:pt x="3254" y="340"/>
                        </a:lnTo>
                        <a:lnTo>
                          <a:pt x="3254" y="340"/>
                        </a:lnTo>
                        <a:cubicBezTo>
                          <a:pt x="3254" y="372"/>
                          <a:pt x="3223" y="372"/>
                          <a:pt x="3192" y="372"/>
                        </a:cubicBezTo>
                        <a:lnTo>
                          <a:pt x="3192" y="372"/>
                        </a:lnTo>
                        <a:cubicBezTo>
                          <a:pt x="3161" y="372"/>
                          <a:pt x="3161" y="372"/>
                          <a:pt x="3130" y="372"/>
                        </a:cubicBezTo>
                        <a:lnTo>
                          <a:pt x="3130" y="372"/>
                        </a:lnTo>
                        <a:cubicBezTo>
                          <a:pt x="3099" y="372"/>
                          <a:pt x="3099" y="340"/>
                          <a:pt x="3099" y="340"/>
                        </a:cubicBezTo>
                        <a:cubicBezTo>
                          <a:pt x="3099" y="340"/>
                          <a:pt x="3099" y="340"/>
                          <a:pt x="3099" y="310"/>
                        </a:cubicBezTo>
                        <a:lnTo>
                          <a:pt x="3099" y="310"/>
                        </a:lnTo>
                        <a:lnTo>
                          <a:pt x="3099" y="310"/>
                        </a:lnTo>
                        <a:cubicBezTo>
                          <a:pt x="3069" y="310"/>
                          <a:pt x="3069" y="310"/>
                          <a:pt x="3069" y="279"/>
                        </a:cubicBezTo>
                        <a:cubicBezTo>
                          <a:pt x="3069" y="279"/>
                          <a:pt x="3069" y="279"/>
                          <a:pt x="3037" y="279"/>
                        </a:cubicBezTo>
                        <a:lnTo>
                          <a:pt x="3037" y="279"/>
                        </a:lnTo>
                        <a:lnTo>
                          <a:pt x="3037" y="279"/>
                        </a:lnTo>
                        <a:lnTo>
                          <a:pt x="3037" y="279"/>
                        </a:lnTo>
                        <a:cubicBezTo>
                          <a:pt x="3006" y="279"/>
                          <a:pt x="2975" y="279"/>
                          <a:pt x="2975" y="279"/>
                        </a:cubicBezTo>
                        <a:cubicBezTo>
                          <a:pt x="2944" y="248"/>
                          <a:pt x="2944" y="248"/>
                          <a:pt x="2913" y="216"/>
                        </a:cubicBezTo>
                        <a:lnTo>
                          <a:pt x="2913" y="186"/>
                        </a:lnTo>
                        <a:cubicBezTo>
                          <a:pt x="2913" y="155"/>
                          <a:pt x="2913" y="155"/>
                          <a:pt x="2882" y="155"/>
                        </a:cubicBezTo>
                        <a:cubicBezTo>
                          <a:pt x="2882" y="124"/>
                          <a:pt x="2882" y="124"/>
                          <a:pt x="2882" y="124"/>
                        </a:cubicBezTo>
                        <a:cubicBezTo>
                          <a:pt x="2882" y="124"/>
                          <a:pt x="2882" y="92"/>
                          <a:pt x="2851" y="92"/>
                        </a:cubicBezTo>
                        <a:lnTo>
                          <a:pt x="2851" y="62"/>
                        </a:lnTo>
                        <a:cubicBezTo>
                          <a:pt x="2851" y="62"/>
                          <a:pt x="2851" y="31"/>
                          <a:pt x="2821" y="31"/>
                        </a:cubicBezTo>
                        <a:lnTo>
                          <a:pt x="2821" y="31"/>
                        </a:lnTo>
                        <a:lnTo>
                          <a:pt x="2821" y="31"/>
                        </a:lnTo>
                        <a:lnTo>
                          <a:pt x="2821" y="31"/>
                        </a:lnTo>
                        <a:lnTo>
                          <a:pt x="2821" y="31"/>
                        </a:lnTo>
                        <a:lnTo>
                          <a:pt x="2789" y="31"/>
                        </a:lnTo>
                        <a:lnTo>
                          <a:pt x="2789" y="31"/>
                        </a:lnTo>
                        <a:lnTo>
                          <a:pt x="2758" y="31"/>
                        </a:lnTo>
                        <a:cubicBezTo>
                          <a:pt x="2758" y="31"/>
                          <a:pt x="2758" y="0"/>
                          <a:pt x="2727" y="0"/>
                        </a:cubicBezTo>
                        <a:lnTo>
                          <a:pt x="2665" y="0"/>
                        </a:lnTo>
                        <a:lnTo>
                          <a:pt x="2665" y="0"/>
                        </a:lnTo>
                        <a:cubicBezTo>
                          <a:pt x="2634" y="0"/>
                          <a:pt x="2634" y="0"/>
                          <a:pt x="2634" y="0"/>
                        </a:cubicBezTo>
                        <a:cubicBezTo>
                          <a:pt x="2634" y="31"/>
                          <a:pt x="2634" y="31"/>
                          <a:pt x="2603" y="31"/>
                        </a:cubicBezTo>
                        <a:lnTo>
                          <a:pt x="2603" y="31"/>
                        </a:lnTo>
                        <a:lnTo>
                          <a:pt x="2603" y="31"/>
                        </a:lnTo>
                        <a:cubicBezTo>
                          <a:pt x="2603" y="0"/>
                          <a:pt x="2603" y="0"/>
                          <a:pt x="2603" y="0"/>
                        </a:cubicBezTo>
                        <a:lnTo>
                          <a:pt x="2573" y="31"/>
                        </a:lnTo>
                        <a:lnTo>
                          <a:pt x="2573" y="31"/>
                        </a:lnTo>
                        <a:lnTo>
                          <a:pt x="2603" y="31"/>
                        </a:lnTo>
                        <a:cubicBezTo>
                          <a:pt x="2603" y="62"/>
                          <a:pt x="2603" y="62"/>
                          <a:pt x="2603" y="62"/>
                        </a:cubicBezTo>
                        <a:lnTo>
                          <a:pt x="2603" y="62"/>
                        </a:lnTo>
                        <a:lnTo>
                          <a:pt x="2603" y="62"/>
                        </a:lnTo>
                        <a:cubicBezTo>
                          <a:pt x="2603" y="92"/>
                          <a:pt x="2573" y="92"/>
                          <a:pt x="2573" y="124"/>
                        </a:cubicBezTo>
                        <a:lnTo>
                          <a:pt x="2541" y="124"/>
                        </a:lnTo>
                        <a:lnTo>
                          <a:pt x="2541" y="155"/>
                        </a:lnTo>
                        <a:lnTo>
                          <a:pt x="2541" y="155"/>
                        </a:lnTo>
                        <a:lnTo>
                          <a:pt x="2541" y="155"/>
                        </a:lnTo>
                        <a:lnTo>
                          <a:pt x="2510" y="186"/>
                        </a:lnTo>
                        <a:lnTo>
                          <a:pt x="2510" y="186"/>
                        </a:lnTo>
                        <a:lnTo>
                          <a:pt x="2510" y="186"/>
                        </a:lnTo>
                        <a:lnTo>
                          <a:pt x="2510" y="186"/>
                        </a:lnTo>
                        <a:cubicBezTo>
                          <a:pt x="2510" y="216"/>
                          <a:pt x="2510" y="216"/>
                          <a:pt x="2479" y="216"/>
                        </a:cubicBezTo>
                        <a:lnTo>
                          <a:pt x="2479" y="216"/>
                        </a:lnTo>
                        <a:lnTo>
                          <a:pt x="2479" y="216"/>
                        </a:lnTo>
                        <a:cubicBezTo>
                          <a:pt x="2479" y="248"/>
                          <a:pt x="2479" y="248"/>
                          <a:pt x="2449" y="248"/>
                        </a:cubicBezTo>
                        <a:cubicBezTo>
                          <a:pt x="2449" y="248"/>
                          <a:pt x="2417" y="248"/>
                          <a:pt x="2386" y="248"/>
                        </a:cubicBezTo>
                        <a:lnTo>
                          <a:pt x="2386" y="248"/>
                        </a:lnTo>
                        <a:lnTo>
                          <a:pt x="2355" y="248"/>
                        </a:lnTo>
                        <a:cubicBezTo>
                          <a:pt x="2355" y="248"/>
                          <a:pt x="2355" y="279"/>
                          <a:pt x="2325" y="279"/>
                        </a:cubicBezTo>
                        <a:lnTo>
                          <a:pt x="2325" y="310"/>
                        </a:lnTo>
                        <a:lnTo>
                          <a:pt x="2325" y="310"/>
                        </a:lnTo>
                        <a:lnTo>
                          <a:pt x="2325" y="310"/>
                        </a:lnTo>
                        <a:lnTo>
                          <a:pt x="2325" y="310"/>
                        </a:lnTo>
                        <a:lnTo>
                          <a:pt x="2325" y="310"/>
                        </a:lnTo>
                        <a:lnTo>
                          <a:pt x="2325" y="310"/>
                        </a:lnTo>
                        <a:cubicBezTo>
                          <a:pt x="2355" y="310"/>
                          <a:pt x="2355" y="310"/>
                          <a:pt x="2355" y="310"/>
                        </a:cubicBezTo>
                        <a:lnTo>
                          <a:pt x="2355" y="310"/>
                        </a:lnTo>
                        <a:lnTo>
                          <a:pt x="2386" y="310"/>
                        </a:lnTo>
                        <a:lnTo>
                          <a:pt x="2386" y="310"/>
                        </a:lnTo>
                        <a:cubicBezTo>
                          <a:pt x="2417" y="310"/>
                          <a:pt x="2417" y="310"/>
                          <a:pt x="2417" y="310"/>
                        </a:cubicBezTo>
                        <a:lnTo>
                          <a:pt x="2417" y="310"/>
                        </a:lnTo>
                        <a:cubicBezTo>
                          <a:pt x="2449" y="310"/>
                          <a:pt x="2449" y="310"/>
                          <a:pt x="2449" y="310"/>
                        </a:cubicBezTo>
                        <a:cubicBezTo>
                          <a:pt x="2449" y="310"/>
                          <a:pt x="2449" y="310"/>
                          <a:pt x="2479" y="310"/>
                        </a:cubicBezTo>
                        <a:cubicBezTo>
                          <a:pt x="2479" y="340"/>
                          <a:pt x="2541" y="372"/>
                          <a:pt x="2541" y="372"/>
                        </a:cubicBezTo>
                        <a:lnTo>
                          <a:pt x="2541" y="403"/>
                        </a:lnTo>
                        <a:cubicBezTo>
                          <a:pt x="2541" y="403"/>
                          <a:pt x="2541" y="403"/>
                          <a:pt x="2541" y="434"/>
                        </a:cubicBezTo>
                        <a:lnTo>
                          <a:pt x="2541" y="434"/>
                        </a:lnTo>
                        <a:cubicBezTo>
                          <a:pt x="2541" y="434"/>
                          <a:pt x="2541" y="464"/>
                          <a:pt x="2510" y="464"/>
                        </a:cubicBezTo>
                        <a:lnTo>
                          <a:pt x="2510" y="464"/>
                        </a:lnTo>
                        <a:lnTo>
                          <a:pt x="2510" y="434"/>
                        </a:lnTo>
                        <a:lnTo>
                          <a:pt x="2510" y="434"/>
                        </a:lnTo>
                        <a:cubicBezTo>
                          <a:pt x="2479" y="434"/>
                          <a:pt x="2479" y="434"/>
                          <a:pt x="2479" y="434"/>
                        </a:cubicBezTo>
                        <a:lnTo>
                          <a:pt x="2479" y="434"/>
                        </a:lnTo>
                        <a:lnTo>
                          <a:pt x="2479" y="434"/>
                        </a:lnTo>
                        <a:lnTo>
                          <a:pt x="2479" y="434"/>
                        </a:lnTo>
                        <a:lnTo>
                          <a:pt x="2479" y="434"/>
                        </a:lnTo>
                        <a:cubicBezTo>
                          <a:pt x="2449" y="434"/>
                          <a:pt x="2449" y="434"/>
                          <a:pt x="2449" y="434"/>
                        </a:cubicBezTo>
                        <a:lnTo>
                          <a:pt x="2449" y="434"/>
                        </a:lnTo>
                        <a:lnTo>
                          <a:pt x="2449" y="434"/>
                        </a:lnTo>
                        <a:cubicBezTo>
                          <a:pt x="2449" y="434"/>
                          <a:pt x="2449" y="434"/>
                          <a:pt x="2417" y="434"/>
                        </a:cubicBezTo>
                        <a:cubicBezTo>
                          <a:pt x="2417" y="464"/>
                          <a:pt x="2417" y="464"/>
                          <a:pt x="2417" y="464"/>
                        </a:cubicBezTo>
                        <a:lnTo>
                          <a:pt x="2417" y="464"/>
                        </a:lnTo>
                        <a:lnTo>
                          <a:pt x="2417" y="464"/>
                        </a:lnTo>
                        <a:cubicBezTo>
                          <a:pt x="2386" y="464"/>
                          <a:pt x="2386" y="464"/>
                          <a:pt x="2386" y="464"/>
                        </a:cubicBezTo>
                        <a:lnTo>
                          <a:pt x="2386" y="464"/>
                        </a:lnTo>
                        <a:lnTo>
                          <a:pt x="2386" y="464"/>
                        </a:lnTo>
                        <a:lnTo>
                          <a:pt x="2355" y="464"/>
                        </a:lnTo>
                        <a:lnTo>
                          <a:pt x="2355" y="464"/>
                        </a:lnTo>
                        <a:lnTo>
                          <a:pt x="2355" y="464"/>
                        </a:lnTo>
                        <a:cubicBezTo>
                          <a:pt x="2355" y="496"/>
                          <a:pt x="2355" y="496"/>
                          <a:pt x="2325" y="496"/>
                        </a:cubicBezTo>
                        <a:cubicBezTo>
                          <a:pt x="2325" y="527"/>
                          <a:pt x="2325" y="527"/>
                          <a:pt x="2325" y="527"/>
                        </a:cubicBezTo>
                        <a:cubicBezTo>
                          <a:pt x="2293" y="527"/>
                          <a:pt x="2293" y="527"/>
                          <a:pt x="2293" y="527"/>
                        </a:cubicBezTo>
                        <a:lnTo>
                          <a:pt x="2293" y="527"/>
                        </a:lnTo>
                        <a:lnTo>
                          <a:pt x="2262" y="527"/>
                        </a:lnTo>
                        <a:lnTo>
                          <a:pt x="2262" y="527"/>
                        </a:lnTo>
                        <a:lnTo>
                          <a:pt x="2262" y="527"/>
                        </a:lnTo>
                        <a:cubicBezTo>
                          <a:pt x="2262" y="527"/>
                          <a:pt x="2231" y="527"/>
                          <a:pt x="2231" y="558"/>
                        </a:cubicBezTo>
                        <a:cubicBezTo>
                          <a:pt x="2201" y="558"/>
                          <a:pt x="2201" y="558"/>
                          <a:pt x="2201" y="558"/>
                        </a:cubicBezTo>
                        <a:lnTo>
                          <a:pt x="2201" y="558"/>
                        </a:lnTo>
                        <a:lnTo>
                          <a:pt x="2201" y="558"/>
                        </a:lnTo>
                        <a:cubicBezTo>
                          <a:pt x="2169" y="558"/>
                          <a:pt x="2169" y="558"/>
                          <a:pt x="2169" y="558"/>
                        </a:cubicBezTo>
                        <a:lnTo>
                          <a:pt x="2169" y="558"/>
                        </a:lnTo>
                        <a:cubicBezTo>
                          <a:pt x="2138" y="558"/>
                          <a:pt x="2138" y="558"/>
                          <a:pt x="2138" y="558"/>
                        </a:cubicBezTo>
                        <a:cubicBezTo>
                          <a:pt x="2107" y="558"/>
                          <a:pt x="2107" y="558"/>
                          <a:pt x="2077" y="558"/>
                        </a:cubicBezTo>
                        <a:lnTo>
                          <a:pt x="2077" y="558"/>
                        </a:lnTo>
                        <a:lnTo>
                          <a:pt x="2077" y="558"/>
                        </a:lnTo>
                        <a:lnTo>
                          <a:pt x="2077" y="558"/>
                        </a:lnTo>
                        <a:lnTo>
                          <a:pt x="2077" y="558"/>
                        </a:lnTo>
                        <a:cubicBezTo>
                          <a:pt x="2107" y="558"/>
                          <a:pt x="2107" y="588"/>
                          <a:pt x="2107" y="588"/>
                        </a:cubicBezTo>
                        <a:cubicBezTo>
                          <a:pt x="2107" y="620"/>
                          <a:pt x="2107" y="620"/>
                          <a:pt x="2107" y="620"/>
                        </a:cubicBezTo>
                        <a:lnTo>
                          <a:pt x="2107" y="620"/>
                        </a:lnTo>
                        <a:cubicBezTo>
                          <a:pt x="2107" y="651"/>
                          <a:pt x="2077" y="651"/>
                          <a:pt x="2077" y="651"/>
                        </a:cubicBezTo>
                        <a:lnTo>
                          <a:pt x="2077" y="651"/>
                        </a:lnTo>
                        <a:cubicBezTo>
                          <a:pt x="2077" y="651"/>
                          <a:pt x="2077" y="651"/>
                          <a:pt x="2045" y="651"/>
                        </a:cubicBezTo>
                        <a:lnTo>
                          <a:pt x="2045" y="651"/>
                        </a:lnTo>
                        <a:lnTo>
                          <a:pt x="2045" y="651"/>
                        </a:lnTo>
                        <a:lnTo>
                          <a:pt x="2045" y="651"/>
                        </a:lnTo>
                        <a:lnTo>
                          <a:pt x="2045" y="651"/>
                        </a:lnTo>
                        <a:cubicBezTo>
                          <a:pt x="2045" y="681"/>
                          <a:pt x="2045" y="681"/>
                          <a:pt x="2014" y="681"/>
                        </a:cubicBezTo>
                        <a:cubicBezTo>
                          <a:pt x="2014" y="712"/>
                          <a:pt x="1983" y="712"/>
                          <a:pt x="1983" y="712"/>
                        </a:cubicBezTo>
                        <a:lnTo>
                          <a:pt x="1983" y="712"/>
                        </a:lnTo>
                        <a:cubicBezTo>
                          <a:pt x="1953" y="712"/>
                          <a:pt x="1953" y="712"/>
                          <a:pt x="1953" y="712"/>
                        </a:cubicBezTo>
                        <a:lnTo>
                          <a:pt x="1921" y="712"/>
                        </a:lnTo>
                        <a:cubicBezTo>
                          <a:pt x="1890" y="712"/>
                          <a:pt x="1890" y="712"/>
                          <a:pt x="1859" y="712"/>
                        </a:cubicBezTo>
                        <a:lnTo>
                          <a:pt x="1829" y="712"/>
                        </a:lnTo>
                        <a:lnTo>
                          <a:pt x="1829" y="712"/>
                        </a:lnTo>
                        <a:cubicBezTo>
                          <a:pt x="1829" y="712"/>
                          <a:pt x="1797" y="744"/>
                          <a:pt x="1766" y="744"/>
                        </a:cubicBezTo>
                        <a:cubicBezTo>
                          <a:pt x="1766" y="744"/>
                          <a:pt x="1735" y="775"/>
                          <a:pt x="1705" y="775"/>
                        </a:cubicBezTo>
                        <a:lnTo>
                          <a:pt x="1705" y="775"/>
                        </a:lnTo>
                        <a:cubicBezTo>
                          <a:pt x="1673" y="775"/>
                          <a:pt x="1673" y="775"/>
                          <a:pt x="1673" y="744"/>
                        </a:cubicBezTo>
                        <a:lnTo>
                          <a:pt x="1673" y="744"/>
                        </a:lnTo>
                        <a:cubicBezTo>
                          <a:pt x="1642" y="744"/>
                          <a:pt x="1642" y="775"/>
                          <a:pt x="1642" y="775"/>
                        </a:cubicBezTo>
                        <a:lnTo>
                          <a:pt x="1642" y="775"/>
                        </a:lnTo>
                        <a:lnTo>
                          <a:pt x="1642" y="775"/>
                        </a:lnTo>
                        <a:cubicBezTo>
                          <a:pt x="1642" y="775"/>
                          <a:pt x="1642" y="775"/>
                          <a:pt x="1611" y="775"/>
                        </a:cubicBezTo>
                        <a:lnTo>
                          <a:pt x="1611" y="775"/>
                        </a:lnTo>
                        <a:cubicBezTo>
                          <a:pt x="1611" y="775"/>
                          <a:pt x="1611" y="775"/>
                          <a:pt x="1581" y="744"/>
                        </a:cubicBezTo>
                        <a:lnTo>
                          <a:pt x="1581" y="744"/>
                        </a:lnTo>
                        <a:lnTo>
                          <a:pt x="1581" y="744"/>
                        </a:lnTo>
                        <a:lnTo>
                          <a:pt x="1581" y="744"/>
                        </a:lnTo>
                        <a:lnTo>
                          <a:pt x="1581" y="744"/>
                        </a:lnTo>
                        <a:cubicBezTo>
                          <a:pt x="1581" y="744"/>
                          <a:pt x="1581" y="744"/>
                          <a:pt x="1549" y="744"/>
                        </a:cubicBezTo>
                        <a:lnTo>
                          <a:pt x="1549" y="744"/>
                        </a:lnTo>
                        <a:cubicBezTo>
                          <a:pt x="1518" y="744"/>
                          <a:pt x="1518" y="712"/>
                          <a:pt x="1487" y="712"/>
                        </a:cubicBezTo>
                        <a:lnTo>
                          <a:pt x="1487" y="712"/>
                        </a:lnTo>
                        <a:lnTo>
                          <a:pt x="1487" y="712"/>
                        </a:lnTo>
                        <a:cubicBezTo>
                          <a:pt x="1457" y="712"/>
                          <a:pt x="1457" y="712"/>
                          <a:pt x="1457" y="712"/>
                        </a:cubicBezTo>
                        <a:lnTo>
                          <a:pt x="1425" y="712"/>
                        </a:lnTo>
                        <a:lnTo>
                          <a:pt x="1425" y="712"/>
                        </a:lnTo>
                        <a:cubicBezTo>
                          <a:pt x="1394" y="712"/>
                          <a:pt x="1394" y="712"/>
                          <a:pt x="1394" y="712"/>
                        </a:cubicBezTo>
                        <a:cubicBezTo>
                          <a:pt x="1364" y="712"/>
                          <a:pt x="1332" y="712"/>
                          <a:pt x="1332" y="712"/>
                        </a:cubicBezTo>
                        <a:cubicBezTo>
                          <a:pt x="1332" y="712"/>
                          <a:pt x="1270" y="712"/>
                          <a:pt x="1240" y="681"/>
                        </a:cubicBezTo>
                        <a:lnTo>
                          <a:pt x="1240" y="681"/>
                        </a:lnTo>
                        <a:cubicBezTo>
                          <a:pt x="1209" y="681"/>
                          <a:pt x="1209" y="681"/>
                          <a:pt x="1209" y="681"/>
                        </a:cubicBezTo>
                        <a:lnTo>
                          <a:pt x="1209" y="681"/>
                        </a:lnTo>
                        <a:cubicBezTo>
                          <a:pt x="1177" y="681"/>
                          <a:pt x="1177" y="651"/>
                          <a:pt x="1177" y="651"/>
                        </a:cubicBezTo>
                        <a:lnTo>
                          <a:pt x="1146" y="620"/>
                        </a:lnTo>
                        <a:lnTo>
                          <a:pt x="1146" y="620"/>
                        </a:lnTo>
                        <a:cubicBezTo>
                          <a:pt x="1146" y="620"/>
                          <a:pt x="1146" y="620"/>
                          <a:pt x="1146" y="588"/>
                        </a:cubicBezTo>
                        <a:lnTo>
                          <a:pt x="1146" y="588"/>
                        </a:lnTo>
                        <a:lnTo>
                          <a:pt x="1146" y="588"/>
                        </a:lnTo>
                        <a:lnTo>
                          <a:pt x="1146" y="588"/>
                        </a:lnTo>
                        <a:cubicBezTo>
                          <a:pt x="1116" y="588"/>
                          <a:pt x="1116" y="588"/>
                          <a:pt x="1116" y="588"/>
                        </a:cubicBezTo>
                        <a:cubicBezTo>
                          <a:pt x="1085" y="588"/>
                          <a:pt x="1085" y="558"/>
                          <a:pt x="1085" y="558"/>
                        </a:cubicBezTo>
                        <a:lnTo>
                          <a:pt x="1053" y="558"/>
                        </a:lnTo>
                        <a:lnTo>
                          <a:pt x="1053" y="558"/>
                        </a:lnTo>
                        <a:cubicBezTo>
                          <a:pt x="1053" y="558"/>
                          <a:pt x="1053" y="558"/>
                          <a:pt x="1022" y="558"/>
                        </a:cubicBezTo>
                        <a:cubicBezTo>
                          <a:pt x="1022" y="558"/>
                          <a:pt x="1022" y="558"/>
                          <a:pt x="992" y="558"/>
                        </a:cubicBezTo>
                        <a:lnTo>
                          <a:pt x="992" y="558"/>
                        </a:lnTo>
                        <a:lnTo>
                          <a:pt x="992" y="558"/>
                        </a:lnTo>
                        <a:cubicBezTo>
                          <a:pt x="961" y="558"/>
                          <a:pt x="961" y="558"/>
                          <a:pt x="929" y="558"/>
                        </a:cubicBezTo>
                        <a:cubicBezTo>
                          <a:pt x="898" y="558"/>
                          <a:pt x="898" y="527"/>
                          <a:pt x="898" y="527"/>
                        </a:cubicBezTo>
                        <a:cubicBezTo>
                          <a:pt x="898" y="496"/>
                          <a:pt x="898" y="496"/>
                          <a:pt x="898" y="496"/>
                        </a:cubicBezTo>
                        <a:lnTo>
                          <a:pt x="898" y="464"/>
                        </a:lnTo>
                        <a:cubicBezTo>
                          <a:pt x="898" y="434"/>
                          <a:pt x="898" y="434"/>
                          <a:pt x="898" y="434"/>
                        </a:cubicBezTo>
                        <a:cubicBezTo>
                          <a:pt x="898" y="434"/>
                          <a:pt x="898" y="434"/>
                          <a:pt x="898" y="403"/>
                        </a:cubicBezTo>
                        <a:cubicBezTo>
                          <a:pt x="898" y="403"/>
                          <a:pt x="868" y="403"/>
                          <a:pt x="868" y="372"/>
                        </a:cubicBezTo>
                        <a:lnTo>
                          <a:pt x="868" y="372"/>
                        </a:lnTo>
                        <a:lnTo>
                          <a:pt x="868" y="372"/>
                        </a:lnTo>
                        <a:cubicBezTo>
                          <a:pt x="868" y="372"/>
                          <a:pt x="868" y="372"/>
                          <a:pt x="837" y="372"/>
                        </a:cubicBezTo>
                        <a:lnTo>
                          <a:pt x="837" y="372"/>
                        </a:lnTo>
                        <a:cubicBezTo>
                          <a:pt x="837" y="372"/>
                          <a:pt x="837" y="372"/>
                          <a:pt x="805" y="372"/>
                        </a:cubicBezTo>
                        <a:cubicBezTo>
                          <a:pt x="805" y="340"/>
                          <a:pt x="774" y="340"/>
                          <a:pt x="774" y="340"/>
                        </a:cubicBezTo>
                        <a:lnTo>
                          <a:pt x="774" y="340"/>
                        </a:lnTo>
                        <a:cubicBezTo>
                          <a:pt x="744" y="340"/>
                          <a:pt x="744" y="310"/>
                          <a:pt x="744" y="310"/>
                        </a:cubicBezTo>
                        <a:cubicBezTo>
                          <a:pt x="744" y="310"/>
                          <a:pt x="713" y="310"/>
                          <a:pt x="713" y="279"/>
                        </a:cubicBezTo>
                        <a:cubicBezTo>
                          <a:pt x="713" y="310"/>
                          <a:pt x="713" y="310"/>
                          <a:pt x="713" y="310"/>
                        </a:cubicBezTo>
                        <a:cubicBezTo>
                          <a:pt x="713" y="340"/>
                          <a:pt x="681" y="340"/>
                          <a:pt x="681" y="340"/>
                        </a:cubicBezTo>
                        <a:cubicBezTo>
                          <a:pt x="681" y="340"/>
                          <a:pt x="681" y="340"/>
                          <a:pt x="650" y="340"/>
                        </a:cubicBezTo>
                        <a:lnTo>
                          <a:pt x="650" y="340"/>
                        </a:lnTo>
                        <a:lnTo>
                          <a:pt x="650" y="340"/>
                        </a:lnTo>
                        <a:lnTo>
                          <a:pt x="650" y="340"/>
                        </a:lnTo>
                        <a:cubicBezTo>
                          <a:pt x="650" y="372"/>
                          <a:pt x="650" y="372"/>
                          <a:pt x="650" y="372"/>
                        </a:cubicBezTo>
                        <a:lnTo>
                          <a:pt x="650" y="372"/>
                        </a:lnTo>
                        <a:lnTo>
                          <a:pt x="650" y="372"/>
                        </a:lnTo>
                        <a:cubicBezTo>
                          <a:pt x="650" y="403"/>
                          <a:pt x="650" y="403"/>
                          <a:pt x="650" y="403"/>
                        </a:cubicBezTo>
                        <a:cubicBezTo>
                          <a:pt x="620" y="434"/>
                          <a:pt x="620" y="434"/>
                          <a:pt x="620" y="434"/>
                        </a:cubicBezTo>
                        <a:cubicBezTo>
                          <a:pt x="589" y="434"/>
                          <a:pt x="589" y="434"/>
                          <a:pt x="589" y="434"/>
                        </a:cubicBezTo>
                        <a:lnTo>
                          <a:pt x="557" y="434"/>
                        </a:lnTo>
                        <a:lnTo>
                          <a:pt x="557" y="434"/>
                        </a:lnTo>
                        <a:lnTo>
                          <a:pt x="557" y="434"/>
                        </a:lnTo>
                        <a:cubicBezTo>
                          <a:pt x="557" y="434"/>
                          <a:pt x="557" y="434"/>
                          <a:pt x="526" y="434"/>
                        </a:cubicBezTo>
                        <a:lnTo>
                          <a:pt x="526" y="434"/>
                        </a:lnTo>
                        <a:cubicBezTo>
                          <a:pt x="496" y="434"/>
                          <a:pt x="496" y="434"/>
                          <a:pt x="496" y="434"/>
                        </a:cubicBezTo>
                        <a:cubicBezTo>
                          <a:pt x="496" y="403"/>
                          <a:pt x="496" y="403"/>
                          <a:pt x="496" y="403"/>
                        </a:cubicBezTo>
                        <a:lnTo>
                          <a:pt x="496" y="403"/>
                        </a:lnTo>
                        <a:cubicBezTo>
                          <a:pt x="496" y="434"/>
                          <a:pt x="496" y="434"/>
                          <a:pt x="496" y="434"/>
                        </a:cubicBezTo>
                        <a:lnTo>
                          <a:pt x="496" y="434"/>
                        </a:lnTo>
                        <a:lnTo>
                          <a:pt x="496" y="434"/>
                        </a:lnTo>
                        <a:cubicBezTo>
                          <a:pt x="496" y="464"/>
                          <a:pt x="496" y="464"/>
                          <a:pt x="496" y="464"/>
                        </a:cubicBezTo>
                        <a:cubicBezTo>
                          <a:pt x="496" y="464"/>
                          <a:pt x="465" y="464"/>
                          <a:pt x="465" y="496"/>
                        </a:cubicBezTo>
                        <a:cubicBezTo>
                          <a:pt x="496" y="496"/>
                          <a:pt x="496" y="496"/>
                          <a:pt x="496" y="496"/>
                        </a:cubicBezTo>
                        <a:lnTo>
                          <a:pt x="496" y="496"/>
                        </a:lnTo>
                        <a:cubicBezTo>
                          <a:pt x="496" y="527"/>
                          <a:pt x="496" y="527"/>
                          <a:pt x="496" y="527"/>
                        </a:cubicBezTo>
                        <a:lnTo>
                          <a:pt x="496" y="527"/>
                        </a:lnTo>
                        <a:cubicBezTo>
                          <a:pt x="496" y="527"/>
                          <a:pt x="465" y="558"/>
                          <a:pt x="433" y="558"/>
                        </a:cubicBezTo>
                        <a:lnTo>
                          <a:pt x="433" y="558"/>
                        </a:lnTo>
                        <a:lnTo>
                          <a:pt x="433" y="558"/>
                        </a:lnTo>
                        <a:lnTo>
                          <a:pt x="433" y="558"/>
                        </a:lnTo>
                        <a:lnTo>
                          <a:pt x="433" y="558"/>
                        </a:lnTo>
                        <a:cubicBezTo>
                          <a:pt x="402" y="527"/>
                          <a:pt x="402" y="527"/>
                          <a:pt x="402" y="527"/>
                        </a:cubicBezTo>
                        <a:cubicBezTo>
                          <a:pt x="402" y="527"/>
                          <a:pt x="402" y="527"/>
                          <a:pt x="372" y="558"/>
                        </a:cubicBezTo>
                        <a:lnTo>
                          <a:pt x="372" y="558"/>
                        </a:lnTo>
                        <a:lnTo>
                          <a:pt x="372" y="558"/>
                        </a:lnTo>
                        <a:lnTo>
                          <a:pt x="372" y="558"/>
                        </a:lnTo>
                        <a:lnTo>
                          <a:pt x="372" y="558"/>
                        </a:lnTo>
                        <a:lnTo>
                          <a:pt x="372" y="558"/>
                        </a:lnTo>
                        <a:lnTo>
                          <a:pt x="372" y="588"/>
                        </a:lnTo>
                        <a:lnTo>
                          <a:pt x="372" y="588"/>
                        </a:lnTo>
                        <a:cubicBezTo>
                          <a:pt x="372" y="620"/>
                          <a:pt x="372" y="620"/>
                          <a:pt x="372" y="651"/>
                        </a:cubicBezTo>
                        <a:lnTo>
                          <a:pt x="372" y="651"/>
                        </a:lnTo>
                        <a:lnTo>
                          <a:pt x="372" y="651"/>
                        </a:lnTo>
                        <a:cubicBezTo>
                          <a:pt x="372" y="681"/>
                          <a:pt x="372" y="681"/>
                          <a:pt x="372" y="681"/>
                        </a:cubicBezTo>
                        <a:lnTo>
                          <a:pt x="372" y="681"/>
                        </a:lnTo>
                        <a:lnTo>
                          <a:pt x="372" y="681"/>
                        </a:lnTo>
                        <a:cubicBezTo>
                          <a:pt x="341" y="681"/>
                          <a:pt x="341" y="681"/>
                          <a:pt x="341" y="681"/>
                        </a:cubicBezTo>
                        <a:lnTo>
                          <a:pt x="341" y="681"/>
                        </a:lnTo>
                        <a:lnTo>
                          <a:pt x="341" y="681"/>
                        </a:lnTo>
                        <a:cubicBezTo>
                          <a:pt x="341" y="712"/>
                          <a:pt x="341" y="712"/>
                          <a:pt x="341" y="712"/>
                        </a:cubicBezTo>
                        <a:cubicBezTo>
                          <a:pt x="341" y="744"/>
                          <a:pt x="341" y="744"/>
                          <a:pt x="341" y="744"/>
                        </a:cubicBezTo>
                        <a:lnTo>
                          <a:pt x="341" y="744"/>
                        </a:lnTo>
                        <a:lnTo>
                          <a:pt x="309" y="744"/>
                        </a:lnTo>
                        <a:cubicBezTo>
                          <a:pt x="278" y="744"/>
                          <a:pt x="278" y="744"/>
                          <a:pt x="278" y="744"/>
                        </a:cubicBezTo>
                        <a:lnTo>
                          <a:pt x="278" y="775"/>
                        </a:lnTo>
                        <a:lnTo>
                          <a:pt x="248" y="775"/>
                        </a:lnTo>
                        <a:cubicBezTo>
                          <a:pt x="248" y="805"/>
                          <a:pt x="217" y="805"/>
                          <a:pt x="217" y="805"/>
                        </a:cubicBezTo>
                        <a:cubicBezTo>
                          <a:pt x="185" y="805"/>
                          <a:pt x="185" y="805"/>
                          <a:pt x="154" y="805"/>
                        </a:cubicBezTo>
                        <a:cubicBezTo>
                          <a:pt x="154" y="836"/>
                          <a:pt x="154" y="836"/>
                          <a:pt x="124" y="836"/>
                        </a:cubicBezTo>
                        <a:lnTo>
                          <a:pt x="124" y="836"/>
                        </a:lnTo>
                        <a:lnTo>
                          <a:pt x="93" y="836"/>
                        </a:lnTo>
                        <a:lnTo>
                          <a:pt x="93" y="836"/>
                        </a:lnTo>
                        <a:lnTo>
                          <a:pt x="61" y="836"/>
                        </a:lnTo>
                        <a:cubicBezTo>
                          <a:pt x="61" y="836"/>
                          <a:pt x="61" y="836"/>
                          <a:pt x="30" y="836"/>
                        </a:cubicBezTo>
                        <a:lnTo>
                          <a:pt x="30" y="836"/>
                        </a:lnTo>
                        <a:lnTo>
                          <a:pt x="30" y="836"/>
                        </a:lnTo>
                        <a:lnTo>
                          <a:pt x="30" y="868"/>
                        </a:lnTo>
                        <a:lnTo>
                          <a:pt x="30" y="868"/>
                        </a:lnTo>
                        <a:lnTo>
                          <a:pt x="0" y="868"/>
                        </a:lnTo>
                        <a:lnTo>
                          <a:pt x="0" y="868"/>
                        </a:lnTo>
                        <a:lnTo>
                          <a:pt x="0" y="868"/>
                        </a:lnTo>
                        <a:lnTo>
                          <a:pt x="0" y="868"/>
                        </a:lnTo>
                        <a:cubicBezTo>
                          <a:pt x="0" y="899"/>
                          <a:pt x="0" y="899"/>
                          <a:pt x="0" y="899"/>
                        </a:cubicBezTo>
                        <a:lnTo>
                          <a:pt x="0" y="899"/>
                        </a:lnTo>
                        <a:lnTo>
                          <a:pt x="0" y="899"/>
                        </a:lnTo>
                        <a:cubicBezTo>
                          <a:pt x="0" y="899"/>
                          <a:pt x="0" y="899"/>
                          <a:pt x="30" y="899"/>
                        </a:cubicBezTo>
                        <a:lnTo>
                          <a:pt x="30" y="899"/>
                        </a:lnTo>
                        <a:lnTo>
                          <a:pt x="30" y="899"/>
                        </a:lnTo>
                        <a:cubicBezTo>
                          <a:pt x="61" y="929"/>
                          <a:pt x="61" y="960"/>
                          <a:pt x="61" y="960"/>
                        </a:cubicBezTo>
                        <a:cubicBezTo>
                          <a:pt x="61" y="992"/>
                          <a:pt x="61" y="992"/>
                          <a:pt x="61" y="992"/>
                        </a:cubicBezTo>
                        <a:lnTo>
                          <a:pt x="61" y="1023"/>
                        </a:lnTo>
                        <a:lnTo>
                          <a:pt x="93" y="1023"/>
                        </a:lnTo>
                        <a:lnTo>
                          <a:pt x="93" y="1023"/>
                        </a:lnTo>
                        <a:cubicBezTo>
                          <a:pt x="124" y="1053"/>
                          <a:pt x="124" y="1053"/>
                          <a:pt x="124" y="1053"/>
                        </a:cubicBezTo>
                        <a:lnTo>
                          <a:pt x="124" y="1053"/>
                        </a:lnTo>
                        <a:lnTo>
                          <a:pt x="124" y="1053"/>
                        </a:lnTo>
                        <a:lnTo>
                          <a:pt x="124" y="1084"/>
                        </a:lnTo>
                        <a:lnTo>
                          <a:pt x="124" y="1084"/>
                        </a:lnTo>
                        <a:cubicBezTo>
                          <a:pt x="124" y="1084"/>
                          <a:pt x="124" y="1084"/>
                          <a:pt x="154" y="1084"/>
                        </a:cubicBezTo>
                        <a:lnTo>
                          <a:pt x="154" y="1084"/>
                        </a:lnTo>
                        <a:cubicBezTo>
                          <a:pt x="185" y="1116"/>
                          <a:pt x="185" y="1116"/>
                          <a:pt x="185" y="1116"/>
                        </a:cubicBezTo>
                        <a:cubicBezTo>
                          <a:pt x="185" y="1116"/>
                          <a:pt x="185" y="1116"/>
                          <a:pt x="217" y="1084"/>
                        </a:cubicBezTo>
                        <a:lnTo>
                          <a:pt x="217" y="1084"/>
                        </a:lnTo>
                        <a:lnTo>
                          <a:pt x="217" y="1084"/>
                        </a:lnTo>
                        <a:cubicBezTo>
                          <a:pt x="217" y="1084"/>
                          <a:pt x="217" y="1084"/>
                          <a:pt x="248" y="1084"/>
                        </a:cubicBezTo>
                        <a:lnTo>
                          <a:pt x="248" y="1084"/>
                        </a:lnTo>
                        <a:lnTo>
                          <a:pt x="248" y="1084"/>
                        </a:lnTo>
                        <a:lnTo>
                          <a:pt x="278" y="1084"/>
                        </a:lnTo>
                        <a:cubicBezTo>
                          <a:pt x="278" y="1084"/>
                          <a:pt x="278" y="1084"/>
                          <a:pt x="309" y="1084"/>
                        </a:cubicBezTo>
                        <a:lnTo>
                          <a:pt x="309" y="1084"/>
                        </a:lnTo>
                        <a:lnTo>
                          <a:pt x="309" y="1084"/>
                        </a:lnTo>
                        <a:lnTo>
                          <a:pt x="309" y="1084"/>
                        </a:lnTo>
                        <a:cubicBezTo>
                          <a:pt x="341" y="1084"/>
                          <a:pt x="341" y="1084"/>
                          <a:pt x="341" y="1084"/>
                        </a:cubicBezTo>
                        <a:lnTo>
                          <a:pt x="341" y="1084"/>
                        </a:lnTo>
                        <a:lnTo>
                          <a:pt x="341" y="1084"/>
                        </a:lnTo>
                        <a:lnTo>
                          <a:pt x="341" y="1084"/>
                        </a:lnTo>
                        <a:lnTo>
                          <a:pt x="341" y="1084"/>
                        </a:lnTo>
                        <a:lnTo>
                          <a:pt x="341" y="1084"/>
                        </a:lnTo>
                        <a:lnTo>
                          <a:pt x="341" y="1084"/>
                        </a:lnTo>
                        <a:lnTo>
                          <a:pt x="341" y="1084"/>
                        </a:lnTo>
                        <a:lnTo>
                          <a:pt x="341" y="1116"/>
                        </a:lnTo>
                        <a:cubicBezTo>
                          <a:pt x="341" y="1116"/>
                          <a:pt x="372" y="1116"/>
                          <a:pt x="372" y="1147"/>
                        </a:cubicBezTo>
                        <a:lnTo>
                          <a:pt x="372" y="1177"/>
                        </a:lnTo>
                        <a:lnTo>
                          <a:pt x="372" y="1177"/>
                        </a:lnTo>
                        <a:lnTo>
                          <a:pt x="341" y="1177"/>
                        </a:lnTo>
                        <a:lnTo>
                          <a:pt x="341" y="1177"/>
                        </a:lnTo>
                        <a:lnTo>
                          <a:pt x="341" y="1208"/>
                        </a:lnTo>
                        <a:lnTo>
                          <a:pt x="341" y="1208"/>
                        </a:lnTo>
                        <a:cubicBezTo>
                          <a:pt x="341" y="1208"/>
                          <a:pt x="341" y="1240"/>
                          <a:pt x="309" y="1240"/>
                        </a:cubicBezTo>
                        <a:lnTo>
                          <a:pt x="309" y="1240"/>
                        </a:lnTo>
                        <a:lnTo>
                          <a:pt x="309" y="1240"/>
                        </a:lnTo>
                        <a:lnTo>
                          <a:pt x="309" y="1271"/>
                        </a:lnTo>
                        <a:lnTo>
                          <a:pt x="309" y="1271"/>
                        </a:lnTo>
                        <a:lnTo>
                          <a:pt x="309" y="1301"/>
                        </a:lnTo>
                        <a:lnTo>
                          <a:pt x="309" y="1301"/>
                        </a:lnTo>
                        <a:cubicBezTo>
                          <a:pt x="309" y="1332"/>
                          <a:pt x="309" y="1332"/>
                          <a:pt x="278" y="1364"/>
                        </a:cubicBezTo>
                        <a:lnTo>
                          <a:pt x="278" y="1364"/>
                        </a:lnTo>
                        <a:lnTo>
                          <a:pt x="278" y="1364"/>
                        </a:lnTo>
                        <a:lnTo>
                          <a:pt x="278" y="1364"/>
                        </a:lnTo>
                        <a:lnTo>
                          <a:pt x="278" y="1364"/>
                        </a:lnTo>
                        <a:lnTo>
                          <a:pt x="278" y="1364"/>
                        </a:lnTo>
                        <a:lnTo>
                          <a:pt x="278" y="1364"/>
                        </a:lnTo>
                        <a:cubicBezTo>
                          <a:pt x="278" y="1364"/>
                          <a:pt x="309" y="1364"/>
                          <a:pt x="309" y="1395"/>
                        </a:cubicBezTo>
                        <a:lnTo>
                          <a:pt x="309" y="1395"/>
                        </a:lnTo>
                        <a:lnTo>
                          <a:pt x="309" y="1395"/>
                        </a:lnTo>
                        <a:cubicBezTo>
                          <a:pt x="309" y="1395"/>
                          <a:pt x="309" y="1395"/>
                          <a:pt x="341" y="1395"/>
                        </a:cubicBezTo>
                        <a:cubicBezTo>
                          <a:pt x="341" y="1425"/>
                          <a:pt x="372" y="1425"/>
                          <a:pt x="372" y="1456"/>
                        </a:cubicBezTo>
                        <a:lnTo>
                          <a:pt x="372" y="1456"/>
                        </a:lnTo>
                        <a:lnTo>
                          <a:pt x="372" y="1456"/>
                        </a:lnTo>
                        <a:lnTo>
                          <a:pt x="372" y="1456"/>
                        </a:lnTo>
                        <a:lnTo>
                          <a:pt x="372" y="1456"/>
                        </a:lnTo>
                        <a:lnTo>
                          <a:pt x="402" y="1425"/>
                        </a:lnTo>
                        <a:lnTo>
                          <a:pt x="402" y="1425"/>
                        </a:lnTo>
                        <a:lnTo>
                          <a:pt x="402" y="1425"/>
                        </a:lnTo>
                        <a:cubicBezTo>
                          <a:pt x="433" y="1425"/>
                          <a:pt x="465" y="1425"/>
                          <a:pt x="465" y="1456"/>
                        </a:cubicBezTo>
                        <a:cubicBezTo>
                          <a:pt x="465" y="1456"/>
                          <a:pt x="465" y="1456"/>
                          <a:pt x="465" y="1488"/>
                        </a:cubicBezTo>
                        <a:cubicBezTo>
                          <a:pt x="496" y="1488"/>
                          <a:pt x="496" y="1488"/>
                          <a:pt x="496" y="1488"/>
                        </a:cubicBezTo>
                        <a:lnTo>
                          <a:pt x="496" y="1488"/>
                        </a:lnTo>
                        <a:cubicBezTo>
                          <a:pt x="526" y="1488"/>
                          <a:pt x="526" y="1488"/>
                          <a:pt x="526" y="1488"/>
                        </a:cubicBezTo>
                        <a:lnTo>
                          <a:pt x="526" y="1488"/>
                        </a:lnTo>
                        <a:lnTo>
                          <a:pt x="526" y="1488"/>
                        </a:lnTo>
                        <a:cubicBezTo>
                          <a:pt x="557" y="1488"/>
                          <a:pt x="557" y="1488"/>
                          <a:pt x="557" y="1488"/>
                        </a:cubicBezTo>
                        <a:lnTo>
                          <a:pt x="557" y="1488"/>
                        </a:lnTo>
                        <a:cubicBezTo>
                          <a:pt x="557" y="1488"/>
                          <a:pt x="557" y="1488"/>
                          <a:pt x="557" y="1519"/>
                        </a:cubicBezTo>
                        <a:cubicBezTo>
                          <a:pt x="589" y="1519"/>
                          <a:pt x="589" y="1519"/>
                          <a:pt x="589" y="1549"/>
                        </a:cubicBezTo>
                        <a:lnTo>
                          <a:pt x="589" y="1549"/>
                        </a:lnTo>
                        <a:lnTo>
                          <a:pt x="589" y="1549"/>
                        </a:lnTo>
                        <a:lnTo>
                          <a:pt x="589" y="1549"/>
                        </a:lnTo>
                        <a:lnTo>
                          <a:pt x="620" y="1549"/>
                        </a:lnTo>
                        <a:lnTo>
                          <a:pt x="620" y="1549"/>
                        </a:lnTo>
                        <a:lnTo>
                          <a:pt x="650" y="1549"/>
                        </a:lnTo>
                        <a:lnTo>
                          <a:pt x="650" y="1549"/>
                        </a:lnTo>
                        <a:cubicBezTo>
                          <a:pt x="650" y="1549"/>
                          <a:pt x="650" y="1549"/>
                          <a:pt x="650" y="1580"/>
                        </a:cubicBezTo>
                        <a:lnTo>
                          <a:pt x="681" y="1580"/>
                        </a:lnTo>
                        <a:lnTo>
                          <a:pt x="681" y="1580"/>
                        </a:lnTo>
                        <a:lnTo>
                          <a:pt x="681" y="1580"/>
                        </a:lnTo>
                        <a:lnTo>
                          <a:pt x="713" y="1580"/>
                        </a:lnTo>
                        <a:lnTo>
                          <a:pt x="713" y="1580"/>
                        </a:lnTo>
                        <a:lnTo>
                          <a:pt x="744" y="1580"/>
                        </a:lnTo>
                        <a:lnTo>
                          <a:pt x="744" y="1580"/>
                        </a:lnTo>
                        <a:lnTo>
                          <a:pt x="744" y="1580"/>
                        </a:lnTo>
                        <a:lnTo>
                          <a:pt x="744" y="1580"/>
                        </a:lnTo>
                        <a:cubicBezTo>
                          <a:pt x="774" y="1580"/>
                          <a:pt x="774" y="1580"/>
                          <a:pt x="774" y="1580"/>
                        </a:cubicBezTo>
                        <a:lnTo>
                          <a:pt x="774" y="1580"/>
                        </a:lnTo>
                        <a:cubicBezTo>
                          <a:pt x="805" y="1580"/>
                          <a:pt x="805" y="1580"/>
                          <a:pt x="805" y="1580"/>
                        </a:cubicBezTo>
                        <a:lnTo>
                          <a:pt x="805" y="1580"/>
                        </a:lnTo>
                        <a:lnTo>
                          <a:pt x="805" y="1580"/>
                        </a:lnTo>
                        <a:lnTo>
                          <a:pt x="805" y="1580"/>
                        </a:lnTo>
                        <a:cubicBezTo>
                          <a:pt x="805" y="1580"/>
                          <a:pt x="805" y="1580"/>
                          <a:pt x="837" y="1580"/>
                        </a:cubicBezTo>
                        <a:lnTo>
                          <a:pt x="837" y="1580"/>
                        </a:lnTo>
                        <a:lnTo>
                          <a:pt x="837" y="1580"/>
                        </a:lnTo>
                        <a:lnTo>
                          <a:pt x="837" y="1580"/>
                        </a:lnTo>
                        <a:cubicBezTo>
                          <a:pt x="837" y="1580"/>
                          <a:pt x="837" y="1549"/>
                          <a:pt x="868" y="1549"/>
                        </a:cubicBezTo>
                        <a:lnTo>
                          <a:pt x="868" y="1549"/>
                        </a:lnTo>
                        <a:cubicBezTo>
                          <a:pt x="898" y="1549"/>
                          <a:pt x="898" y="1580"/>
                          <a:pt x="898" y="1580"/>
                        </a:cubicBezTo>
                        <a:lnTo>
                          <a:pt x="898" y="1580"/>
                        </a:lnTo>
                        <a:lnTo>
                          <a:pt x="898" y="1580"/>
                        </a:lnTo>
                        <a:cubicBezTo>
                          <a:pt x="929" y="1580"/>
                          <a:pt x="929" y="1580"/>
                          <a:pt x="929" y="1580"/>
                        </a:cubicBezTo>
                        <a:lnTo>
                          <a:pt x="929" y="1580"/>
                        </a:lnTo>
                        <a:lnTo>
                          <a:pt x="929" y="1580"/>
                        </a:lnTo>
                        <a:lnTo>
                          <a:pt x="929" y="1580"/>
                        </a:lnTo>
                        <a:cubicBezTo>
                          <a:pt x="961" y="1580"/>
                          <a:pt x="961" y="1580"/>
                          <a:pt x="961" y="1580"/>
                        </a:cubicBezTo>
                        <a:lnTo>
                          <a:pt x="961" y="1580"/>
                        </a:lnTo>
                        <a:lnTo>
                          <a:pt x="961" y="1580"/>
                        </a:lnTo>
                        <a:lnTo>
                          <a:pt x="961" y="1580"/>
                        </a:lnTo>
                        <a:lnTo>
                          <a:pt x="961" y="1612"/>
                        </a:lnTo>
                        <a:cubicBezTo>
                          <a:pt x="992" y="1612"/>
                          <a:pt x="992" y="1612"/>
                          <a:pt x="992" y="1612"/>
                        </a:cubicBezTo>
                        <a:lnTo>
                          <a:pt x="992" y="1612"/>
                        </a:lnTo>
                        <a:cubicBezTo>
                          <a:pt x="992" y="1612"/>
                          <a:pt x="992" y="1612"/>
                          <a:pt x="992" y="1580"/>
                        </a:cubicBezTo>
                        <a:cubicBezTo>
                          <a:pt x="1022" y="1580"/>
                          <a:pt x="1022" y="1580"/>
                          <a:pt x="1022" y="1580"/>
                        </a:cubicBezTo>
                        <a:lnTo>
                          <a:pt x="1022" y="1580"/>
                        </a:lnTo>
                        <a:lnTo>
                          <a:pt x="1022" y="1580"/>
                        </a:lnTo>
                        <a:lnTo>
                          <a:pt x="1022" y="1580"/>
                        </a:lnTo>
                        <a:cubicBezTo>
                          <a:pt x="1022" y="1549"/>
                          <a:pt x="1053" y="1549"/>
                          <a:pt x="1053" y="1549"/>
                        </a:cubicBezTo>
                        <a:cubicBezTo>
                          <a:pt x="1053" y="1519"/>
                          <a:pt x="1085" y="1519"/>
                          <a:pt x="1085" y="1519"/>
                        </a:cubicBezTo>
                        <a:lnTo>
                          <a:pt x="1085" y="1519"/>
                        </a:lnTo>
                        <a:cubicBezTo>
                          <a:pt x="1085" y="1519"/>
                          <a:pt x="1085" y="1519"/>
                          <a:pt x="1116" y="1519"/>
                        </a:cubicBezTo>
                        <a:lnTo>
                          <a:pt x="1116" y="1519"/>
                        </a:lnTo>
                        <a:lnTo>
                          <a:pt x="1116" y="1488"/>
                        </a:lnTo>
                        <a:lnTo>
                          <a:pt x="1116" y="1488"/>
                        </a:lnTo>
                        <a:cubicBezTo>
                          <a:pt x="1146" y="1488"/>
                          <a:pt x="1146" y="1488"/>
                          <a:pt x="1146" y="1519"/>
                        </a:cubicBezTo>
                        <a:lnTo>
                          <a:pt x="1146" y="1519"/>
                        </a:lnTo>
                        <a:lnTo>
                          <a:pt x="1146" y="1519"/>
                        </a:lnTo>
                        <a:cubicBezTo>
                          <a:pt x="1177" y="1488"/>
                          <a:pt x="1177" y="1488"/>
                          <a:pt x="1209" y="1488"/>
                        </a:cubicBezTo>
                        <a:lnTo>
                          <a:pt x="1209" y="1488"/>
                        </a:lnTo>
                        <a:lnTo>
                          <a:pt x="1209" y="1488"/>
                        </a:lnTo>
                        <a:cubicBezTo>
                          <a:pt x="1209" y="1488"/>
                          <a:pt x="1209" y="1488"/>
                          <a:pt x="1240" y="1488"/>
                        </a:cubicBezTo>
                        <a:cubicBezTo>
                          <a:pt x="1240" y="1519"/>
                          <a:pt x="1270" y="1519"/>
                          <a:pt x="1270" y="1549"/>
                        </a:cubicBezTo>
                        <a:lnTo>
                          <a:pt x="1270" y="1549"/>
                        </a:lnTo>
                        <a:cubicBezTo>
                          <a:pt x="1270" y="1549"/>
                          <a:pt x="1270" y="1549"/>
                          <a:pt x="1240" y="1549"/>
                        </a:cubicBezTo>
                        <a:cubicBezTo>
                          <a:pt x="1270" y="1549"/>
                          <a:pt x="1270" y="1549"/>
                          <a:pt x="1270" y="1549"/>
                        </a:cubicBezTo>
                        <a:cubicBezTo>
                          <a:pt x="1270" y="1549"/>
                          <a:pt x="1270" y="1549"/>
                          <a:pt x="1301" y="1549"/>
                        </a:cubicBezTo>
                        <a:lnTo>
                          <a:pt x="1301" y="1549"/>
                        </a:lnTo>
                        <a:lnTo>
                          <a:pt x="1301" y="1549"/>
                        </a:lnTo>
                        <a:cubicBezTo>
                          <a:pt x="1332" y="1580"/>
                          <a:pt x="1332" y="1580"/>
                          <a:pt x="1332" y="1612"/>
                        </a:cubicBezTo>
                        <a:lnTo>
                          <a:pt x="1332" y="1612"/>
                        </a:lnTo>
                        <a:cubicBezTo>
                          <a:pt x="1364" y="1612"/>
                          <a:pt x="1364" y="1643"/>
                          <a:pt x="1364" y="1643"/>
                        </a:cubicBezTo>
                        <a:cubicBezTo>
                          <a:pt x="1394" y="1643"/>
                          <a:pt x="1394" y="1704"/>
                          <a:pt x="1394" y="1704"/>
                        </a:cubicBezTo>
                        <a:lnTo>
                          <a:pt x="1394" y="1704"/>
                        </a:lnTo>
                        <a:cubicBezTo>
                          <a:pt x="1394" y="1704"/>
                          <a:pt x="1394" y="1736"/>
                          <a:pt x="1364" y="1767"/>
                        </a:cubicBezTo>
                        <a:lnTo>
                          <a:pt x="1364" y="1767"/>
                        </a:lnTo>
                        <a:lnTo>
                          <a:pt x="1364" y="1767"/>
                        </a:lnTo>
                        <a:lnTo>
                          <a:pt x="1364" y="1797"/>
                        </a:lnTo>
                        <a:lnTo>
                          <a:pt x="1364" y="1797"/>
                        </a:lnTo>
                        <a:lnTo>
                          <a:pt x="1332" y="1797"/>
                        </a:lnTo>
                        <a:lnTo>
                          <a:pt x="1332" y="1797"/>
                        </a:lnTo>
                        <a:lnTo>
                          <a:pt x="1332" y="1828"/>
                        </a:lnTo>
                        <a:lnTo>
                          <a:pt x="1332" y="1828"/>
                        </a:lnTo>
                        <a:lnTo>
                          <a:pt x="1332" y="1828"/>
                        </a:lnTo>
                        <a:lnTo>
                          <a:pt x="1332" y="1828"/>
                        </a:lnTo>
                        <a:lnTo>
                          <a:pt x="1332" y="1828"/>
                        </a:lnTo>
                        <a:lnTo>
                          <a:pt x="1332" y="1828"/>
                        </a:lnTo>
                        <a:lnTo>
                          <a:pt x="1332" y="1828"/>
                        </a:lnTo>
                        <a:lnTo>
                          <a:pt x="1332" y="1828"/>
                        </a:lnTo>
                        <a:cubicBezTo>
                          <a:pt x="1332" y="1828"/>
                          <a:pt x="1332" y="1828"/>
                          <a:pt x="1364" y="1828"/>
                        </a:cubicBezTo>
                        <a:lnTo>
                          <a:pt x="1364" y="1828"/>
                        </a:lnTo>
                        <a:cubicBezTo>
                          <a:pt x="1364" y="1828"/>
                          <a:pt x="1394" y="1828"/>
                          <a:pt x="1394" y="1860"/>
                        </a:cubicBezTo>
                        <a:lnTo>
                          <a:pt x="1394" y="1890"/>
                        </a:lnTo>
                        <a:lnTo>
                          <a:pt x="1394" y="1890"/>
                        </a:lnTo>
                        <a:lnTo>
                          <a:pt x="1394" y="1890"/>
                        </a:lnTo>
                        <a:cubicBezTo>
                          <a:pt x="1394" y="1890"/>
                          <a:pt x="1394" y="1890"/>
                          <a:pt x="1425" y="1921"/>
                        </a:cubicBezTo>
                        <a:lnTo>
                          <a:pt x="1425" y="1921"/>
                        </a:lnTo>
                        <a:lnTo>
                          <a:pt x="1425" y="1921"/>
                        </a:lnTo>
                        <a:cubicBezTo>
                          <a:pt x="1425" y="1952"/>
                          <a:pt x="1425" y="1952"/>
                          <a:pt x="1425" y="1952"/>
                        </a:cubicBezTo>
                        <a:lnTo>
                          <a:pt x="1425" y="1952"/>
                        </a:lnTo>
                        <a:lnTo>
                          <a:pt x="1425" y="1952"/>
                        </a:lnTo>
                        <a:cubicBezTo>
                          <a:pt x="1425" y="1952"/>
                          <a:pt x="1425" y="1952"/>
                          <a:pt x="1394" y="1952"/>
                        </a:cubicBezTo>
                        <a:cubicBezTo>
                          <a:pt x="1425" y="1952"/>
                          <a:pt x="1425" y="1952"/>
                          <a:pt x="1425" y="1952"/>
                        </a:cubicBezTo>
                        <a:cubicBezTo>
                          <a:pt x="1425" y="1984"/>
                          <a:pt x="1425" y="1984"/>
                          <a:pt x="1425" y="1984"/>
                        </a:cubicBezTo>
                        <a:lnTo>
                          <a:pt x="1425" y="1984"/>
                        </a:lnTo>
                        <a:lnTo>
                          <a:pt x="1457" y="1984"/>
                        </a:lnTo>
                        <a:lnTo>
                          <a:pt x="1457" y="1984"/>
                        </a:lnTo>
                        <a:cubicBezTo>
                          <a:pt x="1457" y="1984"/>
                          <a:pt x="1457" y="1984"/>
                          <a:pt x="1457" y="2014"/>
                        </a:cubicBezTo>
                        <a:cubicBezTo>
                          <a:pt x="1457" y="1984"/>
                          <a:pt x="1457" y="1984"/>
                          <a:pt x="1457" y="1984"/>
                        </a:cubicBezTo>
                        <a:cubicBezTo>
                          <a:pt x="1457" y="1984"/>
                          <a:pt x="1457" y="1984"/>
                          <a:pt x="1487" y="1984"/>
                        </a:cubicBezTo>
                        <a:lnTo>
                          <a:pt x="1487" y="1984"/>
                        </a:lnTo>
                        <a:lnTo>
                          <a:pt x="1487" y="1984"/>
                        </a:lnTo>
                        <a:lnTo>
                          <a:pt x="1487" y="1984"/>
                        </a:lnTo>
                        <a:lnTo>
                          <a:pt x="1487" y="1984"/>
                        </a:lnTo>
                        <a:cubicBezTo>
                          <a:pt x="1487" y="1952"/>
                          <a:pt x="1487" y="1952"/>
                          <a:pt x="1518" y="1952"/>
                        </a:cubicBezTo>
                        <a:lnTo>
                          <a:pt x="1518" y="1952"/>
                        </a:lnTo>
                        <a:cubicBezTo>
                          <a:pt x="1518" y="1952"/>
                          <a:pt x="1518" y="1952"/>
                          <a:pt x="1549" y="1952"/>
                        </a:cubicBezTo>
                        <a:lnTo>
                          <a:pt x="1549" y="1952"/>
                        </a:lnTo>
                        <a:cubicBezTo>
                          <a:pt x="1549" y="1921"/>
                          <a:pt x="1549" y="1921"/>
                          <a:pt x="1581" y="1921"/>
                        </a:cubicBezTo>
                        <a:lnTo>
                          <a:pt x="1581" y="1921"/>
                        </a:lnTo>
                        <a:lnTo>
                          <a:pt x="1581" y="1921"/>
                        </a:lnTo>
                        <a:cubicBezTo>
                          <a:pt x="1611" y="1921"/>
                          <a:pt x="1611" y="1921"/>
                          <a:pt x="1611" y="1921"/>
                        </a:cubicBezTo>
                        <a:lnTo>
                          <a:pt x="1611" y="1921"/>
                        </a:lnTo>
                        <a:lnTo>
                          <a:pt x="1611" y="1921"/>
                        </a:lnTo>
                        <a:cubicBezTo>
                          <a:pt x="1642" y="1921"/>
                          <a:pt x="1642" y="1921"/>
                          <a:pt x="1642" y="1921"/>
                        </a:cubicBezTo>
                        <a:lnTo>
                          <a:pt x="1642" y="1921"/>
                        </a:lnTo>
                        <a:cubicBezTo>
                          <a:pt x="1673" y="1921"/>
                          <a:pt x="1673" y="1921"/>
                          <a:pt x="1673" y="1921"/>
                        </a:cubicBezTo>
                        <a:lnTo>
                          <a:pt x="1673" y="1921"/>
                        </a:lnTo>
                        <a:lnTo>
                          <a:pt x="1673" y="1921"/>
                        </a:lnTo>
                        <a:cubicBezTo>
                          <a:pt x="1673" y="1921"/>
                          <a:pt x="1673" y="1890"/>
                          <a:pt x="1705" y="1890"/>
                        </a:cubicBezTo>
                        <a:lnTo>
                          <a:pt x="1705" y="1890"/>
                        </a:lnTo>
                        <a:lnTo>
                          <a:pt x="1705" y="1890"/>
                        </a:lnTo>
                        <a:lnTo>
                          <a:pt x="1705" y="1890"/>
                        </a:lnTo>
                        <a:lnTo>
                          <a:pt x="1735" y="1890"/>
                        </a:lnTo>
                        <a:lnTo>
                          <a:pt x="1735" y="1890"/>
                        </a:lnTo>
                        <a:lnTo>
                          <a:pt x="1735" y="1890"/>
                        </a:lnTo>
                        <a:lnTo>
                          <a:pt x="1735" y="1890"/>
                        </a:lnTo>
                        <a:cubicBezTo>
                          <a:pt x="1735" y="1890"/>
                          <a:pt x="1766" y="1890"/>
                          <a:pt x="1766" y="1921"/>
                        </a:cubicBezTo>
                        <a:lnTo>
                          <a:pt x="1766" y="1921"/>
                        </a:lnTo>
                        <a:cubicBezTo>
                          <a:pt x="1766" y="1921"/>
                          <a:pt x="1766" y="1921"/>
                          <a:pt x="1797" y="1921"/>
                        </a:cubicBezTo>
                        <a:lnTo>
                          <a:pt x="1797" y="1921"/>
                        </a:lnTo>
                        <a:lnTo>
                          <a:pt x="1797" y="1921"/>
                        </a:lnTo>
                        <a:cubicBezTo>
                          <a:pt x="1829" y="1921"/>
                          <a:pt x="1829" y="1952"/>
                          <a:pt x="1829" y="1952"/>
                        </a:cubicBezTo>
                        <a:lnTo>
                          <a:pt x="1829" y="1952"/>
                        </a:lnTo>
                        <a:lnTo>
                          <a:pt x="1829" y="1952"/>
                        </a:lnTo>
                        <a:lnTo>
                          <a:pt x="1829" y="1952"/>
                        </a:lnTo>
                        <a:cubicBezTo>
                          <a:pt x="1829" y="1984"/>
                          <a:pt x="1829" y="1984"/>
                          <a:pt x="1829" y="1984"/>
                        </a:cubicBezTo>
                        <a:lnTo>
                          <a:pt x="1829" y="1984"/>
                        </a:lnTo>
                        <a:cubicBezTo>
                          <a:pt x="1829" y="1984"/>
                          <a:pt x="1859" y="1984"/>
                          <a:pt x="1859" y="2014"/>
                        </a:cubicBezTo>
                        <a:cubicBezTo>
                          <a:pt x="1890" y="2014"/>
                          <a:pt x="1890" y="2014"/>
                          <a:pt x="1890" y="2014"/>
                        </a:cubicBezTo>
                        <a:lnTo>
                          <a:pt x="1890" y="2014"/>
                        </a:lnTo>
                        <a:cubicBezTo>
                          <a:pt x="1890" y="1984"/>
                          <a:pt x="1921" y="1984"/>
                          <a:pt x="1921" y="1984"/>
                        </a:cubicBezTo>
                        <a:cubicBezTo>
                          <a:pt x="1921" y="1984"/>
                          <a:pt x="1921" y="2014"/>
                          <a:pt x="1953" y="2014"/>
                        </a:cubicBezTo>
                        <a:lnTo>
                          <a:pt x="1953" y="2014"/>
                        </a:lnTo>
                        <a:lnTo>
                          <a:pt x="1953" y="2014"/>
                        </a:lnTo>
                        <a:lnTo>
                          <a:pt x="1953" y="2014"/>
                        </a:lnTo>
                        <a:cubicBezTo>
                          <a:pt x="1983" y="2014"/>
                          <a:pt x="1983" y="2014"/>
                          <a:pt x="1983" y="2014"/>
                        </a:cubicBezTo>
                        <a:lnTo>
                          <a:pt x="1983" y="2045"/>
                        </a:lnTo>
                        <a:cubicBezTo>
                          <a:pt x="2014" y="2014"/>
                          <a:pt x="2014" y="2014"/>
                          <a:pt x="2045" y="2014"/>
                        </a:cubicBezTo>
                        <a:lnTo>
                          <a:pt x="2138" y="1984"/>
                        </a:lnTo>
                        <a:cubicBezTo>
                          <a:pt x="2138" y="1984"/>
                          <a:pt x="2169" y="1984"/>
                          <a:pt x="2169" y="1952"/>
                        </a:cubicBezTo>
                        <a:cubicBezTo>
                          <a:pt x="2169" y="1952"/>
                          <a:pt x="2169" y="1921"/>
                          <a:pt x="2201" y="1921"/>
                        </a:cubicBezTo>
                        <a:cubicBezTo>
                          <a:pt x="2201" y="1921"/>
                          <a:pt x="2201" y="1921"/>
                          <a:pt x="2231" y="1952"/>
                        </a:cubicBezTo>
                        <a:cubicBezTo>
                          <a:pt x="2231" y="1921"/>
                          <a:pt x="2262" y="1921"/>
                          <a:pt x="2262" y="1921"/>
                        </a:cubicBezTo>
                        <a:lnTo>
                          <a:pt x="2262" y="1921"/>
                        </a:lnTo>
                        <a:cubicBezTo>
                          <a:pt x="2293" y="1921"/>
                          <a:pt x="2293" y="1921"/>
                          <a:pt x="2293" y="1921"/>
                        </a:cubicBezTo>
                        <a:lnTo>
                          <a:pt x="2293" y="1921"/>
                        </a:lnTo>
                        <a:cubicBezTo>
                          <a:pt x="2325" y="1921"/>
                          <a:pt x="2325" y="1921"/>
                          <a:pt x="2325" y="1921"/>
                        </a:cubicBezTo>
                        <a:cubicBezTo>
                          <a:pt x="2325" y="1890"/>
                          <a:pt x="2325" y="1890"/>
                          <a:pt x="2355" y="1890"/>
                        </a:cubicBezTo>
                        <a:cubicBezTo>
                          <a:pt x="2355" y="1890"/>
                          <a:pt x="2355" y="1890"/>
                          <a:pt x="2355" y="1860"/>
                        </a:cubicBezTo>
                        <a:lnTo>
                          <a:pt x="2355" y="1860"/>
                        </a:lnTo>
                        <a:cubicBezTo>
                          <a:pt x="2386" y="1860"/>
                          <a:pt x="2386" y="1828"/>
                          <a:pt x="2386" y="1828"/>
                        </a:cubicBezTo>
                        <a:cubicBezTo>
                          <a:pt x="2417" y="1828"/>
                          <a:pt x="2417" y="1797"/>
                          <a:pt x="2417" y="1797"/>
                        </a:cubicBezTo>
                        <a:lnTo>
                          <a:pt x="2417" y="1797"/>
                        </a:lnTo>
                        <a:cubicBezTo>
                          <a:pt x="2449" y="1797"/>
                          <a:pt x="2449" y="1797"/>
                          <a:pt x="2449" y="1797"/>
                        </a:cubicBezTo>
                        <a:lnTo>
                          <a:pt x="2449" y="1797"/>
                        </a:lnTo>
                        <a:lnTo>
                          <a:pt x="2449" y="1797"/>
                        </a:lnTo>
                        <a:cubicBezTo>
                          <a:pt x="2449" y="1797"/>
                          <a:pt x="2479" y="1797"/>
                          <a:pt x="2479" y="1767"/>
                        </a:cubicBezTo>
                        <a:lnTo>
                          <a:pt x="2510" y="1736"/>
                        </a:lnTo>
                        <a:cubicBezTo>
                          <a:pt x="2510" y="1704"/>
                          <a:pt x="2510" y="1704"/>
                          <a:pt x="2510" y="1704"/>
                        </a:cubicBezTo>
                        <a:cubicBezTo>
                          <a:pt x="2510" y="1704"/>
                          <a:pt x="2510" y="1704"/>
                          <a:pt x="2510" y="1673"/>
                        </a:cubicBezTo>
                        <a:cubicBezTo>
                          <a:pt x="2541" y="1673"/>
                          <a:pt x="2541" y="1643"/>
                          <a:pt x="2541" y="1643"/>
                        </a:cubicBezTo>
                        <a:cubicBezTo>
                          <a:pt x="2541" y="1643"/>
                          <a:pt x="2541" y="1612"/>
                          <a:pt x="2573" y="1612"/>
                        </a:cubicBezTo>
                        <a:lnTo>
                          <a:pt x="2573" y="1612"/>
                        </a:lnTo>
                        <a:cubicBezTo>
                          <a:pt x="2573" y="1580"/>
                          <a:pt x="2603" y="1580"/>
                          <a:pt x="2603" y="1580"/>
                        </a:cubicBezTo>
                        <a:lnTo>
                          <a:pt x="2603" y="1580"/>
                        </a:lnTo>
                        <a:lnTo>
                          <a:pt x="2603" y="1580"/>
                        </a:lnTo>
                        <a:lnTo>
                          <a:pt x="2603" y="1549"/>
                        </a:lnTo>
                        <a:lnTo>
                          <a:pt x="2603" y="1549"/>
                        </a:lnTo>
                        <a:lnTo>
                          <a:pt x="2603" y="1549"/>
                        </a:lnTo>
                        <a:cubicBezTo>
                          <a:pt x="2603" y="1519"/>
                          <a:pt x="2603" y="1519"/>
                          <a:pt x="2603" y="1519"/>
                        </a:cubicBezTo>
                        <a:lnTo>
                          <a:pt x="2603" y="1519"/>
                        </a:lnTo>
                        <a:lnTo>
                          <a:pt x="2603" y="1519"/>
                        </a:lnTo>
                        <a:cubicBezTo>
                          <a:pt x="2573" y="1519"/>
                          <a:pt x="2573" y="1519"/>
                          <a:pt x="2573" y="1519"/>
                        </a:cubicBezTo>
                        <a:cubicBezTo>
                          <a:pt x="2479" y="1488"/>
                          <a:pt x="2479" y="1488"/>
                          <a:pt x="2479" y="1488"/>
                        </a:cubicBezTo>
                        <a:cubicBezTo>
                          <a:pt x="2541" y="1456"/>
                          <a:pt x="2541" y="1456"/>
                          <a:pt x="2541" y="1456"/>
                        </a:cubicBezTo>
                        <a:cubicBezTo>
                          <a:pt x="2541" y="1456"/>
                          <a:pt x="2573" y="1425"/>
                          <a:pt x="2603" y="1425"/>
                        </a:cubicBezTo>
                        <a:cubicBezTo>
                          <a:pt x="2573" y="1425"/>
                          <a:pt x="2573" y="1395"/>
                          <a:pt x="2573" y="1395"/>
                        </a:cubicBezTo>
                        <a:cubicBezTo>
                          <a:pt x="2541" y="1332"/>
                          <a:pt x="2541" y="1332"/>
                          <a:pt x="2541" y="1332"/>
                        </a:cubicBezTo>
                        <a:cubicBezTo>
                          <a:pt x="2573" y="1332"/>
                          <a:pt x="2573" y="1332"/>
                          <a:pt x="2573" y="1332"/>
                        </a:cubicBezTo>
                        <a:lnTo>
                          <a:pt x="2573" y="1332"/>
                        </a:lnTo>
                        <a:lnTo>
                          <a:pt x="2573" y="1332"/>
                        </a:lnTo>
                        <a:cubicBezTo>
                          <a:pt x="2541" y="1332"/>
                          <a:pt x="2573" y="1301"/>
                          <a:pt x="2573" y="1301"/>
                        </a:cubicBezTo>
                        <a:cubicBezTo>
                          <a:pt x="2573" y="1301"/>
                          <a:pt x="2573" y="1301"/>
                          <a:pt x="2573" y="1271"/>
                        </a:cubicBezTo>
                        <a:lnTo>
                          <a:pt x="2573" y="1271"/>
                        </a:lnTo>
                        <a:cubicBezTo>
                          <a:pt x="2573" y="1271"/>
                          <a:pt x="2541" y="1271"/>
                          <a:pt x="2541" y="1240"/>
                        </a:cubicBezTo>
                        <a:lnTo>
                          <a:pt x="2541" y="1240"/>
                        </a:lnTo>
                        <a:lnTo>
                          <a:pt x="2541" y="1240"/>
                        </a:lnTo>
                        <a:lnTo>
                          <a:pt x="2541" y="1240"/>
                        </a:lnTo>
                        <a:cubicBezTo>
                          <a:pt x="2510" y="1240"/>
                          <a:pt x="2510" y="1208"/>
                          <a:pt x="2479" y="1208"/>
                        </a:cubicBezTo>
                        <a:cubicBezTo>
                          <a:pt x="2479" y="1208"/>
                          <a:pt x="2479" y="1208"/>
                          <a:pt x="2449" y="1208"/>
                        </a:cubicBezTo>
                        <a:cubicBezTo>
                          <a:pt x="2449" y="1177"/>
                          <a:pt x="2479" y="1177"/>
                          <a:pt x="2479" y="1147"/>
                        </a:cubicBezTo>
                        <a:lnTo>
                          <a:pt x="2479" y="1147"/>
                        </a:lnTo>
                        <a:cubicBezTo>
                          <a:pt x="2479" y="1147"/>
                          <a:pt x="2479" y="1116"/>
                          <a:pt x="2510" y="1116"/>
                        </a:cubicBezTo>
                        <a:cubicBezTo>
                          <a:pt x="2510" y="1116"/>
                          <a:pt x="2510" y="1116"/>
                          <a:pt x="2510" y="1084"/>
                        </a:cubicBezTo>
                        <a:cubicBezTo>
                          <a:pt x="2541" y="1084"/>
                          <a:pt x="2541" y="1053"/>
                          <a:pt x="2541" y="1053"/>
                        </a:cubicBezTo>
                        <a:lnTo>
                          <a:pt x="2541" y="1053"/>
                        </a:lnTo>
                        <a:cubicBezTo>
                          <a:pt x="2541" y="1053"/>
                          <a:pt x="2541" y="1053"/>
                          <a:pt x="2510" y="1053"/>
                        </a:cubicBezTo>
                        <a:cubicBezTo>
                          <a:pt x="2510" y="1053"/>
                          <a:pt x="2510" y="1053"/>
                          <a:pt x="2479" y="1053"/>
                        </a:cubicBezTo>
                        <a:lnTo>
                          <a:pt x="2479" y="1053"/>
                        </a:lnTo>
                        <a:cubicBezTo>
                          <a:pt x="2479" y="1053"/>
                          <a:pt x="2449" y="1053"/>
                          <a:pt x="2449" y="1023"/>
                        </a:cubicBezTo>
                        <a:cubicBezTo>
                          <a:pt x="2449" y="1023"/>
                          <a:pt x="2449" y="992"/>
                          <a:pt x="2479" y="992"/>
                        </a:cubicBezTo>
                        <a:lnTo>
                          <a:pt x="2479" y="992"/>
                        </a:lnTo>
                        <a:lnTo>
                          <a:pt x="2479" y="992"/>
                        </a:lnTo>
                        <a:cubicBezTo>
                          <a:pt x="2479" y="992"/>
                          <a:pt x="2479" y="992"/>
                          <a:pt x="2449" y="992"/>
                        </a:cubicBezTo>
                        <a:lnTo>
                          <a:pt x="2449" y="992"/>
                        </a:lnTo>
                        <a:cubicBezTo>
                          <a:pt x="2417" y="992"/>
                          <a:pt x="2386" y="960"/>
                          <a:pt x="2386" y="960"/>
                        </a:cubicBezTo>
                        <a:cubicBezTo>
                          <a:pt x="2386" y="929"/>
                          <a:pt x="2386" y="929"/>
                          <a:pt x="2386" y="899"/>
                        </a:cubicBezTo>
                        <a:cubicBezTo>
                          <a:pt x="2386" y="899"/>
                          <a:pt x="2386" y="899"/>
                          <a:pt x="2417" y="899"/>
                        </a:cubicBezTo>
                        <a:lnTo>
                          <a:pt x="2417" y="899"/>
                        </a:lnTo>
                        <a:cubicBezTo>
                          <a:pt x="2417" y="868"/>
                          <a:pt x="2417" y="868"/>
                          <a:pt x="2417" y="868"/>
                        </a:cubicBezTo>
                        <a:lnTo>
                          <a:pt x="2449" y="868"/>
                        </a:lnTo>
                        <a:lnTo>
                          <a:pt x="2449" y="868"/>
                        </a:lnTo>
                        <a:cubicBezTo>
                          <a:pt x="2449" y="868"/>
                          <a:pt x="2449" y="868"/>
                          <a:pt x="2479" y="868"/>
                        </a:cubicBezTo>
                        <a:cubicBezTo>
                          <a:pt x="2479" y="836"/>
                          <a:pt x="2479" y="836"/>
                          <a:pt x="2510" y="836"/>
                        </a:cubicBezTo>
                        <a:cubicBezTo>
                          <a:pt x="2510" y="805"/>
                          <a:pt x="2541" y="805"/>
                          <a:pt x="2541" y="775"/>
                        </a:cubicBezTo>
                        <a:cubicBezTo>
                          <a:pt x="2573" y="744"/>
                          <a:pt x="2603" y="744"/>
                          <a:pt x="2603" y="744"/>
                        </a:cubicBezTo>
                        <a:lnTo>
                          <a:pt x="2603" y="744"/>
                        </a:lnTo>
                        <a:cubicBezTo>
                          <a:pt x="2634" y="744"/>
                          <a:pt x="2665" y="744"/>
                          <a:pt x="2665" y="775"/>
                        </a:cubicBezTo>
                        <a:cubicBezTo>
                          <a:pt x="2697" y="805"/>
                          <a:pt x="2697" y="805"/>
                          <a:pt x="2665" y="836"/>
                        </a:cubicBezTo>
                        <a:cubicBezTo>
                          <a:pt x="2665" y="836"/>
                          <a:pt x="2665" y="836"/>
                          <a:pt x="2665" y="868"/>
                        </a:cubicBezTo>
                        <a:cubicBezTo>
                          <a:pt x="2665" y="868"/>
                          <a:pt x="2665" y="868"/>
                          <a:pt x="2634" y="868"/>
                        </a:cubicBezTo>
                        <a:lnTo>
                          <a:pt x="2634" y="868"/>
                        </a:lnTo>
                        <a:lnTo>
                          <a:pt x="2665" y="868"/>
                        </a:lnTo>
                        <a:cubicBezTo>
                          <a:pt x="2665" y="868"/>
                          <a:pt x="2697" y="836"/>
                          <a:pt x="2727" y="836"/>
                        </a:cubicBezTo>
                        <a:cubicBezTo>
                          <a:pt x="2727" y="836"/>
                          <a:pt x="2727" y="836"/>
                          <a:pt x="2758" y="805"/>
                        </a:cubicBezTo>
                        <a:cubicBezTo>
                          <a:pt x="2758" y="805"/>
                          <a:pt x="2758" y="805"/>
                          <a:pt x="2789" y="805"/>
                        </a:cubicBezTo>
                        <a:lnTo>
                          <a:pt x="2789" y="805"/>
                        </a:lnTo>
                        <a:cubicBezTo>
                          <a:pt x="2789" y="775"/>
                          <a:pt x="2789" y="775"/>
                          <a:pt x="2821" y="77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2" name="Freeform 106">
                    <a:extLst>
                      <a:ext uri="{FF2B5EF4-FFF2-40B4-BE49-F238E27FC236}">
                        <a16:creationId xmlns:a16="http://schemas.microsoft.com/office/drawing/2014/main" id="{DEF48A13-D441-48D7-A0D1-B75B4C7B779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91263" y="1712913"/>
                    <a:ext cx="190500" cy="157162"/>
                  </a:xfrm>
                  <a:custGeom>
                    <a:avLst/>
                    <a:gdLst>
                      <a:gd name="T0" fmla="*/ 527 w 528"/>
                      <a:gd name="T1" fmla="*/ 31 h 436"/>
                      <a:gd name="T2" fmla="*/ 496 w 528"/>
                      <a:gd name="T3" fmla="*/ 0 h 436"/>
                      <a:gd name="T4" fmla="*/ 496 w 528"/>
                      <a:gd name="T5" fmla="*/ 0 h 436"/>
                      <a:gd name="T6" fmla="*/ 465 w 528"/>
                      <a:gd name="T7" fmla="*/ 0 h 436"/>
                      <a:gd name="T8" fmla="*/ 465 w 528"/>
                      <a:gd name="T9" fmla="*/ 31 h 436"/>
                      <a:gd name="T10" fmla="*/ 465 w 528"/>
                      <a:gd name="T11" fmla="*/ 31 h 436"/>
                      <a:gd name="T12" fmla="*/ 465 w 528"/>
                      <a:gd name="T13" fmla="*/ 94 h 436"/>
                      <a:gd name="T14" fmla="*/ 465 w 528"/>
                      <a:gd name="T15" fmla="*/ 94 h 436"/>
                      <a:gd name="T16" fmla="*/ 465 w 528"/>
                      <a:gd name="T17" fmla="*/ 124 h 436"/>
                      <a:gd name="T18" fmla="*/ 434 w 528"/>
                      <a:gd name="T19" fmla="*/ 187 h 436"/>
                      <a:gd name="T20" fmla="*/ 403 w 528"/>
                      <a:gd name="T21" fmla="*/ 187 h 436"/>
                      <a:gd name="T22" fmla="*/ 372 w 528"/>
                      <a:gd name="T23" fmla="*/ 218 h 436"/>
                      <a:gd name="T24" fmla="*/ 279 w 528"/>
                      <a:gd name="T25" fmla="*/ 279 h 436"/>
                      <a:gd name="T26" fmla="*/ 279 w 528"/>
                      <a:gd name="T27" fmla="*/ 248 h 436"/>
                      <a:gd name="T28" fmla="*/ 248 w 528"/>
                      <a:gd name="T29" fmla="*/ 279 h 436"/>
                      <a:gd name="T30" fmla="*/ 217 w 528"/>
                      <a:gd name="T31" fmla="*/ 342 h 436"/>
                      <a:gd name="T32" fmla="*/ 186 w 528"/>
                      <a:gd name="T33" fmla="*/ 342 h 436"/>
                      <a:gd name="T34" fmla="*/ 155 w 528"/>
                      <a:gd name="T35" fmla="*/ 342 h 436"/>
                      <a:gd name="T36" fmla="*/ 93 w 528"/>
                      <a:gd name="T37" fmla="*/ 342 h 436"/>
                      <a:gd name="T38" fmla="*/ 62 w 528"/>
                      <a:gd name="T39" fmla="*/ 342 h 436"/>
                      <a:gd name="T40" fmla="*/ 0 w 528"/>
                      <a:gd name="T41" fmla="*/ 403 h 436"/>
                      <a:gd name="T42" fmla="*/ 0 w 528"/>
                      <a:gd name="T43" fmla="*/ 403 h 436"/>
                      <a:gd name="T44" fmla="*/ 31 w 528"/>
                      <a:gd name="T45" fmla="*/ 403 h 436"/>
                      <a:gd name="T46" fmla="*/ 62 w 528"/>
                      <a:gd name="T47" fmla="*/ 403 h 436"/>
                      <a:gd name="T48" fmla="*/ 93 w 528"/>
                      <a:gd name="T49" fmla="*/ 372 h 436"/>
                      <a:gd name="T50" fmla="*/ 155 w 528"/>
                      <a:gd name="T51" fmla="*/ 342 h 436"/>
                      <a:gd name="T52" fmla="*/ 155 w 528"/>
                      <a:gd name="T53" fmla="*/ 342 h 436"/>
                      <a:gd name="T54" fmla="*/ 186 w 528"/>
                      <a:gd name="T55" fmla="*/ 342 h 436"/>
                      <a:gd name="T56" fmla="*/ 186 w 528"/>
                      <a:gd name="T57" fmla="*/ 403 h 436"/>
                      <a:gd name="T58" fmla="*/ 217 w 528"/>
                      <a:gd name="T59" fmla="*/ 435 h 436"/>
                      <a:gd name="T60" fmla="*/ 217 w 528"/>
                      <a:gd name="T61" fmla="*/ 403 h 436"/>
                      <a:gd name="T62" fmla="*/ 248 w 528"/>
                      <a:gd name="T63" fmla="*/ 372 h 436"/>
                      <a:gd name="T64" fmla="*/ 248 w 528"/>
                      <a:gd name="T65" fmla="*/ 342 h 436"/>
                      <a:gd name="T66" fmla="*/ 310 w 528"/>
                      <a:gd name="T67" fmla="*/ 372 h 436"/>
                      <a:gd name="T68" fmla="*/ 310 w 528"/>
                      <a:gd name="T69" fmla="*/ 372 h 436"/>
                      <a:gd name="T70" fmla="*/ 372 w 528"/>
                      <a:gd name="T71" fmla="*/ 342 h 436"/>
                      <a:gd name="T72" fmla="*/ 372 w 528"/>
                      <a:gd name="T73" fmla="*/ 342 h 436"/>
                      <a:gd name="T74" fmla="*/ 403 w 528"/>
                      <a:gd name="T75" fmla="*/ 311 h 436"/>
                      <a:gd name="T76" fmla="*/ 434 w 528"/>
                      <a:gd name="T77" fmla="*/ 311 h 436"/>
                      <a:gd name="T78" fmla="*/ 465 w 528"/>
                      <a:gd name="T79" fmla="*/ 311 h 436"/>
                      <a:gd name="T80" fmla="*/ 465 w 528"/>
                      <a:gd name="T81" fmla="*/ 248 h 436"/>
                      <a:gd name="T82" fmla="*/ 496 w 528"/>
                      <a:gd name="T83" fmla="*/ 218 h 436"/>
                      <a:gd name="T84" fmla="*/ 465 w 528"/>
                      <a:gd name="T85" fmla="*/ 187 h 436"/>
                      <a:gd name="T86" fmla="*/ 496 w 528"/>
                      <a:gd name="T87" fmla="*/ 124 h 436"/>
                      <a:gd name="T88" fmla="*/ 527 w 528"/>
                      <a:gd name="T89" fmla="*/ 94 h 436"/>
                      <a:gd name="T90" fmla="*/ 527 w 528"/>
                      <a:gd name="T91" fmla="*/ 94 h 436"/>
                      <a:gd name="T92" fmla="*/ 527 w 528"/>
                      <a:gd name="T93" fmla="*/ 63 h 4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528" h="436">
                        <a:moveTo>
                          <a:pt x="527" y="31"/>
                        </a:moveTo>
                        <a:lnTo>
                          <a:pt x="527" y="31"/>
                        </a:lnTo>
                        <a:lnTo>
                          <a:pt x="527" y="0"/>
                        </a:lnTo>
                        <a:lnTo>
                          <a:pt x="496" y="0"/>
                        </a:lnTo>
                        <a:lnTo>
                          <a:pt x="496" y="0"/>
                        </a:lnTo>
                        <a:lnTo>
                          <a:pt x="496" y="0"/>
                        </a:lnTo>
                        <a:cubicBezTo>
                          <a:pt x="496" y="0"/>
                          <a:pt x="496" y="0"/>
                          <a:pt x="465" y="0"/>
                        </a:cubicBezTo>
                        <a:lnTo>
                          <a:pt x="465" y="0"/>
                        </a:lnTo>
                        <a:lnTo>
                          <a:pt x="465" y="0"/>
                        </a:lnTo>
                        <a:lnTo>
                          <a:pt x="465" y="31"/>
                        </a:lnTo>
                        <a:lnTo>
                          <a:pt x="465" y="31"/>
                        </a:lnTo>
                        <a:lnTo>
                          <a:pt x="465" y="31"/>
                        </a:lnTo>
                        <a:cubicBezTo>
                          <a:pt x="465" y="31"/>
                          <a:pt x="465" y="31"/>
                          <a:pt x="465" y="63"/>
                        </a:cubicBezTo>
                        <a:cubicBezTo>
                          <a:pt x="465" y="63"/>
                          <a:pt x="465" y="63"/>
                          <a:pt x="465" y="94"/>
                        </a:cubicBezTo>
                        <a:lnTo>
                          <a:pt x="465" y="94"/>
                        </a:lnTo>
                        <a:lnTo>
                          <a:pt x="465" y="94"/>
                        </a:lnTo>
                        <a:cubicBezTo>
                          <a:pt x="465" y="94"/>
                          <a:pt x="465" y="94"/>
                          <a:pt x="465" y="124"/>
                        </a:cubicBezTo>
                        <a:lnTo>
                          <a:pt x="465" y="124"/>
                        </a:lnTo>
                        <a:lnTo>
                          <a:pt x="465" y="124"/>
                        </a:lnTo>
                        <a:cubicBezTo>
                          <a:pt x="465" y="124"/>
                          <a:pt x="434" y="155"/>
                          <a:pt x="434" y="187"/>
                        </a:cubicBezTo>
                        <a:lnTo>
                          <a:pt x="434" y="187"/>
                        </a:lnTo>
                        <a:cubicBezTo>
                          <a:pt x="403" y="187"/>
                          <a:pt x="403" y="187"/>
                          <a:pt x="403" y="187"/>
                        </a:cubicBezTo>
                        <a:lnTo>
                          <a:pt x="403" y="187"/>
                        </a:lnTo>
                        <a:cubicBezTo>
                          <a:pt x="403" y="187"/>
                          <a:pt x="403" y="218"/>
                          <a:pt x="372" y="218"/>
                        </a:cubicBezTo>
                        <a:lnTo>
                          <a:pt x="341" y="248"/>
                        </a:lnTo>
                        <a:cubicBezTo>
                          <a:pt x="341" y="248"/>
                          <a:pt x="310" y="279"/>
                          <a:pt x="279" y="279"/>
                        </a:cubicBezTo>
                        <a:lnTo>
                          <a:pt x="279" y="248"/>
                        </a:lnTo>
                        <a:lnTo>
                          <a:pt x="279" y="248"/>
                        </a:lnTo>
                        <a:cubicBezTo>
                          <a:pt x="279" y="279"/>
                          <a:pt x="279" y="279"/>
                          <a:pt x="248" y="279"/>
                        </a:cubicBezTo>
                        <a:lnTo>
                          <a:pt x="248" y="279"/>
                        </a:lnTo>
                        <a:lnTo>
                          <a:pt x="248" y="279"/>
                        </a:lnTo>
                        <a:cubicBezTo>
                          <a:pt x="248" y="311"/>
                          <a:pt x="248" y="342"/>
                          <a:pt x="217" y="342"/>
                        </a:cubicBezTo>
                        <a:lnTo>
                          <a:pt x="217" y="342"/>
                        </a:lnTo>
                        <a:cubicBezTo>
                          <a:pt x="217" y="342"/>
                          <a:pt x="217" y="342"/>
                          <a:pt x="186" y="342"/>
                        </a:cubicBezTo>
                        <a:lnTo>
                          <a:pt x="186" y="342"/>
                        </a:lnTo>
                        <a:lnTo>
                          <a:pt x="155" y="342"/>
                        </a:lnTo>
                        <a:lnTo>
                          <a:pt x="124" y="342"/>
                        </a:lnTo>
                        <a:cubicBezTo>
                          <a:pt x="93" y="342"/>
                          <a:pt x="93" y="342"/>
                          <a:pt x="93" y="342"/>
                        </a:cubicBezTo>
                        <a:cubicBezTo>
                          <a:pt x="62" y="342"/>
                          <a:pt x="62" y="342"/>
                          <a:pt x="62" y="342"/>
                        </a:cubicBezTo>
                        <a:lnTo>
                          <a:pt x="62" y="342"/>
                        </a:lnTo>
                        <a:cubicBezTo>
                          <a:pt x="31" y="372"/>
                          <a:pt x="31" y="372"/>
                          <a:pt x="0" y="372"/>
                        </a:cubicBezTo>
                        <a:lnTo>
                          <a:pt x="0" y="403"/>
                        </a:lnTo>
                        <a:lnTo>
                          <a:pt x="0" y="403"/>
                        </a:lnTo>
                        <a:lnTo>
                          <a:pt x="0" y="403"/>
                        </a:lnTo>
                        <a:lnTo>
                          <a:pt x="0" y="403"/>
                        </a:lnTo>
                        <a:lnTo>
                          <a:pt x="31" y="403"/>
                        </a:lnTo>
                        <a:lnTo>
                          <a:pt x="31" y="403"/>
                        </a:lnTo>
                        <a:lnTo>
                          <a:pt x="62" y="403"/>
                        </a:lnTo>
                        <a:cubicBezTo>
                          <a:pt x="62" y="372"/>
                          <a:pt x="62" y="372"/>
                          <a:pt x="93" y="372"/>
                        </a:cubicBezTo>
                        <a:lnTo>
                          <a:pt x="93" y="372"/>
                        </a:lnTo>
                        <a:lnTo>
                          <a:pt x="124" y="342"/>
                        </a:lnTo>
                        <a:lnTo>
                          <a:pt x="155" y="342"/>
                        </a:lnTo>
                        <a:lnTo>
                          <a:pt x="155" y="342"/>
                        </a:lnTo>
                        <a:lnTo>
                          <a:pt x="155" y="342"/>
                        </a:lnTo>
                        <a:lnTo>
                          <a:pt x="155" y="342"/>
                        </a:lnTo>
                        <a:lnTo>
                          <a:pt x="186" y="342"/>
                        </a:lnTo>
                        <a:cubicBezTo>
                          <a:pt x="186" y="342"/>
                          <a:pt x="186" y="342"/>
                          <a:pt x="217" y="372"/>
                        </a:cubicBezTo>
                        <a:cubicBezTo>
                          <a:pt x="217" y="372"/>
                          <a:pt x="217" y="403"/>
                          <a:pt x="186" y="403"/>
                        </a:cubicBezTo>
                        <a:lnTo>
                          <a:pt x="186" y="403"/>
                        </a:lnTo>
                        <a:cubicBezTo>
                          <a:pt x="186" y="435"/>
                          <a:pt x="186" y="435"/>
                          <a:pt x="217" y="435"/>
                        </a:cubicBezTo>
                        <a:lnTo>
                          <a:pt x="217" y="435"/>
                        </a:lnTo>
                        <a:cubicBezTo>
                          <a:pt x="217" y="435"/>
                          <a:pt x="217" y="435"/>
                          <a:pt x="217" y="403"/>
                        </a:cubicBezTo>
                        <a:cubicBezTo>
                          <a:pt x="217" y="403"/>
                          <a:pt x="217" y="403"/>
                          <a:pt x="248" y="403"/>
                        </a:cubicBezTo>
                        <a:cubicBezTo>
                          <a:pt x="248" y="372"/>
                          <a:pt x="248" y="372"/>
                          <a:pt x="248" y="372"/>
                        </a:cubicBezTo>
                        <a:cubicBezTo>
                          <a:pt x="248" y="342"/>
                          <a:pt x="248" y="342"/>
                          <a:pt x="248" y="342"/>
                        </a:cubicBezTo>
                        <a:lnTo>
                          <a:pt x="248" y="342"/>
                        </a:lnTo>
                        <a:cubicBezTo>
                          <a:pt x="279" y="342"/>
                          <a:pt x="279" y="342"/>
                          <a:pt x="310" y="372"/>
                        </a:cubicBezTo>
                        <a:lnTo>
                          <a:pt x="310" y="372"/>
                        </a:lnTo>
                        <a:lnTo>
                          <a:pt x="310" y="372"/>
                        </a:lnTo>
                        <a:lnTo>
                          <a:pt x="310" y="372"/>
                        </a:lnTo>
                        <a:cubicBezTo>
                          <a:pt x="341" y="342"/>
                          <a:pt x="341" y="342"/>
                          <a:pt x="341" y="342"/>
                        </a:cubicBezTo>
                        <a:lnTo>
                          <a:pt x="372" y="342"/>
                        </a:lnTo>
                        <a:lnTo>
                          <a:pt x="372" y="342"/>
                        </a:lnTo>
                        <a:lnTo>
                          <a:pt x="372" y="342"/>
                        </a:lnTo>
                        <a:lnTo>
                          <a:pt x="403" y="311"/>
                        </a:lnTo>
                        <a:lnTo>
                          <a:pt x="403" y="311"/>
                        </a:lnTo>
                        <a:cubicBezTo>
                          <a:pt x="403" y="311"/>
                          <a:pt x="403" y="311"/>
                          <a:pt x="434" y="311"/>
                        </a:cubicBezTo>
                        <a:lnTo>
                          <a:pt x="434" y="311"/>
                        </a:lnTo>
                        <a:lnTo>
                          <a:pt x="434" y="311"/>
                        </a:lnTo>
                        <a:cubicBezTo>
                          <a:pt x="465" y="311"/>
                          <a:pt x="465" y="311"/>
                          <a:pt x="465" y="311"/>
                        </a:cubicBezTo>
                        <a:lnTo>
                          <a:pt x="465" y="311"/>
                        </a:lnTo>
                        <a:cubicBezTo>
                          <a:pt x="465" y="311"/>
                          <a:pt x="465" y="279"/>
                          <a:pt x="465" y="248"/>
                        </a:cubicBezTo>
                        <a:cubicBezTo>
                          <a:pt x="465" y="248"/>
                          <a:pt x="465" y="248"/>
                          <a:pt x="465" y="218"/>
                        </a:cubicBezTo>
                        <a:lnTo>
                          <a:pt x="496" y="218"/>
                        </a:lnTo>
                        <a:lnTo>
                          <a:pt x="465" y="187"/>
                        </a:lnTo>
                        <a:lnTo>
                          <a:pt x="465" y="187"/>
                        </a:lnTo>
                        <a:lnTo>
                          <a:pt x="465" y="155"/>
                        </a:lnTo>
                        <a:lnTo>
                          <a:pt x="496" y="124"/>
                        </a:lnTo>
                        <a:lnTo>
                          <a:pt x="496" y="124"/>
                        </a:lnTo>
                        <a:cubicBezTo>
                          <a:pt x="527" y="94"/>
                          <a:pt x="527" y="94"/>
                          <a:pt x="527" y="94"/>
                        </a:cubicBezTo>
                        <a:lnTo>
                          <a:pt x="527" y="94"/>
                        </a:lnTo>
                        <a:lnTo>
                          <a:pt x="527" y="94"/>
                        </a:lnTo>
                        <a:lnTo>
                          <a:pt x="527" y="94"/>
                        </a:lnTo>
                        <a:cubicBezTo>
                          <a:pt x="527" y="63"/>
                          <a:pt x="527" y="63"/>
                          <a:pt x="527" y="63"/>
                        </a:cubicBezTo>
                        <a:cubicBezTo>
                          <a:pt x="527" y="31"/>
                          <a:pt x="527" y="31"/>
                          <a:pt x="527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3" name="Freeform 107">
                    <a:extLst>
                      <a:ext uri="{FF2B5EF4-FFF2-40B4-BE49-F238E27FC236}">
                        <a16:creationId xmlns:a16="http://schemas.microsoft.com/office/drawing/2014/main" id="{53F83ADE-CA44-4709-A37B-4192ED495E6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46813" y="1870075"/>
                    <a:ext cx="33337" cy="55563"/>
                  </a:xfrm>
                  <a:custGeom>
                    <a:avLst/>
                    <a:gdLst>
                      <a:gd name="T0" fmla="*/ 61 w 93"/>
                      <a:gd name="T1" fmla="*/ 31 h 156"/>
                      <a:gd name="T2" fmla="*/ 61 w 93"/>
                      <a:gd name="T3" fmla="*/ 31 h 156"/>
                      <a:gd name="T4" fmla="*/ 61 w 93"/>
                      <a:gd name="T5" fmla="*/ 31 h 156"/>
                      <a:gd name="T6" fmla="*/ 61 w 93"/>
                      <a:gd name="T7" fmla="*/ 0 h 156"/>
                      <a:gd name="T8" fmla="*/ 61 w 93"/>
                      <a:gd name="T9" fmla="*/ 0 h 156"/>
                      <a:gd name="T10" fmla="*/ 61 w 93"/>
                      <a:gd name="T11" fmla="*/ 31 h 156"/>
                      <a:gd name="T12" fmla="*/ 30 w 93"/>
                      <a:gd name="T13" fmla="*/ 31 h 156"/>
                      <a:gd name="T14" fmla="*/ 0 w 93"/>
                      <a:gd name="T15" fmla="*/ 31 h 156"/>
                      <a:gd name="T16" fmla="*/ 0 w 93"/>
                      <a:gd name="T17" fmla="*/ 31 h 156"/>
                      <a:gd name="T18" fmla="*/ 0 w 93"/>
                      <a:gd name="T19" fmla="*/ 61 h 156"/>
                      <a:gd name="T20" fmla="*/ 30 w 93"/>
                      <a:gd name="T21" fmla="*/ 92 h 156"/>
                      <a:gd name="T22" fmla="*/ 30 w 93"/>
                      <a:gd name="T23" fmla="*/ 124 h 156"/>
                      <a:gd name="T24" fmla="*/ 61 w 93"/>
                      <a:gd name="T25" fmla="*/ 124 h 156"/>
                      <a:gd name="T26" fmla="*/ 61 w 93"/>
                      <a:gd name="T27" fmla="*/ 155 h 156"/>
                      <a:gd name="T28" fmla="*/ 61 w 93"/>
                      <a:gd name="T29" fmla="*/ 124 h 156"/>
                      <a:gd name="T30" fmla="*/ 92 w 93"/>
                      <a:gd name="T31" fmla="*/ 124 h 156"/>
                      <a:gd name="T32" fmla="*/ 92 w 93"/>
                      <a:gd name="T33" fmla="*/ 92 h 156"/>
                      <a:gd name="T34" fmla="*/ 92 w 93"/>
                      <a:gd name="T35" fmla="*/ 61 h 156"/>
                      <a:gd name="T36" fmla="*/ 92 w 93"/>
                      <a:gd name="T37" fmla="*/ 61 h 156"/>
                      <a:gd name="T38" fmla="*/ 92 w 93"/>
                      <a:gd name="T39" fmla="*/ 31 h 156"/>
                      <a:gd name="T40" fmla="*/ 61 w 93"/>
                      <a:gd name="T41" fmla="*/ 31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93" h="156">
                        <a:moveTo>
                          <a:pt x="61" y="31"/>
                        </a:moveTo>
                        <a:lnTo>
                          <a:pt x="61" y="31"/>
                        </a:lnTo>
                        <a:lnTo>
                          <a:pt x="61" y="31"/>
                        </a:lnTo>
                        <a:lnTo>
                          <a:pt x="61" y="0"/>
                        </a:lnTo>
                        <a:lnTo>
                          <a:pt x="61" y="0"/>
                        </a:lnTo>
                        <a:lnTo>
                          <a:pt x="61" y="31"/>
                        </a:lnTo>
                        <a:cubicBezTo>
                          <a:pt x="30" y="31"/>
                          <a:pt x="30" y="31"/>
                          <a:pt x="30" y="31"/>
                        </a:cubicBezTo>
                        <a:cubicBezTo>
                          <a:pt x="30" y="31"/>
                          <a:pt x="30" y="31"/>
                          <a:pt x="0" y="31"/>
                        </a:cubicBezTo>
                        <a:lnTo>
                          <a:pt x="0" y="31"/>
                        </a:lnTo>
                        <a:cubicBezTo>
                          <a:pt x="0" y="61"/>
                          <a:pt x="0" y="61"/>
                          <a:pt x="0" y="61"/>
                        </a:cubicBezTo>
                        <a:cubicBezTo>
                          <a:pt x="30" y="61"/>
                          <a:pt x="30" y="61"/>
                          <a:pt x="30" y="92"/>
                        </a:cubicBezTo>
                        <a:cubicBezTo>
                          <a:pt x="30" y="92"/>
                          <a:pt x="30" y="92"/>
                          <a:pt x="30" y="124"/>
                        </a:cubicBezTo>
                        <a:lnTo>
                          <a:pt x="61" y="124"/>
                        </a:lnTo>
                        <a:cubicBezTo>
                          <a:pt x="61" y="124"/>
                          <a:pt x="61" y="124"/>
                          <a:pt x="61" y="155"/>
                        </a:cubicBezTo>
                        <a:cubicBezTo>
                          <a:pt x="61" y="124"/>
                          <a:pt x="61" y="124"/>
                          <a:pt x="61" y="124"/>
                        </a:cubicBezTo>
                        <a:lnTo>
                          <a:pt x="92" y="124"/>
                        </a:lnTo>
                        <a:lnTo>
                          <a:pt x="92" y="92"/>
                        </a:lnTo>
                        <a:lnTo>
                          <a:pt x="92" y="61"/>
                        </a:lnTo>
                        <a:lnTo>
                          <a:pt x="92" y="61"/>
                        </a:lnTo>
                        <a:lnTo>
                          <a:pt x="92" y="31"/>
                        </a:lnTo>
                        <a:cubicBezTo>
                          <a:pt x="61" y="31"/>
                          <a:pt x="61" y="31"/>
                          <a:pt x="61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4" name="Freeform 108">
                    <a:extLst>
                      <a:ext uri="{FF2B5EF4-FFF2-40B4-BE49-F238E27FC236}">
                        <a16:creationId xmlns:a16="http://schemas.microsoft.com/office/drawing/2014/main" id="{14698FBD-151D-47E3-BBC8-0CC88C9896C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419725" y="1457325"/>
                    <a:ext cx="614363" cy="223838"/>
                  </a:xfrm>
                  <a:custGeom>
                    <a:avLst/>
                    <a:gdLst>
                      <a:gd name="T0" fmla="*/ 558 w 1706"/>
                      <a:gd name="T1" fmla="*/ 124 h 621"/>
                      <a:gd name="T2" fmla="*/ 496 w 1706"/>
                      <a:gd name="T3" fmla="*/ 156 h 621"/>
                      <a:gd name="T4" fmla="*/ 435 w 1706"/>
                      <a:gd name="T5" fmla="*/ 156 h 621"/>
                      <a:gd name="T6" fmla="*/ 372 w 1706"/>
                      <a:gd name="T7" fmla="*/ 156 h 621"/>
                      <a:gd name="T8" fmla="*/ 311 w 1706"/>
                      <a:gd name="T9" fmla="*/ 94 h 621"/>
                      <a:gd name="T10" fmla="*/ 248 w 1706"/>
                      <a:gd name="T11" fmla="*/ 94 h 621"/>
                      <a:gd name="T12" fmla="*/ 187 w 1706"/>
                      <a:gd name="T13" fmla="*/ 94 h 621"/>
                      <a:gd name="T14" fmla="*/ 94 w 1706"/>
                      <a:gd name="T15" fmla="*/ 124 h 621"/>
                      <a:gd name="T16" fmla="*/ 63 w 1706"/>
                      <a:gd name="T17" fmla="*/ 187 h 621"/>
                      <a:gd name="T18" fmla="*/ 0 w 1706"/>
                      <a:gd name="T19" fmla="*/ 187 h 621"/>
                      <a:gd name="T20" fmla="*/ 63 w 1706"/>
                      <a:gd name="T21" fmla="*/ 218 h 621"/>
                      <a:gd name="T22" fmla="*/ 124 w 1706"/>
                      <a:gd name="T23" fmla="*/ 248 h 621"/>
                      <a:gd name="T24" fmla="*/ 187 w 1706"/>
                      <a:gd name="T25" fmla="*/ 311 h 621"/>
                      <a:gd name="T26" fmla="*/ 155 w 1706"/>
                      <a:gd name="T27" fmla="*/ 404 h 621"/>
                      <a:gd name="T28" fmla="*/ 218 w 1706"/>
                      <a:gd name="T29" fmla="*/ 404 h 621"/>
                      <a:gd name="T30" fmla="*/ 279 w 1706"/>
                      <a:gd name="T31" fmla="*/ 404 h 621"/>
                      <a:gd name="T32" fmla="*/ 342 w 1706"/>
                      <a:gd name="T33" fmla="*/ 404 h 621"/>
                      <a:gd name="T34" fmla="*/ 403 w 1706"/>
                      <a:gd name="T35" fmla="*/ 435 h 621"/>
                      <a:gd name="T36" fmla="*/ 435 w 1706"/>
                      <a:gd name="T37" fmla="*/ 496 h 621"/>
                      <a:gd name="T38" fmla="*/ 466 w 1706"/>
                      <a:gd name="T39" fmla="*/ 559 h 621"/>
                      <a:gd name="T40" fmla="*/ 620 w 1706"/>
                      <a:gd name="T41" fmla="*/ 559 h 621"/>
                      <a:gd name="T42" fmla="*/ 713 w 1706"/>
                      <a:gd name="T43" fmla="*/ 559 h 621"/>
                      <a:gd name="T44" fmla="*/ 807 w 1706"/>
                      <a:gd name="T45" fmla="*/ 589 h 621"/>
                      <a:gd name="T46" fmla="*/ 837 w 1706"/>
                      <a:gd name="T47" fmla="*/ 620 h 621"/>
                      <a:gd name="T48" fmla="*/ 899 w 1706"/>
                      <a:gd name="T49" fmla="*/ 589 h 621"/>
                      <a:gd name="T50" fmla="*/ 992 w 1706"/>
                      <a:gd name="T51" fmla="*/ 589 h 621"/>
                      <a:gd name="T52" fmla="*/ 1147 w 1706"/>
                      <a:gd name="T53" fmla="*/ 559 h 621"/>
                      <a:gd name="T54" fmla="*/ 1209 w 1706"/>
                      <a:gd name="T55" fmla="*/ 559 h 621"/>
                      <a:gd name="T56" fmla="*/ 1271 w 1706"/>
                      <a:gd name="T57" fmla="*/ 496 h 621"/>
                      <a:gd name="T58" fmla="*/ 1271 w 1706"/>
                      <a:gd name="T59" fmla="*/ 466 h 621"/>
                      <a:gd name="T60" fmla="*/ 1364 w 1706"/>
                      <a:gd name="T61" fmla="*/ 404 h 621"/>
                      <a:gd name="T62" fmla="*/ 1427 w 1706"/>
                      <a:gd name="T63" fmla="*/ 404 h 621"/>
                      <a:gd name="T64" fmla="*/ 1488 w 1706"/>
                      <a:gd name="T65" fmla="*/ 372 h 621"/>
                      <a:gd name="T66" fmla="*/ 1519 w 1706"/>
                      <a:gd name="T67" fmla="*/ 372 h 621"/>
                      <a:gd name="T68" fmla="*/ 1551 w 1706"/>
                      <a:gd name="T69" fmla="*/ 342 h 621"/>
                      <a:gd name="T70" fmla="*/ 1612 w 1706"/>
                      <a:gd name="T71" fmla="*/ 311 h 621"/>
                      <a:gd name="T72" fmla="*/ 1675 w 1706"/>
                      <a:gd name="T73" fmla="*/ 280 h 621"/>
                      <a:gd name="T74" fmla="*/ 1705 w 1706"/>
                      <a:gd name="T75" fmla="*/ 280 h 621"/>
                      <a:gd name="T76" fmla="*/ 1643 w 1706"/>
                      <a:gd name="T77" fmla="*/ 280 h 621"/>
                      <a:gd name="T78" fmla="*/ 1581 w 1706"/>
                      <a:gd name="T79" fmla="*/ 280 h 621"/>
                      <a:gd name="T80" fmla="*/ 1551 w 1706"/>
                      <a:gd name="T81" fmla="*/ 280 h 621"/>
                      <a:gd name="T82" fmla="*/ 1551 w 1706"/>
                      <a:gd name="T83" fmla="*/ 280 h 621"/>
                      <a:gd name="T84" fmla="*/ 1488 w 1706"/>
                      <a:gd name="T85" fmla="*/ 218 h 621"/>
                      <a:gd name="T86" fmla="*/ 1519 w 1706"/>
                      <a:gd name="T87" fmla="*/ 156 h 621"/>
                      <a:gd name="T88" fmla="*/ 1457 w 1706"/>
                      <a:gd name="T89" fmla="*/ 124 h 621"/>
                      <a:gd name="T90" fmla="*/ 1364 w 1706"/>
                      <a:gd name="T91" fmla="*/ 156 h 621"/>
                      <a:gd name="T92" fmla="*/ 1271 w 1706"/>
                      <a:gd name="T93" fmla="*/ 187 h 621"/>
                      <a:gd name="T94" fmla="*/ 1209 w 1706"/>
                      <a:gd name="T95" fmla="*/ 187 h 621"/>
                      <a:gd name="T96" fmla="*/ 1085 w 1706"/>
                      <a:gd name="T97" fmla="*/ 156 h 621"/>
                      <a:gd name="T98" fmla="*/ 961 w 1706"/>
                      <a:gd name="T99" fmla="*/ 124 h 621"/>
                      <a:gd name="T100" fmla="*/ 868 w 1706"/>
                      <a:gd name="T101" fmla="*/ 124 h 621"/>
                      <a:gd name="T102" fmla="*/ 775 w 1706"/>
                      <a:gd name="T103" fmla="*/ 124 h 621"/>
                      <a:gd name="T104" fmla="*/ 744 w 1706"/>
                      <a:gd name="T105" fmla="*/ 63 h 621"/>
                      <a:gd name="T106" fmla="*/ 651 w 1706"/>
                      <a:gd name="T107" fmla="*/ 32 h 621"/>
                      <a:gd name="T108" fmla="*/ 558 w 1706"/>
                      <a:gd name="T109" fmla="*/ 63 h 621"/>
                      <a:gd name="T110" fmla="*/ 590 w 1706"/>
                      <a:gd name="T111" fmla="*/ 94 h 6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706" h="621">
                        <a:moveTo>
                          <a:pt x="558" y="124"/>
                        </a:moveTo>
                        <a:lnTo>
                          <a:pt x="558" y="124"/>
                        </a:lnTo>
                        <a:lnTo>
                          <a:pt x="558" y="124"/>
                        </a:lnTo>
                        <a:lnTo>
                          <a:pt x="558" y="124"/>
                        </a:lnTo>
                        <a:lnTo>
                          <a:pt x="558" y="124"/>
                        </a:lnTo>
                        <a:cubicBezTo>
                          <a:pt x="527" y="156"/>
                          <a:pt x="527" y="156"/>
                          <a:pt x="496" y="156"/>
                        </a:cubicBezTo>
                        <a:lnTo>
                          <a:pt x="496" y="156"/>
                        </a:lnTo>
                        <a:lnTo>
                          <a:pt x="496" y="156"/>
                        </a:lnTo>
                        <a:lnTo>
                          <a:pt x="466" y="156"/>
                        </a:lnTo>
                        <a:lnTo>
                          <a:pt x="466" y="156"/>
                        </a:lnTo>
                        <a:cubicBezTo>
                          <a:pt x="466" y="156"/>
                          <a:pt x="466" y="156"/>
                          <a:pt x="435" y="156"/>
                        </a:cubicBezTo>
                        <a:lnTo>
                          <a:pt x="435" y="156"/>
                        </a:lnTo>
                        <a:lnTo>
                          <a:pt x="403" y="156"/>
                        </a:lnTo>
                        <a:lnTo>
                          <a:pt x="403" y="156"/>
                        </a:lnTo>
                        <a:lnTo>
                          <a:pt x="372" y="156"/>
                        </a:lnTo>
                        <a:lnTo>
                          <a:pt x="372" y="156"/>
                        </a:lnTo>
                        <a:lnTo>
                          <a:pt x="372" y="156"/>
                        </a:lnTo>
                        <a:cubicBezTo>
                          <a:pt x="342" y="156"/>
                          <a:pt x="342" y="124"/>
                          <a:pt x="342" y="124"/>
                        </a:cubicBezTo>
                        <a:lnTo>
                          <a:pt x="342" y="124"/>
                        </a:lnTo>
                        <a:cubicBezTo>
                          <a:pt x="311" y="124"/>
                          <a:pt x="311" y="124"/>
                          <a:pt x="311" y="94"/>
                        </a:cubicBezTo>
                        <a:lnTo>
                          <a:pt x="311" y="94"/>
                        </a:lnTo>
                        <a:lnTo>
                          <a:pt x="311" y="94"/>
                        </a:lnTo>
                        <a:lnTo>
                          <a:pt x="311" y="94"/>
                        </a:lnTo>
                        <a:cubicBezTo>
                          <a:pt x="279" y="94"/>
                          <a:pt x="279" y="94"/>
                          <a:pt x="248" y="94"/>
                        </a:cubicBezTo>
                        <a:lnTo>
                          <a:pt x="248" y="94"/>
                        </a:lnTo>
                        <a:lnTo>
                          <a:pt x="248" y="94"/>
                        </a:lnTo>
                        <a:lnTo>
                          <a:pt x="218" y="94"/>
                        </a:lnTo>
                        <a:cubicBezTo>
                          <a:pt x="218" y="94"/>
                          <a:pt x="218" y="94"/>
                          <a:pt x="187" y="94"/>
                        </a:cubicBezTo>
                        <a:lnTo>
                          <a:pt x="187" y="94"/>
                        </a:lnTo>
                        <a:cubicBezTo>
                          <a:pt x="187" y="94"/>
                          <a:pt x="187" y="94"/>
                          <a:pt x="155" y="94"/>
                        </a:cubicBezTo>
                        <a:lnTo>
                          <a:pt x="155" y="124"/>
                        </a:lnTo>
                        <a:cubicBezTo>
                          <a:pt x="124" y="124"/>
                          <a:pt x="124" y="124"/>
                          <a:pt x="94" y="124"/>
                        </a:cubicBezTo>
                        <a:lnTo>
                          <a:pt x="94" y="156"/>
                        </a:lnTo>
                        <a:lnTo>
                          <a:pt x="94" y="156"/>
                        </a:lnTo>
                        <a:cubicBezTo>
                          <a:pt x="63" y="187"/>
                          <a:pt x="63" y="187"/>
                          <a:pt x="63" y="187"/>
                        </a:cubicBezTo>
                        <a:lnTo>
                          <a:pt x="63" y="187"/>
                        </a:lnTo>
                        <a:lnTo>
                          <a:pt x="63" y="187"/>
                        </a:lnTo>
                        <a:cubicBezTo>
                          <a:pt x="31" y="187"/>
                          <a:pt x="31" y="187"/>
                          <a:pt x="31" y="187"/>
                        </a:cubicBezTo>
                        <a:lnTo>
                          <a:pt x="0" y="187"/>
                        </a:lnTo>
                        <a:lnTo>
                          <a:pt x="0" y="187"/>
                        </a:lnTo>
                        <a:lnTo>
                          <a:pt x="0" y="187"/>
                        </a:lnTo>
                        <a:lnTo>
                          <a:pt x="0" y="187"/>
                        </a:lnTo>
                        <a:cubicBezTo>
                          <a:pt x="31" y="187"/>
                          <a:pt x="31" y="218"/>
                          <a:pt x="31" y="218"/>
                        </a:cubicBezTo>
                        <a:cubicBezTo>
                          <a:pt x="63" y="218"/>
                          <a:pt x="63" y="218"/>
                          <a:pt x="63" y="218"/>
                        </a:cubicBezTo>
                        <a:cubicBezTo>
                          <a:pt x="94" y="218"/>
                          <a:pt x="94" y="218"/>
                          <a:pt x="94" y="218"/>
                        </a:cubicBezTo>
                        <a:cubicBezTo>
                          <a:pt x="94" y="218"/>
                          <a:pt x="94" y="218"/>
                          <a:pt x="124" y="248"/>
                        </a:cubicBezTo>
                        <a:lnTo>
                          <a:pt x="124" y="248"/>
                        </a:lnTo>
                        <a:lnTo>
                          <a:pt x="124" y="248"/>
                        </a:lnTo>
                        <a:cubicBezTo>
                          <a:pt x="124" y="248"/>
                          <a:pt x="124" y="248"/>
                          <a:pt x="124" y="280"/>
                        </a:cubicBezTo>
                        <a:cubicBezTo>
                          <a:pt x="124" y="280"/>
                          <a:pt x="124" y="280"/>
                          <a:pt x="155" y="280"/>
                        </a:cubicBezTo>
                        <a:lnTo>
                          <a:pt x="155" y="280"/>
                        </a:lnTo>
                        <a:lnTo>
                          <a:pt x="187" y="311"/>
                        </a:lnTo>
                        <a:lnTo>
                          <a:pt x="187" y="342"/>
                        </a:lnTo>
                        <a:lnTo>
                          <a:pt x="187" y="342"/>
                        </a:lnTo>
                        <a:cubicBezTo>
                          <a:pt x="187" y="372"/>
                          <a:pt x="155" y="372"/>
                          <a:pt x="155" y="372"/>
                        </a:cubicBezTo>
                        <a:cubicBezTo>
                          <a:pt x="155" y="404"/>
                          <a:pt x="155" y="404"/>
                          <a:pt x="155" y="404"/>
                        </a:cubicBezTo>
                        <a:lnTo>
                          <a:pt x="155" y="404"/>
                        </a:lnTo>
                        <a:cubicBezTo>
                          <a:pt x="187" y="404"/>
                          <a:pt x="187" y="404"/>
                          <a:pt x="218" y="404"/>
                        </a:cubicBezTo>
                        <a:lnTo>
                          <a:pt x="218" y="404"/>
                        </a:lnTo>
                        <a:lnTo>
                          <a:pt x="218" y="404"/>
                        </a:lnTo>
                        <a:cubicBezTo>
                          <a:pt x="248" y="404"/>
                          <a:pt x="248" y="404"/>
                          <a:pt x="279" y="404"/>
                        </a:cubicBezTo>
                        <a:lnTo>
                          <a:pt x="279" y="404"/>
                        </a:lnTo>
                        <a:lnTo>
                          <a:pt x="279" y="404"/>
                        </a:lnTo>
                        <a:lnTo>
                          <a:pt x="279" y="404"/>
                        </a:lnTo>
                        <a:cubicBezTo>
                          <a:pt x="311" y="404"/>
                          <a:pt x="311" y="404"/>
                          <a:pt x="311" y="404"/>
                        </a:cubicBezTo>
                        <a:lnTo>
                          <a:pt x="311" y="404"/>
                        </a:lnTo>
                        <a:cubicBezTo>
                          <a:pt x="311" y="404"/>
                          <a:pt x="311" y="404"/>
                          <a:pt x="342" y="404"/>
                        </a:cubicBezTo>
                        <a:lnTo>
                          <a:pt x="342" y="404"/>
                        </a:lnTo>
                        <a:lnTo>
                          <a:pt x="342" y="435"/>
                        </a:lnTo>
                        <a:lnTo>
                          <a:pt x="342" y="435"/>
                        </a:lnTo>
                        <a:lnTo>
                          <a:pt x="372" y="435"/>
                        </a:lnTo>
                        <a:lnTo>
                          <a:pt x="403" y="435"/>
                        </a:lnTo>
                        <a:cubicBezTo>
                          <a:pt x="403" y="466"/>
                          <a:pt x="435" y="466"/>
                          <a:pt x="435" y="466"/>
                        </a:cubicBezTo>
                        <a:lnTo>
                          <a:pt x="435" y="466"/>
                        </a:lnTo>
                        <a:lnTo>
                          <a:pt x="435" y="496"/>
                        </a:lnTo>
                        <a:lnTo>
                          <a:pt x="435" y="496"/>
                        </a:lnTo>
                        <a:lnTo>
                          <a:pt x="435" y="496"/>
                        </a:lnTo>
                        <a:lnTo>
                          <a:pt x="435" y="528"/>
                        </a:lnTo>
                        <a:cubicBezTo>
                          <a:pt x="466" y="528"/>
                          <a:pt x="466" y="528"/>
                          <a:pt x="466" y="559"/>
                        </a:cubicBezTo>
                        <a:lnTo>
                          <a:pt x="466" y="559"/>
                        </a:lnTo>
                        <a:lnTo>
                          <a:pt x="466" y="559"/>
                        </a:lnTo>
                        <a:cubicBezTo>
                          <a:pt x="496" y="559"/>
                          <a:pt x="558" y="559"/>
                          <a:pt x="558" y="559"/>
                        </a:cubicBezTo>
                        <a:cubicBezTo>
                          <a:pt x="590" y="559"/>
                          <a:pt x="590" y="559"/>
                          <a:pt x="620" y="559"/>
                        </a:cubicBezTo>
                        <a:lnTo>
                          <a:pt x="620" y="559"/>
                        </a:lnTo>
                        <a:cubicBezTo>
                          <a:pt x="651" y="559"/>
                          <a:pt x="651" y="559"/>
                          <a:pt x="651" y="559"/>
                        </a:cubicBezTo>
                        <a:lnTo>
                          <a:pt x="683" y="559"/>
                        </a:lnTo>
                        <a:cubicBezTo>
                          <a:pt x="683" y="559"/>
                          <a:pt x="683" y="559"/>
                          <a:pt x="713" y="559"/>
                        </a:cubicBezTo>
                        <a:lnTo>
                          <a:pt x="713" y="559"/>
                        </a:lnTo>
                        <a:lnTo>
                          <a:pt x="744" y="559"/>
                        </a:lnTo>
                        <a:cubicBezTo>
                          <a:pt x="775" y="589"/>
                          <a:pt x="775" y="589"/>
                          <a:pt x="775" y="589"/>
                        </a:cubicBezTo>
                        <a:lnTo>
                          <a:pt x="775" y="589"/>
                        </a:lnTo>
                        <a:cubicBezTo>
                          <a:pt x="807" y="589"/>
                          <a:pt x="807" y="589"/>
                          <a:pt x="807" y="589"/>
                        </a:cubicBezTo>
                        <a:lnTo>
                          <a:pt x="807" y="589"/>
                        </a:lnTo>
                        <a:cubicBezTo>
                          <a:pt x="807" y="589"/>
                          <a:pt x="807" y="589"/>
                          <a:pt x="837" y="589"/>
                        </a:cubicBezTo>
                        <a:lnTo>
                          <a:pt x="837" y="620"/>
                        </a:lnTo>
                        <a:lnTo>
                          <a:pt x="837" y="620"/>
                        </a:lnTo>
                        <a:cubicBezTo>
                          <a:pt x="868" y="620"/>
                          <a:pt x="868" y="589"/>
                          <a:pt x="868" y="589"/>
                        </a:cubicBezTo>
                        <a:lnTo>
                          <a:pt x="868" y="589"/>
                        </a:lnTo>
                        <a:lnTo>
                          <a:pt x="868" y="589"/>
                        </a:lnTo>
                        <a:lnTo>
                          <a:pt x="899" y="589"/>
                        </a:lnTo>
                        <a:lnTo>
                          <a:pt x="899" y="589"/>
                        </a:lnTo>
                        <a:cubicBezTo>
                          <a:pt x="899" y="589"/>
                          <a:pt x="899" y="589"/>
                          <a:pt x="899" y="620"/>
                        </a:cubicBezTo>
                        <a:cubicBezTo>
                          <a:pt x="931" y="620"/>
                          <a:pt x="931" y="620"/>
                          <a:pt x="931" y="620"/>
                        </a:cubicBezTo>
                        <a:cubicBezTo>
                          <a:pt x="931" y="620"/>
                          <a:pt x="961" y="589"/>
                          <a:pt x="992" y="589"/>
                        </a:cubicBezTo>
                        <a:cubicBezTo>
                          <a:pt x="992" y="589"/>
                          <a:pt x="1023" y="559"/>
                          <a:pt x="1055" y="559"/>
                        </a:cubicBezTo>
                        <a:lnTo>
                          <a:pt x="1055" y="559"/>
                        </a:lnTo>
                        <a:lnTo>
                          <a:pt x="1085" y="559"/>
                        </a:lnTo>
                        <a:cubicBezTo>
                          <a:pt x="1116" y="559"/>
                          <a:pt x="1116" y="559"/>
                          <a:pt x="1147" y="559"/>
                        </a:cubicBezTo>
                        <a:lnTo>
                          <a:pt x="1147" y="559"/>
                        </a:lnTo>
                        <a:cubicBezTo>
                          <a:pt x="1179" y="559"/>
                          <a:pt x="1179" y="559"/>
                          <a:pt x="1209" y="559"/>
                        </a:cubicBezTo>
                        <a:lnTo>
                          <a:pt x="1209" y="559"/>
                        </a:lnTo>
                        <a:lnTo>
                          <a:pt x="1209" y="559"/>
                        </a:lnTo>
                        <a:cubicBezTo>
                          <a:pt x="1209" y="559"/>
                          <a:pt x="1209" y="528"/>
                          <a:pt x="1240" y="528"/>
                        </a:cubicBezTo>
                        <a:lnTo>
                          <a:pt x="1240" y="528"/>
                        </a:lnTo>
                        <a:cubicBezTo>
                          <a:pt x="1240" y="528"/>
                          <a:pt x="1240" y="528"/>
                          <a:pt x="1240" y="496"/>
                        </a:cubicBezTo>
                        <a:cubicBezTo>
                          <a:pt x="1271" y="496"/>
                          <a:pt x="1271" y="496"/>
                          <a:pt x="1271" y="496"/>
                        </a:cubicBezTo>
                        <a:lnTo>
                          <a:pt x="1271" y="496"/>
                        </a:lnTo>
                        <a:lnTo>
                          <a:pt x="1271" y="466"/>
                        </a:lnTo>
                        <a:lnTo>
                          <a:pt x="1271" y="466"/>
                        </a:lnTo>
                        <a:lnTo>
                          <a:pt x="1271" y="466"/>
                        </a:lnTo>
                        <a:cubicBezTo>
                          <a:pt x="1271" y="435"/>
                          <a:pt x="1271" y="435"/>
                          <a:pt x="1271" y="435"/>
                        </a:cubicBezTo>
                        <a:cubicBezTo>
                          <a:pt x="1271" y="404"/>
                          <a:pt x="1271" y="404"/>
                          <a:pt x="1303" y="404"/>
                        </a:cubicBezTo>
                        <a:lnTo>
                          <a:pt x="1303" y="404"/>
                        </a:lnTo>
                        <a:cubicBezTo>
                          <a:pt x="1333" y="404"/>
                          <a:pt x="1364" y="404"/>
                          <a:pt x="1364" y="404"/>
                        </a:cubicBezTo>
                        <a:cubicBezTo>
                          <a:pt x="1364" y="404"/>
                          <a:pt x="1364" y="404"/>
                          <a:pt x="1395" y="404"/>
                        </a:cubicBezTo>
                        <a:lnTo>
                          <a:pt x="1395" y="404"/>
                        </a:lnTo>
                        <a:lnTo>
                          <a:pt x="1395" y="404"/>
                        </a:lnTo>
                        <a:lnTo>
                          <a:pt x="1427" y="404"/>
                        </a:lnTo>
                        <a:lnTo>
                          <a:pt x="1427" y="404"/>
                        </a:lnTo>
                        <a:lnTo>
                          <a:pt x="1427" y="404"/>
                        </a:lnTo>
                        <a:lnTo>
                          <a:pt x="1427" y="404"/>
                        </a:lnTo>
                        <a:cubicBezTo>
                          <a:pt x="1427" y="404"/>
                          <a:pt x="1457" y="372"/>
                          <a:pt x="1488" y="372"/>
                        </a:cubicBezTo>
                        <a:lnTo>
                          <a:pt x="1488" y="372"/>
                        </a:lnTo>
                        <a:lnTo>
                          <a:pt x="1488" y="372"/>
                        </a:lnTo>
                        <a:cubicBezTo>
                          <a:pt x="1519" y="372"/>
                          <a:pt x="1519" y="372"/>
                          <a:pt x="1519" y="372"/>
                        </a:cubicBezTo>
                        <a:lnTo>
                          <a:pt x="1519" y="372"/>
                        </a:lnTo>
                        <a:lnTo>
                          <a:pt x="1519" y="372"/>
                        </a:lnTo>
                        <a:lnTo>
                          <a:pt x="1519" y="372"/>
                        </a:lnTo>
                        <a:lnTo>
                          <a:pt x="1551" y="372"/>
                        </a:lnTo>
                        <a:cubicBezTo>
                          <a:pt x="1551" y="342"/>
                          <a:pt x="1551" y="342"/>
                          <a:pt x="1551" y="342"/>
                        </a:cubicBezTo>
                        <a:cubicBezTo>
                          <a:pt x="1551" y="342"/>
                          <a:pt x="1551" y="311"/>
                          <a:pt x="1581" y="311"/>
                        </a:cubicBezTo>
                        <a:lnTo>
                          <a:pt x="1581" y="311"/>
                        </a:lnTo>
                        <a:cubicBezTo>
                          <a:pt x="1581" y="311"/>
                          <a:pt x="1581" y="311"/>
                          <a:pt x="1612" y="311"/>
                        </a:cubicBezTo>
                        <a:lnTo>
                          <a:pt x="1612" y="311"/>
                        </a:lnTo>
                        <a:lnTo>
                          <a:pt x="1612" y="311"/>
                        </a:lnTo>
                        <a:cubicBezTo>
                          <a:pt x="1643" y="280"/>
                          <a:pt x="1643" y="280"/>
                          <a:pt x="1643" y="280"/>
                        </a:cubicBezTo>
                        <a:lnTo>
                          <a:pt x="1675" y="280"/>
                        </a:lnTo>
                        <a:lnTo>
                          <a:pt x="1675" y="280"/>
                        </a:lnTo>
                        <a:lnTo>
                          <a:pt x="1675" y="280"/>
                        </a:lnTo>
                        <a:lnTo>
                          <a:pt x="1675" y="280"/>
                        </a:lnTo>
                        <a:lnTo>
                          <a:pt x="1705" y="280"/>
                        </a:lnTo>
                        <a:lnTo>
                          <a:pt x="1705" y="280"/>
                        </a:lnTo>
                        <a:lnTo>
                          <a:pt x="1675" y="280"/>
                        </a:lnTo>
                        <a:lnTo>
                          <a:pt x="1675" y="280"/>
                        </a:lnTo>
                        <a:lnTo>
                          <a:pt x="1675" y="280"/>
                        </a:lnTo>
                        <a:cubicBezTo>
                          <a:pt x="1643" y="280"/>
                          <a:pt x="1643" y="280"/>
                          <a:pt x="1643" y="280"/>
                        </a:cubicBezTo>
                        <a:lnTo>
                          <a:pt x="1643" y="280"/>
                        </a:lnTo>
                        <a:lnTo>
                          <a:pt x="1612" y="280"/>
                        </a:lnTo>
                        <a:lnTo>
                          <a:pt x="1612" y="280"/>
                        </a:lnTo>
                        <a:cubicBezTo>
                          <a:pt x="1612" y="280"/>
                          <a:pt x="1612" y="280"/>
                          <a:pt x="1581" y="280"/>
                        </a:cubicBezTo>
                        <a:lnTo>
                          <a:pt x="1581" y="280"/>
                        </a:lnTo>
                        <a:lnTo>
                          <a:pt x="1581" y="280"/>
                        </a:lnTo>
                        <a:cubicBezTo>
                          <a:pt x="1581" y="280"/>
                          <a:pt x="1581" y="280"/>
                          <a:pt x="1551" y="280"/>
                        </a:cubicBezTo>
                        <a:lnTo>
                          <a:pt x="1551" y="280"/>
                        </a:lnTo>
                        <a:lnTo>
                          <a:pt x="1551" y="280"/>
                        </a:lnTo>
                        <a:lnTo>
                          <a:pt x="1551" y="280"/>
                        </a:lnTo>
                        <a:lnTo>
                          <a:pt x="1551" y="280"/>
                        </a:lnTo>
                        <a:lnTo>
                          <a:pt x="1551" y="280"/>
                        </a:lnTo>
                        <a:cubicBezTo>
                          <a:pt x="1519" y="280"/>
                          <a:pt x="1488" y="280"/>
                          <a:pt x="1488" y="248"/>
                        </a:cubicBezTo>
                        <a:lnTo>
                          <a:pt x="1488" y="248"/>
                        </a:lnTo>
                        <a:lnTo>
                          <a:pt x="1488" y="248"/>
                        </a:lnTo>
                        <a:cubicBezTo>
                          <a:pt x="1488" y="218"/>
                          <a:pt x="1488" y="218"/>
                          <a:pt x="1488" y="218"/>
                        </a:cubicBezTo>
                        <a:lnTo>
                          <a:pt x="1488" y="218"/>
                        </a:lnTo>
                        <a:cubicBezTo>
                          <a:pt x="1488" y="187"/>
                          <a:pt x="1488" y="187"/>
                          <a:pt x="1488" y="187"/>
                        </a:cubicBezTo>
                        <a:lnTo>
                          <a:pt x="1519" y="187"/>
                        </a:lnTo>
                        <a:lnTo>
                          <a:pt x="1519" y="156"/>
                        </a:lnTo>
                        <a:lnTo>
                          <a:pt x="1519" y="156"/>
                        </a:lnTo>
                        <a:lnTo>
                          <a:pt x="1519" y="156"/>
                        </a:lnTo>
                        <a:cubicBezTo>
                          <a:pt x="1488" y="156"/>
                          <a:pt x="1488" y="124"/>
                          <a:pt x="1488" y="124"/>
                        </a:cubicBezTo>
                        <a:cubicBezTo>
                          <a:pt x="1488" y="124"/>
                          <a:pt x="1488" y="124"/>
                          <a:pt x="1457" y="124"/>
                        </a:cubicBezTo>
                        <a:lnTo>
                          <a:pt x="1457" y="124"/>
                        </a:lnTo>
                        <a:lnTo>
                          <a:pt x="1427" y="124"/>
                        </a:lnTo>
                        <a:lnTo>
                          <a:pt x="1395" y="124"/>
                        </a:lnTo>
                        <a:cubicBezTo>
                          <a:pt x="1395" y="156"/>
                          <a:pt x="1395" y="156"/>
                          <a:pt x="1364" y="156"/>
                        </a:cubicBezTo>
                        <a:cubicBezTo>
                          <a:pt x="1364" y="187"/>
                          <a:pt x="1364" y="187"/>
                          <a:pt x="1333" y="187"/>
                        </a:cubicBezTo>
                        <a:cubicBezTo>
                          <a:pt x="1333" y="187"/>
                          <a:pt x="1333" y="187"/>
                          <a:pt x="1303" y="187"/>
                        </a:cubicBezTo>
                        <a:lnTo>
                          <a:pt x="1303" y="187"/>
                        </a:lnTo>
                        <a:lnTo>
                          <a:pt x="1271" y="187"/>
                        </a:lnTo>
                        <a:lnTo>
                          <a:pt x="1240" y="187"/>
                        </a:lnTo>
                        <a:lnTo>
                          <a:pt x="1240" y="187"/>
                        </a:lnTo>
                        <a:lnTo>
                          <a:pt x="1209" y="187"/>
                        </a:lnTo>
                        <a:lnTo>
                          <a:pt x="1209" y="187"/>
                        </a:lnTo>
                        <a:cubicBezTo>
                          <a:pt x="1179" y="187"/>
                          <a:pt x="1179" y="187"/>
                          <a:pt x="1179" y="187"/>
                        </a:cubicBezTo>
                        <a:cubicBezTo>
                          <a:pt x="1147" y="187"/>
                          <a:pt x="1147" y="187"/>
                          <a:pt x="1147" y="187"/>
                        </a:cubicBezTo>
                        <a:cubicBezTo>
                          <a:pt x="1116" y="187"/>
                          <a:pt x="1085" y="156"/>
                          <a:pt x="1085" y="156"/>
                        </a:cubicBezTo>
                        <a:lnTo>
                          <a:pt x="1085" y="156"/>
                        </a:lnTo>
                        <a:cubicBezTo>
                          <a:pt x="1055" y="156"/>
                          <a:pt x="1055" y="156"/>
                          <a:pt x="1055" y="124"/>
                        </a:cubicBezTo>
                        <a:cubicBezTo>
                          <a:pt x="1023" y="124"/>
                          <a:pt x="992" y="124"/>
                          <a:pt x="961" y="124"/>
                        </a:cubicBezTo>
                        <a:lnTo>
                          <a:pt x="961" y="124"/>
                        </a:lnTo>
                        <a:lnTo>
                          <a:pt x="961" y="124"/>
                        </a:lnTo>
                        <a:lnTo>
                          <a:pt x="931" y="124"/>
                        </a:lnTo>
                        <a:lnTo>
                          <a:pt x="899" y="124"/>
                        </a:lnTo>
                        <a:lnTo>
                          <a:pt x="868" y="124"/>
                        </a:lnTo>
                        <a:lnTo>
                          <a:pt x="868" y="124"/>
                        </a:lnTo>
                        <a:lnTo>
                          <a:pt x="837" y="124"/>
                        </a:lnTo>
                        <a:lnTo>
                          <a:pt x="837" y="124"/>
                        </a:lnTo>
                        <a:cubicBezTo>
                          <a:pt x="807" y="124"/>
                          <a:pt x="807" y="124"/>
                          <a:pt x="807" y="124"/>
                        </a:cubicBezTo>
                        <a:cubicBezTo>
                          <a:pt x="775" y="124"/>
                          <a:pt x="775" y="124"/>
                          <a:pt x="775" y="124"/>
                        </a:cubicBezTo>
                        <a:lnTo>
                          <a:pt x="775" y="94"/>
                        </a:lnTo>
                        <a:lnTo>
                          <a:pt x="744" y="94"/>
                        </a:lnTo>
                        <a:lnTo>
                          <a:pt x="744" y="94"/>
                        </a:lnTo>
                        <a:lnTo>
                          <a:pt x="744" y="63"/>
                        </a:lnTo>
                        <a:lnTo>
                          <a:pt x="744" y="63"/>
                        </a:lnTo>
                        <a:lnTo>
                          <a:pt x="713" y="32"/>
                        </a:lnTo>
                        <a:cubicBezTo>
                          <a:pt x="683" y="32"/>
                          <a:pt x="683" y="32"/>
                          <a:pt x="651" y="32"/>
                        </a:cubicBezTo>
                        <a:lnTo>
                          <a:pt x="651" y="32"/>
                        </a:lnTo>
                        <a:cubicBezTo>
                          <a:pt x="620" y="32"/>
                          <a:pt x="620" y="32"/>
                          <a:pt x="590" y="0"/>
                        </a:cubicBezTo>
                        <a:cubicBezTo>
                          <a:pt x="590" y="32"/>
                          <a:pt x="590" y="32"/>
                          <a:pt x="558" y="32"/>
                        </a:cubicBezTo>
                        <a:cubicBezTo>
                          <a:pt x="558" y="32"/>
                          <a:pt x="558" y="32"/>
                          <a:pt x="558" y="63"/>
                        </a:cubicBezTo>
                        <a:lnTo>
                          <a:pt x="558" y="63"/>
                        </a:lnTo>
                        <a:lnTo>
                          <a:pt x="558" y="63"/>
                        </a:lnTo>
                        <a:lnTo>
                          <a:pt x="558" y="63"/>
                        </a:lnTo>
                        <a:lnTo>
                          <a:pt x="558" y="63"/>
                        </a:lnTo>
                        <a:cubicBezTo>
                          <a:pt x="558" y="63"/>
                          <a:pt x="590" y="63"/>
                          <a:pt x="590" y="94"/>
                        </a:cubicBezTo>
                        <a:lnTo>
                          <a:pt x="590" y="94"/>
                        </a:lnTo>
                        <a:lnTo>
                          <a:pt x="590" y="94"/>
                        </a:lnTo>
                        <a:cubicBezTo>
                          <a:pt x="590" y="94"/>
                          <a:pt x="590" y="94"/>
                          <a:pt x="558" y="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5" name="Freeform 109">
                    <a:extLst>
                      <a:ext uri="{FF2B5EF4-FFF2-40B4-BE49-F238E27FC236}">
                        <a16:creationId xmlns:a16="http://schemas.microsoft.com/office/drawing/2014/main" id="{51488C79-B443-447E-B450-BFCFD576B8D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14800" y="798513"/>
                    <a:ext cx="33338" cy="11112"/>
                  </a:xfrm>
                  <a:custGeom>
                    <a:avLst/>
                    <a:gdLst>
                      <a:gd name="T0" fmla="*/ 31 w 93"/>
                      <a:gd name="T1" fmla="*/ 31 h 32"/>
                      <a:gd name="T2" fmla="*/ 31 w 93"/>
                      <a:gd name="T3" fmla="*/ 31 h 32"/>
                      <a:gd name="T4" fmla="*/ 62 w 93"/>
                      <a:gd name="T5" fmla="*/ 31 h 32"/>
                      <a:gd name="T6" fmla="*/ 92 w 93"/>
                      <a:gd name="T7" fmla="*/ 0 h 32"/>
                      <a:gd name="T8" fmla="*/ 92 w 93"/>
                      <a:gd name="T9" fmla="*/ 0 h 32"/>
                      <a:gd name="T10" fmla="*/ 62 w 93"/>
                      <a:gd name="T11" fmla="*/ 31 h 32"/>
                      <a:gd name="T12" fmla="*/ 31 w 93"/>
                      <a:gd name="T13" fmla="*/ 31 h 32"/>
                      <a:gd name="T14" fmla="*/ 31 w 93"/>
                      <a:gd name="T15" fmla="*/ 31 h 32"/>
                      <a:gd name="T16" fmla="*/ 0 w 93"/>
                      <a:gd name="T17" fmla="*/ 31 h 32"/>
                      <a:gd name="T18" fmla="*/ 0 w 93"/>
                      <a:gd name="T19" fmla="*/ 31 h 32"/>
                      <a:gd name="T20" fmla="*/ 0 w 93"/>
                      <a:gd name="T21" fmla="*/ 31 h 32"/>
                      <a:gd name="T22" fmla="*/ 31 w 93"/>
                      <a:gd name="T23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93" h="32">
                        <a:moveTo>
                          <a:pt x="31" y="31"/>
                        </a:moveTo>
                        <a:lnTo>
                          <a:pt x="31" y="31"/>
                        </a:lnTo>
                        <a:lnTo>
                          <a:pt x="62" y="31"/>
                        </a:lnTo>
                        <a:cubicBezTo>
                          <a:pt x="62" y="31"/>
                          <a:pt x="92" y="31"/>
                          <a:pt x="92" y="0"/>
                        </a:cubicBezTo>
                        <a:lnTo>
                          <a:pt x="92" y="0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31" y="31"/>
                          <a:pt x="31" y="31"/>
                          <a:pt x="31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6" name="Freeform 110">
                    <a:extLst>
                      <a:ext uri="{FF2B5EF4-FFF2-40B4-BE49-F238E27FC236}">
                        <a16:creationId xmlns:a16="http://schemas.microsoft.com/office/drawing/2014/main" id="{C6E0144A-D546-4BA6-B1CB-36A6DA1E0DD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79838" y="1189038"/>
                    <a:ext cx="122237" cy="112712"/>
                  </a:xfrm>
                  <a:custGeom>
                    <a:avLst/>
                    <a:gdLst>
                      <a:gd name="T0" fmla="*/ 340 w 341"/>
                      <a:gd name="T1" fmla="*/ 187 h 312"/>
                      <a:gd name="T2" fmla="*/ 340 w 341"/>
                      <a:gd name="T3" fmla="*/ 187 h 312"/>
                      <a:gd name="T4" fmla="*/ 340 w 341"/>
                      <a:gd name="T5" fmla="*/ 187 h 312"/>
                      <a:gd name="T6" fmla="*/ 309 w 341"/>
                      <a:gd name="T7" fmla="*/ 156 h 312"/>
                      <a:gd name="T8" fmla="*/ 309 w 341"/>
                      <a:gd name="T9" fmla="*/ 156 h 312"/>
                      <a:gd name="T10" fmla="*/ 340 w 341"/>
                      <a:gd name="T11" fmla="*/ 94 h 312"/>
                      <a:gd name="T12" fmla="*/ 340 w 341"/>
                      <a:gd name="T13" fmla="*/ 94 h 312"/>
                      <a:gd name="T14" fmla="*/ 309 w 341"/>
                      <a:gd name="T15" fmla="*/ 63 h 312"/>
                      <a:gd name="T16" fmla="*/ 309 w 341"/>
                      <a:gd name="T17" fmla="*/ 32 h 312"/>
                      <a:gd name="T18" fmla="*/ 309 w 341"/>
                      <a:gd name="T19" fmla="*/ 0 h 312"/>
                      <a:gd name="T20" fmla="*/ 309 w 341"/>
                      <a:gd name="T21" fmla="*/ 0 h 312"/>
                      <a:gd name="T22" fmla="*/ 248 w 341"/>
                      <a:gd name="T23" fmla="*/ 32 h 312"/>
                      <a:gd name="T24" fmla="*/ 217 w 341"/>
                      <a:gd name="T25" fmla="*/ 0 h 312"/>
                      <a:gd name="T26" fmla="*/ 156 w 341"/>
                      <a:gd name="T27" fmla="*/ 32 h 312"/>
                      <a:gd name="T28" fmla="*/ 124 w 341"/>
                      <a:gd name="T29" fmla="*/ 32 h 312"/>
                      <a:gd name="T30" fmla="*/ 93 w 341"/>
                      <a:gd name="T31" fmla="*/ 63 h 312"/>
                      <a:gd name="T32" fmla="*/ 62 w 341"/>
                      <a:gd name="T33" fmla="*/ 63 h 312"/>
                      <a:gd name="T34" fmla="*/ 32 w 341"/>
                      <a:gd name="T35" fmla="*/ 94 h 312"/>
                      <a:gd name="T36" fmla="*/ 62 w 341"/>
                      <a:gd name="T37" fmla="*/ 94 h 312"/>
                      <a:gd name="T38" fmla="*/ 93 w 341"/>
                      <a:gd name="T39" fmla="*/ 94 h 312"/>
                      <a:gd name="T40" fmla="*/ 93 w 341"/>
                      <a:gd name="T41" fmla="*/ 156 h 312"/>
                      <a:gd name="T42" fmla="*/ 124 w 341"/>
                      <a:gd name="T43" fmla="*/ 156 h 312"/>
                      <a:gd name="T44" fmla="*/ 32 w 341"/>
                      <a:gd name="T45" fmla="*/ 248 h 312"/>
                      <a:gd name="T46" fmla="*/ 0 w 341"/>
                      <a:gd name="T47" fmla="*/ 248 h 312"/>
                      <a:gd name="T48" fmla="*/ 0 w 341"/>
                      <a:gd name="T49" fmla="*/ 280 h 312"/>
                      <a:gd name="T50" fmla="*/ 62 w 341"/>
                      <a:gd name="T51" fmla="*/ 311 h 312"/>
                      <a:gd name="T52" fmla="*/ 93 w 341"/>
                      <a:gd name="T53" fmla="*/ 311 h 312"/>
                      <a:gd name="T54" fmla="*/ 156 w 341"/>
                      <a:gd name="T55" fmla="*/ 280 h 312"/>
                      <a:gd name="T56" fmla="*/ 217 w 341"/>
                      <a:gd name="T57" fmla="*/ 248 h 312"/>
                      <a:gd name="T58" fmla="*/ 248 w 341"/>
                      <a:gd name="T59" fmla="*/ 218 h 312"/>
                      <a:gd name="T60" fmla="*/ 280 w 341"/>
                      <a:gd name="T61" fmla="*/ 218 h 312"/>
                      <a:gd name="T62" fmla="*/ 309 w 341"/>
                      <a:gd name="T63" fmla="*/ 218 h 3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41" h="312">
                        <a:moveTo>
                          <a:pt x="340" y="187"/>
                        </a:moveTo>
                        <a:lnTo>
                          <a:pt x="340" y="187"/>
                        </a:lnTo>
                        <a:lnTo>
                          <a:pt x="340" y="187"/>
                        </a:lnTo>
                        <a:lnTo>
                          <a:pt x="340" y="187"/>
                        </a:lnTo>
                        <a:lnTo>
                          <a:pt x="340" y="187"/>
                        </a:lnTo>
                        <a:lnTo>
                          <a:pt x="340" y="187"/>
                        </a:lnTo>
                        <a:cubicBezTo>
                          <a:pt x="340" y="187"/>
                          <a:pt x="309" y="187"/>
                          <a:pt x="309" y="156"/>
                        </a:cubicBezTo>
                        <a:lnTo>
                          <a:pt x="309" y="156"/>
                        </a:lnTo>
                        <a:lnTo>
                          <a:pt x="309" y="156"/>
                        </a:lnTo>
                        <a:lnTo>
                          <a:pt x="309" y="156"/>
                        </a:lnTo>
                        <a:cubicBezTo>
                          <a:pt x="340" y="124"/>
                          <a:pt x="340" y="124"/>
                          <a:pt x="340" y="124"/>
                        </a:cubicBezTo>
                        <a:cubicBezTo>
                          <a:pt x="340" y="124"/>
                          <a:pt x="309" y="124"/>
                          <a:pt x="340" y="94"/>
                        </a:cubicBezTo>
                        <a:lnTo>
                          <a:pt x="340" y="94"/>
                        </a:lnTo>
                        <a:lnTo>
                          <a:pt x="340" y="94"/>
                        </a:lnTo>
                        <a:cubicBezTo>
                          <a:pt x="309" y="63"/>
                          <a:pt x="309" y="63"/>
                          <a:pt x="309" y="63"/>
                        </a:cubicBezTo>
                        <a:lnTo>
                          <a:pt x="309" y="63"/>
                        </a:lnTo>
                        <a:lnTo>
                          <a:pt x="309" y="63"/>
                        </a:lnTo>
                        <a:cubicBezTo>
                          <a:pt x="309" y="32"/>
                          <a:pt x="309" y="32"/>
                          <a:pt x="309" y="32"/>
                        </a:cubicBezTo>
                        <a:lnTo>
                          <a:pt x="309" y="32"/>
                        </a:lnTo>
                        <a:lnTo>
                          <a:pt x="309" y="0"/>
                        </a:lnTo>
                        <a:lnTo>
                          <a:pt x="309" y="0"/>
                        </a:lnTo>
                        <a:lnTo>
                          <a:pt x="309" y="0"/>
                        </a:lnTo>
                        <a:cubicBezTo>
                          <a:pt x="309" y="0"/>
                          <a:pt x="309" y="0"/>
                          <a:pt x="280" y="32"/>
                        </a:cubicBezTo>
                        <a:lnTo>
                          <a:pt x="248" y="32"/>
                        </a:lnTo>
                        <a:cubicBezTo>
                          <a:pt x="248" y="32"/>
                          <a:pt x="217" y="32"/>
                          <a:pt x="217" y="0"/>
                        </a:cubicBezTo>
                        <a:lnTo>
                          <a:pt x="217" y="0"/>
                        </a:lnTo>
                        <a:cubicBezTo>
                          <a:pt x="186" y="0"/>
                          <a:pt x="186" y="0"/>
                          <a:pt x="186" y="0"/>
                        </a:cubicBezTo>
                        <a:cubicBezTo>
                          <a:pt x="186" y="0"/>
                          <a:pt x="186" y="32"/>
                          <a:pt x="156" y="32"/>
                        </a:cubicBezTo>
                        <a:lnTo>
                          <a:pt x="156" y="32"/>
                        </a:lnTo>
                        <a:lnTo>
                          <a:pt x="124" y="32"/>
                        </a:lnTo>
                        <a:lnTo>
                          <a:pt x="124" y="32"/>
                        </a:lnTo>
                        <a:cubicBezTo>
                          <a:pt x="124" y="32"/>
                          <a:pt x="124" y="63"/>
                          <a:pt x="93" y="63"/>
                        </a:cubicBezTo>
                        <a:lnTo>
                          <a:pt x="62" y="63"/>
                        </a:lnTo>
                        <a:lnTo>
                          <a:pt x="62" y="63"/>
                        </a:lnTo>
                        <a:cubicBezTo>
                          <a:pt x="62" y="94"/>
                          <a:pt x="32" y="94"/>
                          <a:pt x="32" y="94"/>
                        </a:cubicBezTo>
                        <a:lnTo>
                          <a:pt x="32" y="94"/>
                        </a:lnTo>
                        <a:cubicBezTo>
                          <a:pt x="62" y="94"/>
                          <a:pt x="62" y="94"/>
                          <a:pt x="62" y="94"/>
                        </a:cubicBezTo>
                        <a:lnTo>
                          <a:pt x="62" y="94"/>
                        </a:lnTo>
                        <a:lnTo>
                          <a:pt x="62" y="94"/>
                        </a:lnTo>
                        <a:lnTo>
                          <a:pt x="93" y="94"/>
                        </a:lnTo>
                        <a:cubicBezTo>
                          <a:pt x="93" y="94"/>
                          <a:pt x="93" y="94"/>
                          <a:pt x="93" y="124"/>
                        </a:cubicBezTo>
                        <a:cubicBezTo>
                          <a:pt x="124" y="124"/>
                          <a:pt x="93" y="156"/>
                          <a:pt x="93" y="156"/>
                        </a:cubicBezTo>
                        <a:cubicBezTo>
                          <a:pt x="93" y="156"/>
                          <a:pt x="93" y="156"/>
                          <a:pt x="62" y="156"/>
                        </a:cubicBezTo>
                        <a:cubicBezTo>
                          <a:pt x="124" y="156"/>
                          <a:pt x="124" y="156"/>
                          <a:pt x="124" y="156"/>
                        </a:cubicBezTo>
                        <a:cubicBezTo>
                          <a:pt x="62" y="218"/>
                          <a:pt x="62" y="218"/>
                          <a:pt x="62" y="218"/>
                        </a:cubicBezTo>
                        <a:cubicBezTo>
                          <a:pt x="62" y="218"/>
                          <a:pt x="62" y="218"/>
                          <a:pt x="32" y="248"/>
                        </a:cubicBezTo>
                        <a:lnTo>
                          <a:pt x="0" y="248"/>
                        </a:lnTo>
                        <a:lnTo>
                          <a:pt x="0" y="248"/>
                        </a:lnTo>
                        <a:lnTo>
                          <a:pt x="0" y="280"/>
                        </a:lnTo>
                        <a:lnTo>
                          <a:pt x="0" y="280"/>
                        </a:lnTo>
                        <a:cubicBezTo>
                          <a:pt x="0" y="280"/>
                          <a:pt x="32" y="280"/>
                          <a:pt x="32" y="311"/>
                        </a:cubicBezTo>
                        <a:cubicBezTo>
                          <a:pt x="32" y="311"/>
                          <a:pt x="32" y="311"/>
                          <a:pt x="62" y="311"/>
                        </a:cubicBezTo>
                        <a:lnTo>
                          <a:pt x="62" y="311"/>
                        </a:lnTo>
                        <a:lnTo>
                          <a:pt x="93" y="311"/>
                        </a:lnTo>
                        <a:cubicBezTo>
                          <a:pt x="124" y="311"/>
                          <a:pt x="124" y="311"/>
                          <a:pt x="156" y="280"/>
                        </a:cubicBezTo>
                        <a:lnTo>
                          <a:pt x="156" y="280"/>
                        </a:lnTo>
                        <a:cubicBezTo>
                          <a:pt x="186" y="248"/>
                          <a:pt x="186" y="248"/>
                          <a:pt x="217" y="248"/>
                        </a:cubicBezTo>
                        <a:lnTo>
                          <a:pt x="217" y="248"/>
                        </a:lnTo>
                        <a:lnTo>
                          <a:pt x="217" y="248"/>
                        </a:lnTo>
                        <a:cubicBezTo>
                          <a:pt x="217" y="248"/>
                          <a:pt x="217" y="218"/>
                          <a:pt x="248" y="218"/>
                        </a:cubicBezTo>
                        <a:cubicBezTo>
                          <a:pt x="248" y="187"/>
                          <a:pt x="248" y="187"/>
                          <a:pt x="248" y="187"/>
                        </a:cubicBezTo>
                        <a:cubicBezTo>
                          <a:pt x="280" y="187"/>
                          <a:pt x="280" y="187"/>
                          <a:pt x="280" y="218"/>
                        </a:cubicBezTo>
                        <a:cubicBezTo>
                          <a:pt x="309" y="218"/>
                          <a:pt x="309" y="218"/>
                          <a:pt x="309" y="218"/>
                        </a:cubicBezTo>
                        <a:lnTo>
                          <a:pt x="309" y="218"/>
                        </a:lnTo>
                        <a:cubicBezTo>
                          <a:pt x="309" y="187"/>
                          <a:pt x="309" y="187"/>
                          <a:pt x="340" y="187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7" name="Freeform 111">
                    <a:extLst>
                      <a:ext uri="{FF2B5EF4-FFF2-40B4-BE49-F238E27FC236}">
                        <a16:creationId xmlns:a16="http://schemas.microsoft.com/office/drawing/2014/main" id="{AE6B08FD-B7D6-44BE-8A19-7FE34BD655F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92575" y="1033463"/>
                    <a:ext cx="77788" cy="22225"/>
                  </a:xfrm>
                  <a:custGeom>
                    <a:avLst/>
                    <a:gdLst>
                      <a:gd name="T0" fmla="*/ 31 w 218"/>
                      <a:gd name="T1" fmla="*/ 31 h 63"/>
                      <a:gd name="T2" fmla="*/ 31 w 218"/>
                      <a:gd name="T3" fmla="*/ 31 h 63"/>
                      <a:gd name="T4" fmla="*/ 62 w 218"/>
                      <a:gd name="T5" fmla="*/ 62 h 63"/>
                      <a:gd name="T6" fmla="*/ 93 w 218"/>
                      <a:gd name="T7" fmla="*/ 62 h 63"/>
                      <a:gd name="T8" fmla="*/ 124 w 218"/>
                      <a:gd name="T9" fmla="*/ 62 h 63"/>
                      <a:gd name="T10" fmla="*/ 124 w 218"/>
                      <a:gd name="T11" fmla="*/ 62 h 63"/>
                      <a:gd name="T12" fmla="*/ 186 w 218"/>
                      <a:gd name="T13" fmla="*/ 62 h 63"/>
                      <a:gd name="T14" fmla="*/ 186 w 218"/>
                      <a:gd name="T15" fmla="*/ 62 h 63"/>
                      <a:gd name="T16" fmla="*/ 186 w 218"/>
                      <a:gd name="T17" fmla="*/ 62 h 63"/>
                      <a:gd name="T18" fmla="*/ 186 w 218"/>
                      <a:gd name="T19" fmla="*/ 62 h 63"/>
                      <a:gd name="T20" fmla="*/ 217 w 218"/>
                      <a:gd name="T21" fmla="*/ 62 h 63"/>
                      <a:gd name="T22" fmla="*/ 217 w 218"/>
                      <a:gd name="T23" fmla="*/ 62 h 63"/>
                      <a:gd name="T24" fmla="*/ 217 w 218"/>
                      <a:gd name="T25" fmla="*/ 31 h 63"/>
                      <a:gd name="T26" fmla="*/ 217 w 218"/>
                      <a:gd name="T27" fmla="*/ 0 h 63"/>
                      <a:gd name="T28" fmla="*/ 217 w 218"/>
                      <a:gd name="T29" fmla="*/ 0 h 63"/>
                      <a:gd name="T30" fmla="*/ 217 w 218"/>
                      <a:gd name="T31" fmla="*/ 31 h 63"/>
                      <a:gd name="T32" fmla="*/ 186 w 218"/>
                      <a:gd name="T33" fmla="*/ 0 h 63"/>
                      <a:gd name="T34" fmla="*/ 186 w 218"/>
                      <a:gd name="T35" fmla="*/ 0 h 63"/>
                      <a:gd name="T36" fmla="*/ 124 w 218"/>
                      <a:gd name="T37" fmla="*/ 0 h 63"/>
                      <a:gd name="T38" fmla="*/ 124 w 218"/>
                      <a:gd name="T39" fmla="*/ 0 h 63"/>
                      <a:gd name="T40" fmla="*/ 93 w 218"/>
                      <a:gd name="T41" fmla="*/ 0 h 63"/>
                      <a:gd name="T42" fmla="*/ 93 w 218"/>
                      <a:gd name="T43" fmla="*/ 0 h 63"/>
                      <a:gd name="T44" fmla="*/ 62 w 218"/>
                      <a:gd name="T45" fmla="*/ 0 h 63"/>
                      <a:gd name="T46" fmla="*/ 31 w 218"/>
                      <a:gd name="T47" fmla="*/ 0 h 63"/>
                      <a:gd name="T48" fmla="*/ 0 w 218"/>
                      <a:gd name="T49" fmla="*/ 0 h 63"/>
                      <a:gd name="T50" fmla="*/ 0 w 218"/>
                      <a:gd name="T51" fmla="*/ 31 h 63"/>
                      <a:gd name="T52" fmla="*/ 0 w 218"/>
                      <a:gd name="T53" fmla="*/ 31 h 63"/>
                      <a:gd name="T54" fmla="*/ 0 w 218"/>
                      <a:gd name="T55" fmla="*/ 31 h 63"/>
                      <a:gd name="T56" fmla="*/ 31 w 218"/>
                      <a:gd name="T57" fmla="*/ 31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18" h="63">
                        <a:moveTo>
                          <a:pt x="31" y="31"/>
                        </a:moveTo>
                        <a:lnTo>
                          <a:pt x="31" y="31"/>
                        </a:lnTo>
                        <a:lnTo>
                          <a:pt x="62" y="62"/>
                        </a:lnTo>
                        <a:lnTo>
                          <a:pt x="93" y="62"/>
                        </a:lnTo>
                        <a:cubicBezTo>
                          <a:pt x="93" y="62"/>
                          <a:pt x="93" y="62"/>
                          <a:pt x="124" y="62"/>
                        </a:cubicBezTo>
                        <a:lnTo>
                          <a:pt x="124" y="62"/>
                        </a:lnTo>
                        <a:cubicBezTo>
                          <a:pt x="154" y="62"/>
                          <a:pt x="154" y="62"/>
                          <a:pt x="186" y="62"/>
                        </a:cubicBezTo>
                        <a:lnTo>
                          <a:pt x="186" y="62"/>
                        </a:lnTo>
                        <a:lnTo>
                          <a:pt x="186" y="62"/>
                        </a:lnTo>
                        <a:lnTo>
                          <a:pt x="186" y="62"/>
                        </a:lnTo>
                        <a:cubicBezTo>
                          <a:pt x="186" y="62"/>
                          <a:pt x="186" y="62"/>
                          <a:pt x="217" y="62"/>
                        </a:cubicBezTo>
                        <a:lnTo>
                          <a:pt x="217" y="62"/>
                        </a:lnTo>
                        <a:cubicBezTo>
                          <a:pt x="217" y="31"/>
                          <a:pt x="217" y="31"/>
                          <a:pt x="217" y="31"/>
                        </a:cubicBezTo>
                        <a:lnTo>
                          <a:pt x="217" y="0"/>
                        </a:lnTo>
                        <a:lnTo>
                          <a:pt x="217" y="0"/>
                        </a:lnTo>
                        <a:lnTo>
                          <a:pt x="217" y="31"/>
                        </a:lnTo>
                        <a:cubicBezTo>
                          <a:pt x="186" y="31"/>
                          <a:pt x="186" y="0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54" y="0"/>
                          <a:pt x="154" y="0"/>
                          <a:pt x="124" y="0"/>
                        </a:cubicBezTo>
                        <a:lnTo>
                          <a:pt x="124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62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0" y="0"/>
                        </a:lnTo>
                        <a:cubicBezTo>
                          <a:pt x="0" y="0"/>
                          <a:pt x="0" y="0"/>
                          <a:pt x="0" y="31"/>
                        </a:cubicBez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31" y="3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8" name="Freeform 112">
                    <a:extLst>
                      <a:ext uri="{FF2B5EF4-FFF2-40B4-BE49-F238E27FC236}">
                        <a16:creationId xmlns:a16="http://schemas.microsoft.com/office/drawing/2014/main" id="{7B959B0C-E0ED-45BA-968C-C7866452A76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92588" y="1022350"/>
                    <a:ext cx="77787" cy="22225"/>
                  </a:xfrm>
                  <a:custGeom>
                    <a:avLst/>
                    <a:gdLst>
                      <a:gd name="T0" fmla="*/ 31 w 218"/>
                      <a:gd name="T1" fmla="*/ 31 h 63"/>
                      <a:gd name="T2" fmla="*/ 31 w 218"/>
                      <a:gd name="T3" fmla="*/ 31 h 63"/>
                      <a:gd name="T4" fmla="*/ 31 w 218"/>
                      <a:gd name="T5" fmla="*/ 31 h 63"/>
                      <a:gd name="T6" fmla="*/ 62 w 218"/>
                      <a:gd name="T7" fmla="*/ 0 h 63"/>
                      <a:gd name="T8" fmla="*/ 62 w 218"/>
                      <a:gd name="T9" fmla="*/ 0 h 63"/>
                      <a:gd name="T10" fmla="*/ 93 w 218"/>
                      <a:gd name="T11" fmla="*/ 0 h 63"/>
                      <a:gd name="T12" fmla="*/ 124 w 218"/>
                      <a:gd name="T13" fmla="*/ 31 h 63"/>
                      <a:gd name="T14" fmla="*/ 155 w 218"/>
                      <a:gd name="T15" fmla="*/ 31 h 63"/>
                      <a:gd name="T16" fmla="*/ 155 w 218"/>
                      <a:gd name="T17" fmla="*/ 31 h 63"/>
                      <a:gd name="T18" fmla="*/ 155 w 218"/>
                      <a:gd name="T19" fmla="*/ 62 h 63"/>
                      <a:gd name="T20" fmla="*/ 186 w 218"/>
                      <a:gd name="T21" fmla="*/ 31 h 63"/>
                      <a:gd name="T22" fmla="*/ 186 w 218"/>
                      <a:gd name="T23" fmla="*/ 31 h 63"/>
                      <a:gd name="T24" fmla="*/ 217 w 218"/>
                      <a:gd name="T25" fmla="*/ 31 h 63"/>
                      <a:gd name="T26" fmla="*/ 217 w 218"/>
                      <a:gd name="T27" fmla="*/ 31 h 63"/>
                      <a:gd name="T28" fmla="*/ 217 w 218"/>
                      <a:gd name="T29" fmla="*/ 31 h 63"/>
                      <a:gd name="T30" fmla="*/ 217 w 218"/>
                      <a:gd name="T31" fmla="*/ 31 h 63"/>
                      <a:gd name="T32" fmla="*/ 186 w 218"/>
                      <a:gd name="T33" fmla="*/ 31 h 63"/>
                      <a:gd name="T34" fmla="*/ 155 w 218"/>
                      <a:gd name="T35" fmla="*/ 0 h 63"/>
                      <a:gd name="T36" fmla="*/ 62 w 218"/>
                      <a:gd name="T37" fmla="*/ 0 h 63"/>
                      <a:gd name="T38" fmla="*/ 62 w 218"/>
                      <a:gd name="T39" fmla="*/ 0 h 63"/>
                      <a:gd name="T40" fmla="*/ 31 w 218"/>
                      <a:gd name="T41" fmla="*/ 0 h 63"/>
                      <a:gd name="T42" fmla="*/ 0 w 218"/>
                      <a:gd name="T43" fmla="*/ 0 h 63"/>
                      <a:gd name="T44" fmla="*/ 31 w 218"/>
                      <a:gd name="T45" fmla="*/ 0 h 63"/>
                      <a:gd name="T46" fmla="*/ 31 w 218"/>
                      <a:gd name="T47" fmla="*/ 31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218" h="63">
                        <a:moveTo>
                          <a:pt x="31" y="31"/>
                        </a:move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93" y="0"/>
                        </a:cubicBezTo>
                        <a:cubicBezTo>
                          <a:pt x="93" y="0"/>
                          <a:pt x="124" y="0"/>
                          <a:pt x="124" y="31"/>
                        </a:cubicBezTo>
                        <a:cubicBezTo>
                          <a:pt x="124" y="31"/>
                          <a:pt x="124" y="31"/>
                          <a:pt x="155" y="31"/>
                        </a:cubicBezTo>
                        <a:lnTo>
                          <a:pt x="155" y="31"/>
                        </a:lnTo>
                        <a:cubicBezTo>
                          <a:pt x="155" y="31"/>
                          <a:pt x="155" y="31"/>
                          <a:pt x="155" y="62"/>
                        </a:cubicBezTo>
                        <a:cubicBezTo>
                          <a:pt x="155" y="31"/>
                          <a:pt x="186" y="31"/>
                          <a:pt x="186" y="31"/>
                        </a:cubicBezTo>
                        <a:lnTo>
                          <a:pt x="186" y="31"/>
                        </a:lnTo>
                        <a:cubicBezTo>
                          <a:pt x="217" y="31"/>
                          <a:pt x="217" y="31"/>
                          <a:pt x="217" y="31"/>
                        </a:cubicBezTo>
                        <a:lnTo>
                          <a:pt x="217" y="31"/>
                        </a:lnTo>
                        <a:lnTo>
                          <a:pt x="217" y="31"/>
                        </a:lnTo>
                        <a:lnTo>
                          <a:pt x="217" y="31"/>
                        </a:lnTo>
                        <a:cubicBezTo>
                          <a:pt x="217" y="31"/>
                          <a:pt x="217" y="31"/>
                          <a:pt x="186" y="31"/>
                        </a:cubicBezTo>
                        <a:lnTo>
                          <a:pt x="155" y="0"/>
                        </a:lnTo>
                        <a:cubicBezTo>
                          <a:pt x="124" y="0"/>
                          <a:pt x="93" y="0"/>
                          <a:pt x="62" y="0"/>
                        </a:cubicBezTo>
                        <a:lnTo>
                          <a:pt x="62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0" y="0"/>
                        </a:ln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31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9" name="Freeform 113">
                    <a:extLst>
                      <a:ext uri="{FF2B5EF4-FFF2-40B4-BE49-F238E27FC236}">
                        <a16:creationId xmlns:a16="http://schemas.microsoft.com/office/drawing/2014/main" id="{12541D61-6225-4770-BEAC-D420E077EB6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90963" y="1111250"/>
                    <a:ext cx="77787" cy="66675"/>
                  </a:xfrm>
                  <a:custGeom>
                    <a:avLst/>
                    <a:gdLst>
                      <a:gd name="T0" fmla="*/ 31 w 218"/>
                      <a:gd name="T1" fmla="*/ 186 h 187"/>
                      <a:gd name="T2" fmla="*/ 31 w 218"/>
                      <a:gd name="T3" fmla="*/ 186 h 187"/>
                      <a:gd name="T4" fmla="*/ 62 w 218"/>
                      <a:gd name="T5" fmla="*/ 155 h 187"/>
                      <a:gd name="T6" fmla="*/ 62 w 218"/>
                      <a:gd name="T7" fmla="*/ 155 h 187"/>
                      <a:gd name="T8" fmla="*/ 62 w 218"/>
                      <a:gd name="T9" fmla="*/ 155 h 187"/>
                      <a:gd name="T10" fmla="*/ 93 w 218"/>
                      <a:gd name="T11" fmla="*/ 155 h 187"/>
                      <a:gd name="T12" fmla="*/ 93 w 218"/>
                      <a:gd name="T13" fmla="*/ 155 h 187"/>
                      <a:gd name="T14" fmla="*/ 93 w 218"/>
                      <a:gd name="T15" fmla="*/ 155 h 187"/>
                      <a:gd name="T16" fmla="*/ 93 w 218"/>
                      <a:gd name="T17" fmla="*/ 124 h 187"/>
                      <a:gd name="T18" fmla="*/ 93 w 218"/>
                      <a:gd name="T19" fmla="*/ 124 h 187"/>
                      <a:gd name="T20" fmla="*/ 124 w 218"/>
                      <a:gd name="T21" fmla="*/ 93 h 187"/>
                      <a:gd name="T22" fmla="*/ 124 w 218"/>
                      <a:gd name="T23" fmla="*/ 93 h 187"/>
                      <a:gd name="T24" fmla="*/ 124 w 218"/>
                      <a:gd name="T25" fmla="*/ 93 h 187"/>
                      <a:gd name="T26" fmla="*/ 124 w 218"/>
                      <a:gd name="T27" fmla="*/ 93 h 187"/>
                      <a:gd name="T28" fmla="*/ 124 w 218"/>
                      <a:gd name="T29" fmla="*/ 93 h 187"/>
                      <a:gd name="T30" fmla="*/ 155 w 218"/>
                      <a:gd name="T31" fmla="*/ 62 h 187"/>
                      <a:gd name="T32" fmla="*/ 155 w 218"/>
                      <a:gd name="T33" fmla="*/ 62 h 187"/>
                      <a:gd name="T34" fmla="*/ 155 w 218"/>
                      <a:gd name="T35" fmla="*/ 31 h 187"/>
                      <a:gd name="T36" fmla="*/ 186 w 218"/>
                      <a:gd name="T37" fmla="*/ 0 h 187"/>
                      <a:gd name="T38" fmla="*/ 186 w 218"/>
                      <a:gd name="T39" fmla="*/ 0 h 187"/>
                      <a:gd name="T40" fmla="*/ 186 w 218"/>
                      <a:gd name="T41" fmla="*/ 0 h 187"/>
                      <a:gd name="T42" fmla="*/ 186 w 218"/>
                      <a:gd name="T43" fmla="*/ 0 h 187"/>
                      <a:gd name="T44" fmla="*/ 186 w 218"/>
                      <a:gd name="T45" fmla="*/ 0 h 187"/>
                      <a:gd name="T46" fmla="*/ 217 w 218"/>
                      <a:gd name="T47" fmla="*/ 0 h 187"/>
                      <a:gd name="T48" fmla="*/ 217 w 218"/>
                      <a:gd name="T49" fmla="*/ 0 h 187"/>
                      <a:gd name="T50" fmla="*/ 217 w 218"/>
                      <a:gd name="T51" fmla="*/ 0 h 187"/>
                      <a:gd name="T52" fmla="*/ 186 w 218"/>
                      <a:gd name="T53" fmla="*/ 0 h 187"/>
                      <a:gd name="T54" fmla="*/ 186 w 218"/>
                      <a:gd name="T55" fmla="*/ 0 h 187"/>
                      <a:gd name="T56" fmla="*/ 186 w 218"/>
                      <a:gd name="T57" fmla="*/ 0 h 187"/>
                      <a:gd name="T58" fmla="*/ 155 w 218"/>
                      <a:gd name="T59" fmla="*/ 0 h 187"/>
                      <a:gd name="T60" fmla="*/ 155 w 218"/>
                      <a:gd name="T61" fmla="*/ 0 h 187"/>
                      <a:gd name="T62" fmla="*/ 155 w 218"/>
                      <a:gd name="T63" fmla="*/ 0 h 187"/>
                      <a:gd name="T64" fmla="*/ 124 w 218"/>
                      <a:gd name="T65" fmla="*/ 0 h 187"/>
                      <a:gd name="T66" fmla="*/ 124 w 218"/>
                      <a:gd name="T67" fmla="*/ 31 h 187"/>
                      <a:gd name="T68" fmla="*/ 93 w 218"/>
                      <a:gd name="T69" fmla="*/ 93 h 187"/>
                      <a:gd name="T70" fmla="*/ 62 w 218"/>
                      <a:gd name="T71" fmla="*/ 93 h 187"/>
                      <a:gd name="T72" fmla="*/ 62 w 218"/>
                      <a:gd name="T73" fmla="*/ 93 h 187"/>
                      <a:gd name="T74" fmla="*/ 62 w 218"/>
                      <a:gd name="T75" fmla="*/ 93 h 187"/>
                      <a:gd name="T76" fmla="*/ 31 w 218"/>
                      <a:gd name="T77" fmla="*/ 124 h 187"/>
                      <a:gd name="T78" fmla="*/ 0 w 218"/>
                      <a:gd name="T79" fmla="*/ 155 h 187"/>
                      <a:gd name="T80" fmla="*/ 31 w 218"/>
                      <a:gd name="T81" fmla="*/ 186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218" h="187">
                        <a:moveTo>
                          <a:pt x="31" y="186"/>
                        </a:moveTo>
                        <a:lnTo>
                          <a:pt x="31" y="186"/>
                        </a:lnTo>
                        <a:cubicBezTo>
                          <a:pt x="31" y="155"/>
                          <a:pt x="62" y="155"/>
                          <a:pt x="62" y="155"/>
                        </a:cubicBezTo>
                        <a:lnTo>
                          <a:pt x="62" y="155"/>
                        </a:lnTo>
                        <a:lnTo>
                          <a:pt x="62" y="155"/>
                        </a:lnTo>
                        <a:cubicBezTo>
                          <a:pt x="93" y="155"/>
                          <a:pt x="93" y="155"/>
                          <a:pt x="93" y="155"/>
                        </a:cubicBezTo>
                        <a:lnTo>
                          <a:pt x="93" y="155"/>
                        </a:lnTo>
                        <a:lnTo>
                          <a:pt x="93" y="155"/>
                        </a:lnTo>
                        <a:cubicBezTo>
                          <a:pt x="93" y="124"/>
                          <a:pt x="93" y="124"/>
                          <a:pt x="93" y="124"/>
                        </a:cubicBezTo>
                        <a:lnTo>
                          <a:pt x="93" y="124"/>
                        </a:lnTo>
                        <a:lnTo>
                          <a:pt x="124" y="93"/>
                        </a:lnTo>
                        <a:lnTo>
                          <a:pt x="124" y="93"/>
                        </a:lnTo>
                        <a:lnTo>
                          <a:pt x="124" y="93"/>
                        </a:lnTo>
                        <a:lnTo>
                          <a:pt x="124" y="93"/>
                        </a:lnTo>
                        <a:lnTo>
                          <a:pt x="124" y="93"/>
                        </a:lnTo>
                        <a:lnTo>
                          <a:pt x="155" y="62"/>
                        </a:lnTo>
                        <a:lnTo>
                          <a:pt x="155" y="62"/>
                        </a:lnTo>
                        <a:lnTo>
                          <a:pt x="155" y="31"/>
                        </a:lnTo>
                        <a:cubicBezTo>
                          <a:pt x="155" y="31"/>
                          <a:pt x="155" y="0"/>
                          <a:pt x="186" y="0"/>
                        </a:cubicBez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217" y="0"/>
                        </a:lnTo>
                        <a:lnTo>
                          <a:pt x="217" y="0"/>
                        </a:lnTo>
                        <a:lnTo>
                          <a:pt x="217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cubicBezTo>
                          <a:pt x="155" y="0"/>
                          <a:pt x="155" y="0"/>
                          <a:pt x="155" y="0"/>
                        </a:cubicBezTo>
                        <a:lnTo>
                          <a:pt x="155" y="0"/>
                        </a:lnTo>
                        <a:lnTo>
                          <a:pt x="155" y="0"/>
                        </a:lnTo>
                        <a:cubicBezTo>
                          <a:pt x="124" y="0"/>
                          <a:pt x="124" y="0"/>
                          <a:pt x="124" y="0"/>
                        </a:cubicBezTo>
                        <a:lnTo>
                          <a:pt x="124" y="31"/>
                        </a:lnTo>
                        <a:cubicBezTo>
                          <a:pt x="124" y="62"/>
                          <a:pt x="93" y="93"/>
                          <a:pt x="93" y="93"/>
                        </a:cubicBezTo>
                        <a:cubicBezTo>
                          <a:pt x="93" y="93"/>
                          <a:pt x="93" y="93"/>
                          <a:pt x="62" y="93"/>
                        </a:cubicBezTo>
                        <a:lnTo>
                          <a:pt x="62" y="93"/>
                        </a:lnTo>
                        <a:lnTo>
                          <a:pt x="62" y="93"/>
                        </a:lnTo>
                        <a:cubicBezTo>
                          <a:pt x="62" y="124"/>
                          <a:pt x="62" y="124"/>
                          <a:pt x="31" y="124"/>
                        </a:cubicBezTo>
                        <a:cubicBezTo>
                          <a:pt x="31" y="155"/>
                          <a:pt x="31" y="155"/>
                          <a:pt x="0" y="155"/>
                        </a:cubicBezTo>
                        <a:cubicBezTo>
                          <a:pt x="0" y="155"/>
                          <a:pt x="31" y="155"/>
                          <a:pt x="31" y="186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0" name="Freeform 114">
                    <a:extLst>
                      <a:ext uri="{FF2B5EF4-FFF2-40B4-BE49-F238E27FC236}">
                        <a16:creationId xmlns:a16="http://schemas.microsoft.com/office/drawing/2014/main" id="{DB5099E1-0FC8-4BB1-A8F4-7B42FC14693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25900" y="1033463"/>
                    <a:ext cx="44450" cy="33337"/>
                  </a:xfrm>
                  <a:custGeom>
                    <a:avLst/>
                    <a:gdLst>
                      <a:gd name="T0" fmla="*/ 31 w 125"/>
                      <a:gd name="T1" fmla="*/ 62 h 94"/>
                      <a:gd name="T2" fmla="*/ 31 w 125"/>
                      <a:gd name="T3" fmla="*/ 62 h 94"/>
                      <a:gd name="T4" fmla="*/ 62 w 125"/>
                      <a:gd name="T5" fmla="*/ 62 h 94"/>
                      <a:gd name="T6" fmla="*/ 93 w 125"/>
                      <a:gd name="T7" fmla="*/ 93 h 94"/>
                      <a:gd name="T8" fmla="*/ 93 w 125"/>
                      <a:gd name="T9" fmla="*/ 93 h 94"/>
                      <a:gd name="T10" fmla="*/ 93 w 125"/>
                      <a:gd name="T11" fmla="*/ 93 h 94"/>
                      <a:gd name="T12" fmla="*/ 93 w 125"/>
                      <a:gd name="T13" fmla="*/ 93 h 94"/>
                      <a:gd name="T14" fmla="*/ 124 w 125"/>
                      <a:gd name="T15" fmla="*/ 62 h 94"/>
                      <a:gd name="T16" fmla="*/ 124 w 125"/>
                      <a:gd name="T17" fmla="*/ 62 h 94"/>
                      <a:gd name="T18" fmla="*/ 93 w 125"/>
                      <a:gd name="T19" fmla="*/ 31 h 94"/>
                      <a:gd name="T20" fmla="*/ 93 w 125"/>
                      <a:gd name="T21" fmla="*/ 31 h 94"/>
                      <a:gd name="T22" fmla="*/ 93 w 125"/>
                      <a:gd name="T23" fmla="*/ 31 h 94"/>
                      <a:gd name="T24" fmla="*/ 93 w 125"/>
                      <a:gd name="T25" fmla="*/ 0 h 94"/>
                      <a:gd name="T26" fmla="*/ 93 w 125"/>
                      <a:gd name="T27" fmla="*/ 0 h 94"/>
                      <a:gd name="T28" fmla="*/ 62 w 125"/>
                      <a:gd name="T29" fmla="*/ 31 h 94"/>
                      <a:gd name="T30" fmla="*/ 62 w 125"/>
                      <a:gd name="T31" fmla="*/ 31 h 94"/>
                      <a:gd name="T32" fmla="*/ 31 w 125"/>
                      <a:gd name="T33" fmla="*/ 62 h 94"/>
                      <a:gd name="T34" fmla="*/ 0 w 125"/>
                      <a:gd name="T35" fmla="*/ 62 h 94"/>
                      <a:gd name="T36" fmla="*/ 0 w 125"/>
                      <a:gd name="T37" fmla="*/ 62 h 94"/>
                      <a:gd name="T38" fmla="*/ 0 w 125"/>
                      <a:gd name="T39" fmla="*/ 62 h 94"/>
                      <a:gd name="T40" fmla="*/ 0 w 125"/>
                      <a:gd name="T41" fmla="*/ 62 h 94"/>
                      <a:gd name="T42" fmla="*/ 31 w 125"/>
                      <a:gd name="T43" fmla="*/ 62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25" h="94">
                        <a:moveTo>
                          <a:pt x="31" y="62"/>
                        </a:moveTo>
                        <a:lnTo>
                          <a:pt x="31" y="62"/>
                        </a:lnTo>
                        <a:cubicBezTo>
                          <a:pt x="31" y="62"/>
                          <a:pt x="31" y="62"/>
                          <a:pt x="62" y="62"/>
                        </a:cubicBezTo>
                        <a:cubicBezTo>
                          <a:pt x="62" y="62"/>
                          <a:pt x="62" y="93"/>
                          <a:pt x="93" y="93"/>
                        </a:cubicBez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cubicBezTo>
                          <a:pt x="124" y="62"/>
                          <a:pt x="124" y="62"/>
                          <a:pt x="124" y="62"/>
                        </a:cubicBezTo>
                        <a:lnTo>
                          <a:pt x="124" y="62"/>
                        </a:lnTo>
                        <a:cubicBezTo>
                          <a:pt x="93" y="62"/>
                          <a:pt x="93" y="62"/>
                          <a:pt x="93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93" y="0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  <a:lnTo>
                          <a:pt x="62" y="31"/>
                        </a:lnTo>
                        <a:cubicBezTo>
                          <a:pt x="62" y="31"/>
                          <a:pt x="62" y="31"/>
                          <a:pt x="31" y="62"/>
                        </a:cubicBezTo>
                        <a:cubicBezTo>
                          <a:pt x="31" y="62"/>
                          <a:pt x="31" y="62"/>
                          <a:pt x="0" y="62"/>
                        </a:cubicBez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31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1" name="Freeform 115">
                    <a:extLst>
                      <a:ext uri="{FF2B5EF4-FFF2-40B4-BE49-F238E27FC236}">
                        <a16:creationId xmlns:a16="http://schemas.microsoft.com/office/drawing/2014/main" id="{CFC665AE-311E-4077-A5B8-3FEA1E325FE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21325" y="787400"/>
                    <a:ext cx="112713" cy="44450"/>
                  </a:xfrm>
                  <a:custGeom>
                    <a:avLst/>
                    <a:gdLst>
                      <a:gd name="T0" fmla="*/ 279 w 312"/>
                      <a:gd name="T1" fmla="*/ 62 h 125"/>
                      <a:gd name="T2" fmla="*/ 279 w 312"/>
                      <a:gd name="T3" fmla="*/ 62 h 125"/>
                      <a:gd name="T4" fmla="*/ 279 w 312"/>
                      <a:gd name="T5" fmla="*/ 62 h 125"/>
                      <a:gd name="T6" fmla="*/ 279 w 312"/>
                      <a:gd name="T7" fmla="*/ 93 h 125"/>
                      <a:gd name="T8" fmla="*/ 248 w 312"/>
                      <a:gd name="T9" fmla="*/ 93 h 125"/>
                      <a:gd name="T10" fmla="*/ 217 w 312"/>
                      <a:gd name="T11" fmla="*/ 62 h 125"/>
                      <a:gd name="T12" fmla="*/ 217 w 312"/>
                      <a:gd name="T13" fmla="*/ 31 h 125"/>
                      <a:gd name="T14" fmla="*/ 217 w 312"/>
                      <a:gd name="T15" fmla="*/ 0 h 125"/>
                      <a:gd name="T16" fmla="*/ 217 w 312"/>
                      <a:gd name="T17" fmla="*/ 0 h 125"/>
                      <a:gd name="T18" fmla="*/ 156 w 312"/>
                      <a:gd name="T19" fmla="*/ 0 h 125"/>
                      <a:gd name="T20" fmla="*/ 124 w 312"/>
                      <a:gd name="T21" fmla="*/ 0 h 125"/>
                      <a:gd name="T22" fmla="*/ 124 w 312"/>
                      <a:gd name="T23" fmla="*/ 0 h 125"/>
                      <a:gd name="T24" fmla="*/ 93 w 312"/>
                      <a:gd name="T25" fmla="*/ 0 h 125"/>
                      <a:gd name="T26" fmla="*/ 93 w 312"/>
                      <a:gd name="T27" fmla="*/ 0 h 125"/>
                      <a:gd name="T28" fmla="*/ 32 w 312"/>
                      <a:gd name="T29" fmla="*/ 0 h 125"/>
                      <a:gd name="T30" fmla="*/ 32 w 312"/>
                      <a:gd name="T31" fmla="*/ 0 h 125"/>
                      <a:gd name="T32" fmla="*/ 0 w 312"/>
                      <a:gd name="T33" fmla="*/ 0 h 125"/>
                      <a:gd name="T34" fmla="*/ 0 w 312"/>
                      <a:gd name="T35" fmla="*/ 0 h 125"/>
                      <a:gd name="T36" fmla="*/ 0 w 312"/>
                      <a:gd name="T37" fmla="*/ 31 h 125"/>
                      <a:gd name="T38" fmla="*/ 0 w 312"/>
                      <a:gd name="T39" fmla="*/ 31 h 125"/>
                      <a:gd name="T40" fmla="*/ 32 w 312"/>
                      <a:gd name="T41" fmla="*/ 31 h 125"/>
                      <a:gd name="T42" fmla="*/ 32 w 312"/>
                      <a:gd name="T43" fmla="*/ 31 h 125"/>
                      <a:gd name="T44" fmla="*/ 32 w 312"/>
                      <a:gd name="T45" fmla="*/ 31 h 125"/>
                      <a:gd name="T46" fmla="*/ 63 w 312"/>
                      <a:gd name="T47" fmla="*/ 31 h 125"/>
                      <a:gd name="T48" fmla="*/ 93 w 312"/>
                      <a:gd name="T49" fmla="*/ 0 h 125"/>
                      <a:gd name="T50" fmla="*/ 93 w 312"/>
                      <a:gd name="T51" fmla="*/ 0 h 125"/>
                      <a:gd name="T52" fmla="*/ 124 w 312"/>
                      <a:gd name="T53" fmla="*/ 31 h 125"/>
                      <a:gd name="T54" fmla="*/ 93 w 312"/>
                      <a:gd name="T55" fmla="*/ 93 h 125"/>
                      <a:gd name="T56" fmla="*/ 156 w 312"/>
                      <a:gd name="T57" fmla="*/ 93 h 125"/>
                      <a:gd name="T58" fmla="*/ 156 w 312"/>
                      <a:gd name="T59" fmla="*/ 93 h 125"/>
                      <a:gd name="T60" fmla="*/ 156 w 312"/>
                      <a:gd name="T61" fmla="*/ 93 h 125"/>
                      <a:gd name="T62" fmla="*/ 217 w 312"/>
                      <a:gd name="T63" fmla="*/ 93 h 125"/>
                      <a:gd name="T64" fmla="*/ 248 w 312"/>
                      <a:gd name="T65" fmla="*/ 93 h 125"/>
                      <a:gd name="T66" fmla="*/ 248 w 312"/>
                      <a:gd name="T67" fmla="*/ 93 h 125"/>
                      <a:gd name="T68" fmla="*/ 248 w 312"/>
                      <a:gd name="T69" fmla="*/ 93 h 125"/>
                      <a:gd name="T70" fmla="*/ 279 w 312"/>
                      <a:gd name="T71" fmla="*/ 93 h 125"/>
                      <a:gd name="T72" fmla="*/ 279 w 312"/>
                      <a:gd name="T73" fmla="*/ 93 h 125"/>
                      <a:gd name="T74" fmla="*/ 279 w 312"/>
                      <a:gd name="T75" fmla="*/ 124 h 125"/>
                      <a:gd name="T76" fmla="*/ 311 w 312"/>
                      <a:gd name="T77" fmla="*/ 93 h 125"/>
                      <a:gd name="T78" fmla="*/ 311 w 312"/>
                      <a:gd name="T79" fmla="*/ 93 h 125"/>
                      <a:gd name="T80" fmla="*/ 279 w 312"/>
                      <a:gd name="T81" fmla="*/ 62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12" h="125">
                        <a:moveTo>
                          <a:pt x="279" y="62"/>
                        </a:moveTo>
                        <a:lnTo>
                          <a:pt x="279" y="62"/>
                        </a:lnTo>
                        <a:lnTo>
                          <a:pt x="279" y="62"/>
                        </a:lnTo>
                        <a:cubicBezTo>
                          <a:pt x="279" y="62"/>
                          <a:pt x="279" y="62"/>
                          <a:pt x="279" y="93"/>
                        </a:cubicBezTo>
                        <a:cubicBezTo>
                          <a:pt x="248" y="93"/>
                          <a:pt x="248" y="93"/>
                          <a:pt x="248" y="93"/>
                        </a:cubicBezTo>
                        <a:lnTo>
                          <a:pt x="217" y="62"/>
                        </a:lnTo>
                        <a:lnTo>
                          <a:pt x="217" y="31"/>
                        </a:lnTo>
                        <a:lnTo>
                          <a:pt x="217" y="0"/>
                        </a:lnTo>
                        <a:lnTo>
                          <a:pt x="217" y="0"/>
                        </a:lnTo>
                        <a:cubicBezTo>
                          <a:pt x="187" y="0"/>
                          <a:pt x="187" y="0"/>
                          <a:pt x="156" y="0"/>
                        </a:cubicBezTo>
                        <a:cubicBezTo>
                          <a:pt x="156" y="0"/>
                          <a:pt x="156" y="0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124" y="0"/>
                          <a:pt x="124" y="0"/>
                          <a:pt x="93" y="0"/>
                        </a:cubicBezTo>
                        <a:lnTo>
                          <a:pt x="93" y="0"/>
                        </a:lnTo>
                        <a:cubicBezTo>
                          <a:pt x="93" y="0"/>
                          <a:pt x="63" y="0"/>
                          <a:pt x="32" y="0"/>
                        </a:cubicBezTo>
                        <a:lnTo>
                          <a:pt x="32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32" y="31"/>
                          <a:pt x="32" y="31"/>
                          <a:pt x="32" y="31"/>
                        </a:cubicBezTo>
                        <a:lnTo>
                          <a:pt x="32" y="31"/>
                        </a:lnTo>
                        <a:lnTo>
                          <a:pt x="32" y="31"/>
                        </a:lnTo>
                        <a:lnTo>
                          <a:pt x="63" y="31"/>
                        </a:lnTo>
                        <a:cubicBezTo>
                          <a:pt x="63" y="0"/>
                          <a:pt x="63" y="0"/>
                          <a:pt x="93" y="0"/>
                        </a:cubicBezTo>
                        <a:lnTo>
                          <a:pt x="93" y="0"/>
                        </a:lnTo>
                        <a:lnTo>
                          <a:pt x="124" y="31"/>
                        </a:lnTo>
                        <a:cubicBezTo>
                          <a:pt x="124" y="62"/>
                          <a:pt x="93" y="62"/>
                          <a:pt x="93" y="93"/>
                        </a:cubicBezTo>
                        <a:cubicBezTo>
                          <a:pt x="93" y="93"/>
                          <a:pt x="124" y="93"/>
                          <a:pt x="156" y="93"/>
                        </a:cubicBezTo>
                        <a:lnTo>
                          <a:pt x="156" y="93"/>
                        </a:lnTo>
                        <a:lnTo>
                          <a:pt x="156" y="93"/>
                        </a:lnTo>
                        <a:cubicBezTo>
                          <a:pt x="187" y="93"/>
                          <a:pt x="217" y="93"/>
                          <a:pt x="217" y="93"/>
                        </a:cubicBezTo>
                        <a:lnTo>
                          <a:pt x="248" y="93"/>
                        </a:lnTo>
                        <a:lnTo>
                          <a:pt x="248" y="93"/>
                        </a:lnTo>
                        <a:lnTo>
                          <a:pt x="248" y="93"/>
                        </a:lnTo>
                        <a:cubicBezTo>
                          <a:pt x="279" y="93"/>
                          <a:pt x="279" y="93"/>
                          <a:pt x="279" y="93"/>
                        </a:cubicBezTo>
                        <a:lnTo>
                          <a:pt x="279" y="93"/>
                        </a:lnTo>
                        <a:lnTo>
                          <a:pt x="279" y="124"/>
                        </a:lnTo>
                        <a:cubicBezTo>
                          <a:pt x="279" y="93"/>
                          <a:pt x="279" y="93"/>
                          <a:pt x="311" y="93"/>
                        </a:cubicBezTo>
                        <a:lnTo>
                          <a:pt x="311" y="93"/>
                        </a:lnTo>
                        <a:lnTo>
                          <a:pt x="279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2" name="Freeform 116">
                    <a:extLst>
                      <a:ext uri="{FF2B5EF4-FFF2-40B4-BE49-F238E27FC236}">
                        <a16:creationId xmlns:a16="http://schemas.microsoft.com/office/drawing/2014/main" id="{902874AA-80EC-4018-B18E-1F6E133B1B3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02388" y="898525"/>
                    <a:ext cx="134937" cy="22225"/>
                  </a:xfrm>
                  <a:custGeom>
                    <a:avLst/>
                    <a:gdLst>
                      <a:gd name="T0" fmla="*/ 217 w 373"/>
                      <a:gd name="T1" fmla="*/ 31 h 63"/>
                      <a:gd name="T2" fmla="*/ 217 w 373"/>
                      <a:gd name="T3" fmla="*/ 31 h 63"/>
                      <a:gd name="T4" fmla="*/ 217 w 373"/>
                      <a:gd name="T5" fmla="*/ 31 h 63"/>
                      <a:gd name="T6" fmla="*/ 248 w 373"/>
                      <a:gd name="T7" fmla="*/ 31 h 63"/>
                      <a:gd name="T8" fmla="*/ 248 w 373"/>
                      <a:gd name="T9" fmla="*/ 31 h 63"/>
                      <a:gd name="T10" fmla="*/ 279 w 373"/>
                      <a:gd name="T11" fmla="*/ 31 h 63"/>
                      <a:gd name="T12" fmla="*/ 279 w 373"/>
                      <a:gd name="T13" fmla="*/ 31 h 63"/>
                      <a:gd name="T14" fmla="*/ 310 w 373"/>
                      <a:gd name="T15" fmla="*/ 31 h 63"/>
                      <a:gd name="T16" fmla="*/ 372 w 373"/>
                      <a:gd name="T17" fmla="*/ 31 h 63"/>
                      <a:gd name="T18" fmla="*/ 372 w 373"/>
                      <a:gd name="T19" fmla="*/ 31 h 63"/>
                      <a:gd name="T20" fmla="*/ 341 w 373"/>
                      <a:gd name="T21" fmla="*/ 31 h 63"/>
                      <a:gd name="T22" fmla="*/ 310 w 373"/>
                      <a:gd name="T23" fmla="*/ 31 h 63"/>
                      <a:gd name="T24" fmla="*/ 310 w 373"/>
                      <a:gd name="T25" fmla="*/ 31 h 63"/>
                      <a:gd name="T26" fmla="*/ 279 w 373"/>
                      <a:gd name="T27" fmla="*/ 31 h 63"/>
                      <a:gd name="T28" fmla="*/ 248 w 373"/>
                      <a:gd name="T29" fmla="*/ 31 h 63"/>
                      <a:gd name="T30" fmla="*/ 217 w 373"/>
                      <a:gd name="T31" fmla="*/ 0 h 63"/>
                      <a:gd name="T32" fmla="*/ 217 w 373"/>
                      <a:gd name="T33" fmla="*/ 0 h 63"/>
                      <a:gd name="T34" fmla="*/ 217 w 373"/>
                      <a:gd name="T35" fmla="*/ 31 h 63"/>
                      <a:gd name="T36" fmla="*/ 155 w 373"/>
                      <a:gd name="T37" fmla="*/ 31 h 63"/>
                      <a:gd name="T38" fmla="*/ 124 w 373"/>
                      <a:gd name="T39" fmla="*/ 31 h 63"/>
                      <a:gd name="T40" fmla="*/ 93 w 373"/>
                      <a:gd name="T41" fmla="*/ 31 h 63"/>
                      <a:gd name="T42" fmla="*/ 93 w 373"/>
                      <a:gd name="T43" fmla="*/ 0 h 63"/>
                      <a:gd name="T44" fmla="*/ 62 w 373"/>
                      <a:gd name="T45" fmla="*/ 0 h 63"/>
                      <a:gd name="T46" fmla="*/ 31 w 373"/>
                      <a:gd name="T47" fmla="*/ 0 h 63"/>
                      <a:gd name="T48" fmla="*/ 0 w 373"/>
                      <a:gd name="T49" fmla="*/ 31 h 63"/>
                      <a:gd name="T50" fmla="*/ 0 w 373"/>
                      <a:gd name="T51" fmla="*/ 31 h 63"/>
                      <a:gd name="T52" fmla="*/ 0 w 373"/>
                      <a:gd name="T53" fmla="*/ 31 h 63"/>
                      <a:gd name="T54" fmla="*/ 31 w 373"/>
                      <a:gd name="T55" fmla="*/ 62 h 63"/>
                      <a:gd name="T56" fmla="*/ 31 w 373"/>
                      <a:gd name="T57" fmla="*/ 31 h 63"/>
                      <a:gd name="T58" fmla="*/ 62 w 373"/>
                      <a:gd name="T59" fmla="*/ 31 h 63"/>
                      <a:gd name="T60" fmla="*/ 62 w 373"/>
                      <a:gd name="T61" fmla="*/ 31 h 63"/>
                      <a:gd name="T62" fmla="*/ 62 w 373"/>
                      <a:gd name="T63" fmla="*/ 31 h 63"/>
                      <a:gd name="T64" fmla="*/ 62 w 373"/>
                      <a:gd name="T65" fmla="*/ 31 h 63"/>
                      <a:gd name="T66" fmla="*/ 93 w 373"/>
                      <a:gd name="T67" fmla="*/ 31 h 63"/>
                      <a:gd name="T68" fmla="*/ 124 w 373"/>
                      <a:gd name="T69" fmla="*/ 31 h 63"/>
                      <a:gd name="T70" fmla="*/ 124 w 373"/>
                      <a:gd name="T71" fmla="*/ 31 h 63"/>
                      <a:gd name="T72" fmla="*/ 186 w 373"/>
                      <a:gd name="T73" fmla="*/ 31 h 63"/>
                      <a:gd name="T74" fmla="*/ 217 w 373"/>
                      <a:gd name="T75" fmla="*/ 31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373" h="63">
                        <a:moveTo>
                          <a:pt x="217" y="31"/>
                        </a:moveTo>
                        <a:lnTo>
                          <a:pt x="217" y="31"/>
                        </a:lnTo>
                        <a:lnTo>
                          <a:pt x="217" y="31"/>
                        </a:lnTo>
                        <a:cubicBezTo>
                          <a:pt x="248" y="31"/>
                          <a:pt x="248" y="31"/>
                          <a:pt x="248" y="31"/>
                        </a:cubicBezTo>
                        <a:lnTo>
                          <a:pt x="248" y="31"/>
                        </a:lnTo>
                        <a:lnTo>
                          <a:pt x="279" y="31"/>
                        </a:lnTo>
                        <a:lnTo>
                          <a:pt x="279" y="31"/>
                        </a:lnTo>
                        <a:cubicBezTo>
                          <a:pt x="310" y="31"/>
                          <a:pt x="310" y="31"/>
                          <a:pt x="310" y="31"/>
                        </a:cubicBezTo>
                        <a:cubicBezTo>
                          <a:pt x="341" y="31"/>
                          <a:pt x="341" y="31"/>
                          <a:pt x="372" y="31"/>
                        </a:cubicBezTo>
                        <a:lnTo>
                          <a:pt x="372" y="31"/>
                        </a:lnTo>
                        <a:cubicBezTo>
                          <a:pt x="341" y="31"/>
                          <a:pt x="341" y="31"/>
                          <a:pt x="341" y="31"/>
                        </a:cubicBezTo>
                        <a:lnTo>
                          <a:pt x="310" y="31"/>
                        </a:lnTo>
                        <a:lnTo>
                          <a:pt x="310" y="31"/>
                        </a:lnTo>
                        <a:lnTo>
                          <a:pt x="279" y="31"/>
                        </a:lnTo>
                        <a:lnTo>
                          <a:pt x="248" y="31"/>
                        </a:lnTo>
                        <a:lnTo>
                          <a:pt x="217" y="0"/>
                        </a:lnTo>
                        <a:lnTo>
                          <a:pt x="217" y="0"/>
                        </a:lnTo>
                        <a:lnTo>
                          <a:pt x="217" y="31"/>
                        </a:lnTo>
                        <a:cubicBezTo>
                          <a:pt x="186" y="31"/>
                          <a:pt x="186" y="31"/>
                          <a:pt x="155" y="31"/>
                        </a:cubicBezTo>
                        <a:cubicBezTo>
                          <a:pt x="155" y="31"/>
                          <a:pt x="155" y="31"/>
                          <a:pt x="124" y="31"/>
                        </a:cubicBezTo>
                        <a:cubicBezTo>
                          <a:pt x="124" y="31"/>
                          <a:pt x="124" y="31"/>
                          <a:pt x="93" y="31"/>
                        </a:cubicBez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31" y="0"/>
                        </a:cubicBezTo>
                        <a:cubicBezTo>
                          <a:pt x="31" y="0"/>
                          <a:pt x="31" y="0"/>
                          <a:pt x="0" y="31"/>
                        </a:cubicBez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0" y="31"/>
                          <a:pt x="31" y="31"/>
                          <a:pt x="31" y="62"/>
                        </a:cubicBezTo>
                        <a:lnTo>
                          <a:pt x="31" y="31"/>
                        </a:lnTo>
                        <a:cubicBezTo>
                          <a:pt x="31" y="31"/>
                          <a:pt x="31" y="31"/>
                          <a:pt x="62" y="31"/>
                        </a:cubicBezTo>
                        <a:lnTo>
                          <a:pt x="62" y="31"/>
                        </a:lnTo>
                        <a:lnTo>
                          <a:pt x="62" y="31"/>
                        </a:lnTo>
                        <a:lnTo>
                          <a:pt x="62" y="31"/>
                        </a:lnTo>
                        <a:cubicBezTo>
                          <a:pt x="93" y="31"/>
                          <a:pt x="93" y="31"/>
                          <a:pt x="93" y="31"/>
                        </a:cubicBezTo>
                        <a:lnTo>
                          <a:pt x="124" y="31"/>
                        </a:lnTo>
                        <a:lnTo>
                          <a:pt x="124" y="31"/>
                        </a:lnTo>
                        <a:cubicBezTo>
                          <a:pt x="155" y="31"/>
                          <a:pt x="186" y="31"/>
                          <a:pt x="186" y="31"/>
                        </a:cubicBezTo>
                        <a:cubicBezTo>
                          <a:pt x="186" y="31"/>
                          <a:pt x="186" y="31"/>
                          <a:pt x="217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3" name="Freeform 117">
                    <a:extLst>
                      <a:ext uri="{FF2B5EF4-FFF2-40B4-BE49-F238E27FC236}">
                        <a16:creationId xmlns:a16="http://schemas.microsoft.com/office/drawing/2014/main" id="{69F6BC52-8D63-4CBB-AE0E-9CC05F0B247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95838" y="909638"/>
                    <a:ext cx="66675" cy="33337"/>
                  </a:xfrm>
                  <a:custGeom>
                    <a:avLst/>
                    <a:gdLst>
                      <a:gd name="T0" fmla="*/ 30 w 187"/>
                      <a:gd name="T1" fmla="*/ 93 h 94"/>
                      <a:gd name="T2" fmla="*/ 30 w 187"/>
                      <a:gd name="T3" fmla="*/ 93 h 94"/>
                      <a:gd name="T4" fmla="*/ 30 w 187"/>
                      <a:gd name="T5" fmla="*/ 93 h 94"/>
                      <a:gd name="T6" fmla="*/ 62 w 187"/>
                      <a:gd name="T7" fmla="*/ 62 h 94"/>
                      <a:gd name="T8" fmla="*/ 62 w 187"/>
                      <a:gd name="T9" fmla="*/ 62 h 94"/>
                      <a:gd name="T10" fmla="*/ 93 w 187"/>
                      <a:gd name="T11" fmla="*/ 31 h 94"/>
                      <a:gd name="T12" fmla="*/ 93 w 187"/>
                      <a:gd name="T13" fmla="*/ 31 h 94"/>
                      <a:gd name="T14" fmla="*/ 93 w 187"/>
                      <a:gd name="T15" fmla="*/ 31 h 94"/>
                      <a:gd name="T16" fmla="*/ 124 w 187"/>
                      <a:gd name="T17" fmla="*/ 31 h 94"/>
                      <a:gd name="T18" fmla="*/ 154 w 187"/>
                      <a:gd name="T19" fmla="*/ 31 h 94"/>
                      <a:gd name="T20" fmla="*/ 154 w 187"/>
                      <a:gd name="T21" fmla="*/ 31 h 94"/>
                      <a:gd name="T22" fmla="*/ 186 w 187"/>
                      <a:gd name="T23" fmla="*/ 0 h 94"/>
                      <a:gd name="T24" fmla="*/ 186 w 187"/>
                      <a:gd name="T25" fmla="*/ 0 h 94"/>
                      <a:gd name="T26" fmla="*/ 154 w 187"/>
                      <a:gd name="T27" fmla="*/ 0 h 94"/>
                      <a:gd name="T28" fmla="*/ 154 w 187"/>
                      <a:gd name="T29" fmla="*/ 0 h 94"/>
                      <a:gd name="T30" fmla="*/ 154 w 187"/>
                      <a:gd name="T31" fmla="*/ 0 h 94"/>
                      <a:gd name="T32" fmla="*/ 124 w 187"/>
                      <a:gd name="T33" fmla="*/ 0 h 94"/>
                      <a:gd name="T34" fmla="*/ 124 w 187"/>
                      <a:gd name="T35" fmla="*/ 0 h 94"/>
                      <a:gd name="T36" fmla="*/ 93 w 187"/>
                      <a:gd name="T37" fmla="*/ 0 h 94"/>
                      <a:gd name="T38" fmla="*/ 93 w 187"/>
                      <a:gd name="T39" fmla="*/ 0 h 94"/>
                      <a:gd name="T40" fmla="*/ 62 w 187"/>
                      <a:gd name="T41" fmla="*/ 0 h 94"/>
                      <a:gd name="T42" fmla="*/ 62 w 187"/>
                      <a:gd name="T43" fmla="*/ 0 h 94"/>
                      <a:gd name="T44" fmla="*/ 30 w 187"/>
                      <a:gd name="T45" fmla="*/ 31 h 94"/>
                      <a:gd name="T46" fmla="*/ 30 w 187"/>
                      <a:gd name="T47" fmla="*/ 31 h 94"/>
                      <a:gd name="T48" fmla="*/ 0 w 187"/>
                      <a:gd name="T49" fmla="*/ 62 h 94"/>
                      <a:gd name="T50" fmla="*/ 0 w 187"/>
                      <a:gd name="T51" fmla="*/ 62 h 94"/>
                      <a:gd name="T52" fmla="*/ 0 w 187"/>
                      <a:gd name="T53" fmla="*/ 62 h 94"/>
                      <a:gd name="T54" fmla="*/ 0 w 187"/>
                      <a:gd name="T55" fmla="*/ 62 h 94"/>
                      <a:gd name="T56" fmla="*/ 30 w 187"/>
                      <a:gd name="T57" fmla="*/ 93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87" h="94">
                        <a:moveTo>
                          <a:pt x="30" y="93"/>
                        </a:moveTo>
                        <a:lnTo>
                          <a:pt x="30" y="93"/>
                        </a:lnTo>
                        <a:lnTo>
                          <a:pt x="30" y="93"/>
                        </a:lnTo>
                        <a:cubicBezTo>
                          <a:pt x="30" y="62"/>
                          <a:pt x="30" y="62"/>
                          <a:pt x="62" y="62"/>
                        </a:cubicBezTo>
                        <a:lnTo>
                          <a:pt x="62" y="62"/>
                        </a:lnTo>
                        <a:cubicBezTo>
                          <a:pt x="62" y="62"/>
                          <a:pt x="62" y="31"/>
                          <a:pt x="93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93" y="31"/>
                          <a:pt x="93" y="31"/>
                          <a:pt x="124" y="31"/>
                        </a:cubicBezTo>
                        <a:cubicBezTo>
                          <a:pt x="124" y="0"/>
                          <a:pt x="154" y="31"/>
                          <a:pt x="154" y="31"/>
                        </a:cubicBezTo>
                        <a:lnTo>
                          <a:pt x="154" y="31"/>
                        </a:lnTo>
                        <a:cubicBezTo>
                          <a:pt x="154" y="31"/>
                          <a:pt x="154" y="0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54" y="0"/>
                          <a:pt x="154" y="0"/>
                          <a:pt x="154" y="0"/>
                        </a:cubicBezTo>
                        <a:lnTo>
                          <a:pt x="154" y="0"/>
                        </a:lnTo>
                        <a:lnTo>
                          <a:pt x="15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cubicBezTo>
                          <a:pt x="124" y="0"/>
                          <a:pt x="124" y="0"/>
                          <a:pt x="93" y="0"/>
                        </a:cubicBezTo>
                        <a:lnTo>
                          <a:pt x="93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31"/>
                          <a:pt x="62" y="31"/>
                          <a:pt x="30" y="31"/>
                        </a:cubicBezTo>
                        <a:lnTo>
                          <a:pt x="30" y="31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30" y="9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4" name="Freeform 118">
                    <a:extLst>
                      <a:ext uri="{FF2B5EF4-FFF2-40B4-BE49-F238E27FC236}">
                        <a16:creationId xmlns:a16="http://schemas.microsoft.com/office/drawing/2014/main" id="{3409FD33-FA3F-404E-9F7D-3A93D43828B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16463" y="965200"/>
                    <a:ext cx="57150" cy="44450"/>
                  </a:xfrm>
                  <a:custGeom>
                    <a:avLst/>
                    <a:gdLst>
                      <a:gd name="T0" fmla="*/ 63 w 157"/>
                      <a:gd name="T1" fmla="*/ 93 h 125"/>
                      <a:gd name="T2" fmla="*/ 63 w 157"/>
                      <a:gd name="T3" fmla="*/ 93 h 125"/>
                      <a:gd name="T4" fmla="*/ 63 w 157"/>
                      <a:gd name="T5" fmla="*/ 124 h 125"/>
                      <a:gd name="T6" fmla="*/ 63 w 157"/>
                      <a:gd name="T7" fmla="*/ 124 h 125"/>
                      <a:gd name="T8" fmla="*/ 63 w 157"/>
                      <a:gd name="T9" fmla="*/ 124 h 125"/>
                      <a:gd name="T10" fmla="*/ 63 w 157"/>
                      <a:gd name="T11" fmla="*/ 124 h 125"/>
                      <a:gd name="T12" fmla="*/ 94 w 157"/>
                      <a:gd name="T13" fmla="*/ 124 h 125"/>
                      <a:gd name="T14" fmla="*/ 156 w 157"/>
                      <a:gd name="T15" fmla="*/ 124 h 125"/>
                      <a:gd name="T16" fmla="*/ 156 w 157"/>
                      <a:gd name="T17" fmla="*/ 124 h 125"/>
                      <a:gd name="T18" fmla="*/ 156 w 157"/>
                      <a:gd name="T19" fmla="*/ 124 h 125"/>
                      <a:gd name="T20" fmla="*/ 156 w 157"/>
                      <a:gd name="T21" fmla="*/ 124 h 125"/>
                      <a:gd name="T22" fmla="*/ 94 w 157"/>
                      <a:gd name="T23" fmla="*/ 62 h 125"/>
                      <a:gd name="T24" fmla="*/ 94 w 157"/>
                      <a:gd name="T25" fmla="*/ 31 h 125"/>
                      <a:gd name="T26" fmla="*/ 94 w 157"/>
                      <a:gd name="T27" fmla="*/ 31 h 125"/>
                      <a:gd name="T28" fmla="*/ 94 w 157"/>
                      <a:gd name="T29" fmla="*/ 0 h 125"/>
                      <a:gd name="T30" fmla="*/ 94 w 157"/>
                      <a:gd name="T31" fmla="*/ 0 h 125"/>
                      <a:gd name="T32" fmla="*/ 63 w 157"/>
                      <a:gd name="T33" fmla="*/ 0 h 125"/>
                      <a:gd name="T34" fmla="*/ 63 w 157"/>
                      <a:gd name="T35" fmla="*/ 0 h 125"/>
                      <a:gd name="T36" fmla="*/ 63 w 157"/>
                      <a:gd name="T37" fmla="*/ 0 h 125"/>
                      <a:gd name="T38" fmla="*/ 32 w 157"/>
                      <a:gd name="T39" fmla="*/ 31 h 125"/>
                      <a:gd name="T40" fmla="*/ 0 w 157"/>
                      <a:gd name="T41" fmla="*/ 62 h 125"/>
                      <a:gd name="T42" fmla="*/ 0 w 157"/>
                      <a:gd name="T43" fmla="*/ 62 h 125"/>
                      <a:gd name="T44" fmla="*/ 63 w 157"/>
                      <a:gd name="T45" fmla="*/ 93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157" h="125">
                        <a:moveTo>
                          <a:pt x="63" y="93"/>
                        </a:moveTo>
                        <a:lnTo>
                          <a:pt x="63" y="93"/>
                        </a:lnTo>
                        <a:lnTo>
                          <a:pt x="63" y="124"/>
                        </a:lnTo>
                        <a:lnTo>
                          <a:pt x="63" y="124"/>
                        </a:lnTo>
                        <a:lnTo>
                          <a:pt x="63" y="124"/>
                        </a:lnTo>
                        <a:lnTo>
                          <a:pt x="63" y="124"/>
                        </a:lnTo>
                        <a:cubicBezTo>
                          <a:pt x="94" y="124"/>
                          <a:pt x="94" y="124"/>
                          <a:pt x="94" y="124"/>
                        </a:cubicBezTo>
                        <a:cubicBezTo>
                          <a:pt x="124" y="124"/>
                          <a:pt x="124" y="124"/>
                          <a:pt x="156" y="124"/>
                        </a:cubicBezTo>
                        <a:lnTo>
                          <a:pt x="156" y="124"/>
                        </a:lnTo>
                        <a:lnTo>
                          <a:pt x="156" y="124"/>
                        </a:lnTo>
                        <a:lnTo>
                          <a:pt x="156" y="124"/>
                        </a:lnTo>
                        <a:cubicBezTo>
                          <a:pt x="124" y="124"/>
                          <a:pt x="124" y="93"/>
                          <a:pt x="94" y="62"/>
                        </a:cubicBezTo>
                        <a:lnTo>
                          <a:pt x="94" y="31"/>
                        </a:lnTo>
                        <a:lnTo>
                          <a:pt x="94" y="31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cubicBezTo>
                          <a:pt x="94" y="0"/>
                          <a:pt x="94" y="0"/>
                          <a:pt x="63" y="0"/>
                        </a:cubicBezTo>
                        <a:lnTo>
                          <a:pt x="63" y="0"/>
                        </a:lnTo>
                        <a:lnTo>
                          <a:pt x="63" y="0"/>
                        </a:lnTo>
                        <a:lnTo>
                          <a:pt x="32" y="31"/>
                        </a:lnTo>
                        <a:cubicBezTo>
                          <a:pt x="32" y="31"/>
                          <a:pt x="32" y="62"/>
                          <a:pt x="0" y="62"/>
                        </a:cubicBezTo>
                        <a:lnTo>
                          <a:pt x="0" y="62"/>
                        </a:lnTo>
                        <a:cubicBezTo>
                          <a:pt x="32" y="62"/>
                          <a:pt x="32" y="62"/>
                          <a:pt x="63" y="9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5" name="Freeform 119">
                    <a:extLst>
                      <a:ext uri="{FF2B5EF4-FFF2-40B4-BE49-F238E27FC236}">
                        <a16:creationId xmlns:a16="http://schemas.microsoft.com/office/drawing/2014/main" id="{FD245DF9-A14A-4CDC-9DB1-20C78E454C8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78550" y="1781175"/>
                    <a:ext cx="55563" cy="66675"/>
                  </a:xfrm>
                  <a:custGeom>
                    <a:avLst/>
                    <a:gdLst>
                      <a:gd name="T0" fmla="*/ 93 w 156"/>
                      <a:gd name="T1" fmla="*/ 0 h 186"/>
                      <a:gd name="T2" fmla="*/ 93 w 156"/>
                      <a:gd name="T3" fmla="*/ 0 h 186"/>
                      <a:gd name="T4" fmla="*/ 93 w 156"/>
                      <a:gd name="T5" fmla="*/ 0 h 186"/>
                      <a:gd name="T6" fmla="*/ 93 w 156"/>
                      <a:gd name="T7" fmla="*/ 0 h 186"/>
                      <a:gd name="T8" fmla="*/ 62 w 156"/>
                      <a:gd name="T9" fmla="*/ 0 h 186"/>
                      <a:gd name="T10" fmla="*/ 62 w 156"/>
                      <a:gd name="T11" fmla="*/ 0 h 186"/>
                      <a:gd name="T12" fmla="*/ 62 w 156"/>
                      <a:gd name="T13" fmla="*/ 0 h 186"/>
                      <a:gd name="T14" fmla="*/ 62 w 156"/>
                      <a:gd name="T15" fmla="*/ 0 h 186"/>
                      <a:gd name="T16" fmla="*/ 31 w 156"/>
                      <a:gd name="T17" fmla="*/ 0 h 186"/>
                      <a:gd name="T18" fmla="*/ 62 w 156"/>
                      <a:gd name="T19" fmla="*/ 31 h 186"/>
                      <a:gd name="T20" fmla="*/ 62 w 156"/>
                      <a:gd name="T21" fmla="*/ 92 h 186"/>
                      <a:gd name="T22" fmla="*/ 31 w 156"/>
                      <a:gd name="T23" fmla="*/ 92 h 186"/>
                      <a:gd name="T24" fmla="*/ 31 w 156"/>
                      <a:gd name="T25" fmla="*/ 155 h 186"/>
                      <a:gd name="T26" fmla="*/ 0 w 156"/>
                      <a:gd name="T27" fmla="*/ 185 h 186"/>
                      <a:gd name="T28" fmla="*/ 31 w 156"/>
                      <a:gd name="T29" fmla="*/ 185 h 186"/>
                      <a:gd name="T30" fmla="*/ 62 w 156"/>
                      <a:gd name="T31" fmla="*/ 155 h 186"/>
                      <a:gd name="T32" fmla="*/ 62 w 156"/>
                      <a:gd name="T33" fmla="*/ 155 h 186"/>
                      <a:gd name="T34" fmla="*/ 93 w 156"/>
                      <a:gd name="T35" fmla="*/ 124 h 186"/>
                      <a:gd name="T36" fmla="*/ 93 w 156"/>
                      <a:gd name="T37" fmla="*/ 124 h 186"/>
                      <a:gd name="T38" fmla="*/ 124 w 156"/>
                      <a:gd name="T39" fmla="*/ 124 h 186"/>
                      <a:gd name="T40" fmla="*/ 155 w 156"/>
                      <a:gd name="T41" fmla="*/ 124 h 186"/>
                      <a:gd name="T42" fmla="*/ 155 w 156"/>
                      <a:gd name="T43" fmla="*/ 124 h 186"/>
                      <a:gd name="T44" fmla="*/ 155 w 156"/>
                      <a:gd name="T45" fmla="*/ 61 h 186"/>
                      <a:gd name="T46" fmla="*/ 124 w 156"/>
                      <a:gd name="T47" fmla="*/ 0 h 186"/>
                      <a:gd name="T48" fmla="*/ 93 w 156"/>
                      <a:gd name="T49" fmla="*/ 0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156" h="186">
                        <a:moveTo>
                          <a:pt x="93" y="0"/>
                        </a:move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cubicBezTo>
                          <a:pt x="93" y="0"/>
                          <a:pt x="93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31" y="0"/>
                        </a:lnTo>
                        <a:cubicBezTo>
                          <a:pt x="62" y="0"/>
                          <a:pt x="62" y="31"/>
                          <a:pt x="62" y="31"/>
                        </a:cubicBezTo>
                        <a:cubicBezTo>
                          <a:pt x="62" y="61"/>
                          <a:pt x="62" y="61"/>
                          <a:pt x="62" y="92"/>
                        </a:cubicBezTo>
                        <a:cubicBezTo>
                          <a:pt x="31" y="92"/>
                          <a:pt x="31" y="92"/>
                          <a:pt x="31" y="92"/>
                        </a:cubicBezTo>
                        <a:cubicBezTo>
                          <a:pt x="31" y="124"/>
                          <a:pt x="31" y="124"/>
                          <a:pt x="31" y="155"/>
                        </a:cubicBezTo>
                        <a:cubicBezTo>
                          <a:pt x="31" y="155"/>
                          <a:pt x="31" y="185"/>
                          <a:pt x="0" y="185"/>
                        </a:cubicBezTo>
                        <a:cubicBezTo>
                          <a:pt x="31" y="185"/>
                          <a:pt x="31" y="185"/>
                          <a:pt x="31" y="185"/>
                        </a:cubicBezTo>
                        <a:cubicBezTo>
                          <a:pt x="62" y="155"/>
                          <a:pt x="62" y="155"/>
                          <a:pt x="62" y="155"/>
                        </a:cubicBezTo>
                        <a:lnTo>
                          <a:pt x="62" y="155"/>
                        </a:lnTo>
                        <a:lnTo>
                          <a:pt x="93" y="124"/>
                        </a:lnTo>
                        <a:lnTo>
                          <a:pt x="93" y="124"/>
                        </a:lnTo>
                        <a:cubicBezTo>
                          <a:pt x="124" y="124"/>
                          <a:pt x="124" y="124"/>
                          <a:pt x="124" y="124"/>
                        </a:cubicBezTo>
                        <a:cubicBezTo>
                          <a:pt x="124" y="124"/>
                          <a:pt x="124" y="124"/>
                          <a:pt x="155" y="124"/>
                        </a:cubicBezTo>
                        <a:lnTo>
                          <a:pt x="155" y="124"/>
                        </a:lnTo>
                        <a:cubicBezTo>
                          <a:pt x="155" y="124"/>
                          <a:pt x="155" y="92"/>
                          <a:pt x="155" y="61"/>
                        </a:cubicBezTo>
                        <a:cubicBezTo>
                          <a:pt x="155" y="31"/>
                          <a:pt x="124" y="31"/>
                          <a:pt x="124" y="0"/>
                        </a:cubicBezTo>
                        <a:cubicBezTo>
                          <a:pt x="124" y="0"/>
                          <a:pt x="124" y="0"/>
                          <a:pt x="93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6" name="Freeform 120">
                    <a:extLst>
                      <a:ext uri="{FF2B5EF4-FFF2-40B4-BE49-F238E27FC236}">
                        <a16:creationId xmlns:a16="http://schemas.microsoft.com/office/drawing/2014/main" id="{110AE4A0-1872-4E4D-A1DF-1693DAB15A9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34100" y="2438400"/>
                    <a:ext cx="33338" cy="66675"/>
                  </a:xfrm>
                  <a:custGeom>
                    <a:avLst/>
                    <a:gdLst>
                      <a:gd name="T0" fmla="*/ 93 w 94"/>
                      <a:gd name="T1" fmla="*/ 32 h 187"/>
                      <a:gd name="T2" fmla="*/ 93 w 94"/>
                      <a:gd name="T3" fmla="*/ 32 h 187"/>
                      <a:gd name="T4" fmla="*/ 63 w 94"/>
                      <a:gd name="T5" fmla="*/ 32 h 187"/>
                      <a:gd name="T6" fmla="*/ 31 w 94"/>
                      <a:gd name="T7" fmla="*/ 62 h 187"/>
                      <a:gd name="T8" fmla="*/ 31 w 94"/>
                      <a:gd name="T9" fmla="*/ 62 h 187"/>
                      <a:gd name="T10" fmla="*/ 0 w 94"/>
                      <a:gd name="T11" fmla="*/ 93 h 187"/>
                      <a:gd name="T12" fmla="*/ 0 w 94"/>
                      <a:gd name="T13" fmla="*/ 93 h 187"/>
                      <a:gd name="T14" fmla="*/ 0 w 94"/>
                      <a:gd name="T15" fmla="*/ 93 h 187"/>
                      <a:gd name="T16" fmla="*/ 0 w 94"/>
                      <a:gd name="T17" fmla="*/ 156 h 187"/>
                      <a:gd name="T18" fmla="*/ 0 w 94"/>
                      <a:gd name="T19" fmla="*/ 156 h 187"/>
                      <a:gd name="T20" fmla="*/ 0 w 94"/>
                      <a:gd name="T21" fmla="*/ 156 h 187"/>
                      <a:gd name="T22" fmla="*/ 0 w 94"/>
                      <a:gd name="T23" fmla="*/ 186 h 187"/>
                      <a:gd name="T24" fmla="*/ 0 w 94"/>
                      <a:gd name="T25" fmla="*/ 186 h 187"/>
                      <a:gd name="T26" fmla="*/ 0 w 94"/>
                      <a:gd name="T27" fmla="*/ 186 h 187"/>
                      <a:gd name="T28" fmla="*/ 31 w 94"/>
                      <a:gd name="T29" fmla="*/ 186 h 187"/>
                      <a:gd name="T30" fmla="*/ 63 w 94"/>
                      <a:gd name="T31" fmla="*/ 186 h 187"/>
                      <a:gd name="T32" fmla="*/ 63 w 94"/>
                      <a:gd name="T33" fmla="*/ 186 h 187"/>
                      <a:gd name="T34" fmla="*/ 31 w 94"/>
                      <a:gd name="T35" fmla="*/ 156 h 187"/>
                      <a:gd name="T36" fmla="*/ 63 w 94"/>
                      <a:gd name="T37" fmla="*/ 124 h 187"/>
                      <a:gd name="T38" fmla="*/ 93 w 94"/>
                      <a:gd name="T39" fmla="*/ 124 h 187"/>
                      <a:gd name="T40" fmla="*/ 93 w 94"/>
                      <a:gd name="T41" fmla="*/ 124 h 187"/>
                      <a:gd name="T42" fmla="*/ 93 w 94"/>
                      <a:gd name="T43" fmla="*/ 124 h 187"/>
                      <a:gd name="T44" fmla="*/ 93 w 94"/>
                      <a:gd name="T45" fmla="*/ 124 h 187"/>
                      <a:gd name="T46" fmla="*/ 93 w 94"/>
                      <a:gd name="T47" fmla="*/ 124 h 187"/>
                      <a:gd name="T48" fmla="*/ 93 w 94"/>
                      <a:gd name="T49" fmla="*/ 93 h 187"/>
                      <a:gd name="T50" fmla="*/ 93 w 94"/>
                      <a:gd name="T51" fmla="*/ 62 h 187"/>
                      <a:gd name="T52" fmla="*/ 93 w 94"/>
                      <a:gd name="T53" fmla="*/ 32 h 187"/>
                      <a:gd name="T54" fmla="*/ 93 w 94"/>
                      <a:gd name="T55" fmla="*/ 32 h 187"/>
                      <a:gd name="T56" fmla="*/ 93 w 94"/>
                      <a:gd name="T57" fmla="*/ 32 h 187"/>
                      <a:gd name="T58" fmla="*/ 93 w 94"/>
                      <a:gd name="T59" fmla="*/ 32 h 187"/>
                      <a:gd name="T60" fmla="*/ 93 w 94"/>
                      <a:gd name="T61" fmla="*/ 32 h 187"/>
                      <a:gd name="T62" fmla="*/ 93 w 94"/>
                      <a:gd name="T63" fmla="*/ 0 h 187"/>
                      <a:gd name="T64" fmla="*/ 93 w 94"/>
                      <a:gd name="T65" fmla="*/ 32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94" h="187">
                        <a:moveTo>
                          <a:pt x="93" y="32"/>
                        </a:moveTo>
                        <a:lnTo>
                          <a:pt x="93" y="32"/>
                        </a:lnTo>
                        <a:cubicBezTo>
                          <a:pt x="63" y="32"/>
                          <a:pt x="63" y="32"/>
                          <a:pt x="63" y="32"/>
                        </a:cubicBezTo>
                        <a:cubicBezTo>
                          <a:pt x="63" y="32"/>
                          <a:pt x="63" y="32"/>
                          <a:pt x="31" y="62"/>
                        </a:cubicBezTo>
                        <a:lnTo>
                          <a:pt x="31" y="62"/>
                        </a:lnTo>
                        <a:cubicBezTo>
                          <a:pt x="31" y="93"/>
                          <a:pt x="0" y="93"/>
                          <a:pt x="0" y="93"/>
                        </a:cubicBezTo>
                        <a:lnTo>
                          <a:pt x="0" y="93"/>
                        </a:lnTo>
                        <a:lnTo>
                          <a:pt x="0" y="93"/>
                        </a:lnTo>
                        <a:cubicBezTo>
                          <a:pt x="31" y="124"/>
                          <a:pt x="31" y="124"/>
                          <a:pt x="0" y="156"/>
                        </a:cubicBezTo>
                        <a:lnTo>
                          <a:pt x="0" y="156"/>
                        </a:lnTo>
                        <a:lnTo>
                          <a:pt x="0" y="156"/>
                        </a:ln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31" y="186"/>
                        </a:lnTo>
                        <a:lnTo>
                          <a:pt x="63" y="186"/>
                        </a:lnTo>
                        <a:lnTo>
                          <a:pt x="63" y="186"/>
                        </a:lnTo>
                        <a:cubicBezTo>
                          <a:pt x="31" y="186"/>
                          <a:pt x="31" y="156"/>
                          <a:pt x="31" y="156"/>
                        </a:cubicBezTo>
                        <a:cubicBezTo>
                          <a:pt x="63" y="124"/>
                          <a:pt x="63" y="124"/>
                          <a:pt x="63" y="124"/>
                        </a:cubicBezTo>
                        <a:cubicBezTo>
                          <a:pt x="63" y="124"/>
                          <a:pt x="63" y="124"/>
                          <a:pt x="93" y="124"/>
                        </a:cubicBezTo>
                        <a:lnTo>
                          <a:pt x="93" y="124"/>
                        </a:lnTo>
                        <a:lnTo>
                          <a:pt x="93" y="124"/>
                        </a:lnTo>
                        <a:lnTo>
                          <a:pt x="93" y="124"/>
                        </a:lnTo>
                        <a:lnTo>
                          <a:pt x="93" y="124"/>
                        </a:lnTo>
                        <a:cubicBezTo>
                          <a:pt x="93" y="93"/>
                          <a:pt x="93" y="93"/>
                          <a:pt x="93" y="93"/>
                        </a:cubicBezTo>
                        <a:lnTo>
                          <a:pt x="93" y="62"/>
                        </a:lnTo>
                        <a:cubicBezTo>
                          <a:pt x="93" y="62"/>
                          <a:pt x="93" y="62"/>
                          <a:pt x="93" y="32"/>
                        </a:cubicBezTo>
                        <a:lnTo>
                          <a:pt x="93" y="32"/>
                        </a:lnTo>
                        <a:lnTo>
                          <a:pt x="93" y="32"/>
                        </a:lnTo>
                        <a:lnTo>
                          <a:pt x="93" y="32"/>
                        </a:lnTo>
                        <a:lnTo>
                          <a:pt x="93" y="32"/>
                        </a:lnTo>
                        <a:lnTo>
                          <a:pt x="93" y="0"/>
                        </a:lnTo>
                        <a:lnTo>
                          <a:pt x="93" y="3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7" name="Freeform 121">
                    <a:extLst>
                      <a:ext uri="{FF2B5EF4-FFF2-40B4-BE49-F238E27FC236}">
                        <a16:creationId xmlns:a16="http://schemas.microsoft.com/office/drawing/2014/main" id="{CAACC3CA-EA16-4F26-9CAE-C6795B9DDBB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034088" y="2684463"/>
                    <a:ext cx="34925" cy="55562"/>
                  </a:xfrm>
                  <a:custGeom>
                    <a:avLst/>
                    <a:gdLst>
                      <a:gd name="T0" fmla="*/ 62 w 95"/>
                      <a:gd name="T1" fmla="*/ 0 h 156"/>
                      <a:gd name="T2" fmla="*/ 62 w 95"/>
                      <a:gd name="T3" fmla="*/ 0 h 156"/>
                      <a:gd name="T4" fmla="*/ 31 w 95"/>
                      <a:gd name="T5" fmla="*/ 0 h 156"/>
                      <a:gd name="T6" fmla="*/ 31 w 95"/>
                      <a:gd name="T7" fmla="*/ 0 h 156"/>
                      <a:gd name="T8" fmla="*/ 31 w 95"/>
                      <a:gd name="T9" fmla="*/ 0 h 156"/>
                      <a:gd name="T10" fmla="*/ 31 w 95"/>
                      <a:gd name="T11" fmla="*/ 31 h 156"/>
                      <a:gd name="T12" fmla="*/ 31 w 95"/>
                      <a:gd name="T13" fmla="*/ 31 h 156"/>
                      <a:gd name="T14" fmla="*/ 31 w 95"/>
                      <a:gd name="T15" fmla="*/ 62 h 156"/>
                      <a:gd name="T16" fmla="*/ 31 w 95"/>
                      <a:gd name="T17" fmla="*/ 93 h 156"/>
                      <a:gd name="T18" fmla="*/ 0 w 95"/>
                      <a:gd name="T19" fmla="*/ 93 h 156"/>
                      <a:gd name="T20" fmla="*/ 0 w 95"/>
                      <a:gd name="T21" fmla="*/ 93 h 156"/>
                      <a:gd name="T22" fmla="*/ 0 w 95"/>
                      <a:gd name="T23" fmla="*/ 93 h 156"/>
                      <a:gd name="T24" fmla="*/ 31 w 95"/>
                      <a:gd name="T25" fmla="*/ 124 h 156"/>
                      <a:gd name="T26" fmla="*/ 31 w 95"/>
                      <a:gd name="T27" fmla="*/ 155 h 156"/>
                      <a:gd name="T28" fmla="*/ 31 w 95"/>
                      <a:gd name="T29" fmla="*/ 155 h 156"/>
                      <a:gd name="T30" fmla="*/ 31 w 95"/>
                      <a:gd name="T31" fmla="*/ 155 h 156"/>
                      <a:gd name="T32" fmla="*/ 31 w 95"/>
                      <a:gd name="T33" fmla="*/ 155 h 156"/>
                      <a:gd name="T34" fmla="*/ 31 w 95"/>
                      <a:gd name="T35" fmla="*/ 124 h 156"/>
                      <a:gd name="T36" fmla="*/ 31 w 95"/>
                      <a:gd name="T37" fmla="*/ 124 h 156"/>
                      <a:gd name="T38" fmla="*/ 31 w 95"/>
                      <a:gd name="T39" fmla="*/ 93 h 156"/>
                      <a:gd name="T40" fmla="*/ 62 w 95"/>
                      <a:gd name="T41" fmla="*/ 62 h 156"/>
                      <a:gd name="T42" fmla="*/ 62 w 95"/>
                      <a:gd name="T43" fmla="*/ 62 h 156"/>
                      <a:gd name="T44" fmla="*/ 94 w 95"/>
                      <a:gd name="T45" fmla="*/ 62 h 156"/>
                      <a:gd name="T46" fmla="*/ 94 w 95"/>
                      <a:gd name="T47" fmla="*/ 62 h 156"/>
                      <a:gd name="T48" fmla="*/ 94 w 95"/>
                      <a:gd name="T49" fmla="*/ 31 h 156"/>
                      <a:gd name="T50" fmla="*/ 94 w 95"/>
                      <a:gd name="T51" fmla="*/ 31 h 156"/>
                      <a:gd name="T52" fmla="*/ 94 w 95"/>
                      <a:gd name="T53" fmla="*/ 31 h 156"/>
                      <a:gd name="T54" fmla="*/ 62 w 95"/>
                      <a:gd name="T55" fmla="*/ 0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95" h="156">
                        <a:moveTo>
                          <a:pt x="62" y="0"/>
                        </a:moveTo>
                        <a:lnTo>
                          <a:pt x="62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62"/>
                          <a:pt x="31" y="62"/>
                          <a:pt x="31" y="62"/>
                        </a:cubicBezTo>
                        <a:cubicBezTo>
                          <a:pt x="31" y="62"/>
                          <a:pt x="31" y="62"/>
                          <a:pt x="31" y="93"/>
                        </a:cubicBezTo>
                        <a:lnTo>
                          <a:pt x="0" y="93"/>
                        </a:lnTo>
                        <a:lnTo>
                          <a:pt x="0" y="93"/>
                        </a:lnTo>
                        <a:lnTo>
                          <a:pt x="0" y="93"/>
                        </a:lnTo>
                        <a:cubicBezTo>
                          <a:pt x="31" y="93"/>
                          <a:pt x="31" y="124"/>
                          <a:pt x="31" y="124"/>
                        </a:cubicBezTo>
                        <a:cubicBezTo>
                          <a:pt x="31" y="124"/>
                          <a:pt x="31" y="124"/>
                          <a:pt x="31" y="155"/>
                        </a:cubicBezTo>
                        <a:lnTo>
                          <a:pt x="31" y="155"/>
                        </a:lnTo>
                        <a:lnTo>
                          <a:pt x="31" y="155"/>
                        </a:lnTo>
                        <a:lnTo>
                          <a:pt x="31" y="155"/>
                        </a:lnTo>
                        <a:cubicBezTo>
                          <a:pt x="31" y="155"/>
                          <a:pt x="31" y="155"/>
                          <a:pt x="31" y="124"/>
                        </a:cubicBezTo>
                        <a:lnTo>
                          <a:pt x="31" y="124"/>
                        </a:lnTo>
                        <a:cubicBezTo>
                          <a:pt x="31" y="124"/>
                          <a:pt x="31" y="124"/>
                          <a:pt x="31" y="93"/>
                        </a:cubicBezTo>
                        <a:lnTo>
                          <a:pt x="62" y="62"/>
                        </a:lnTo>
                        <a:lnTo>
                          <a:pt x="62" y="62"/>
                        </a:lnTo>
                        <a:lnTo>
                          <a:pt x="94" y="62"/>
                        </a:lnTo>
                        <a:lnTo>
                          <a:pt x="94" y="62"/>
                        </a:lnTo>
                        <a:cubicBezTo>
                          <a:pt x="94" y="31"/>
                          <a:pt x="94" y="31"/>
                          <a:pt x="94" y="31"/>
                        </a:cubicBezTo>
                        <a:lnTo>
                          <a:pt x="94" y="31"/>
                        </a:lnTo>
                        <a:lnTo>
                          <a:pt x="94" y="31"/>
                        </a:lnTo>
                        <a:cubicBezTo>
                          <a:pt x="62" y="31"/>
                          <a:pt x="62" y="31"/>
                          <a:pt x="6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8" name="Freeform 122">
                    <a:extLst>
                      <a:ext uri="{FF2B5EF4-FFF2-40B4-BE49-F238E27FC236}">
                        <a16:creationId xmlns:a16="http://schemas.microsoft.com/office/drawing/2014/main" id="{2CA029D4-230A-4432-9593-1DE9B246A0A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80150" y="2673350"/>
                    <a:ext cx="44450" cy="22225"/>
                  </a:xfrm>
                  <a:custGeom>
                    <a:avLst/>
                    <a:gdLst>
                      <a:gd name="T0" fmla="*/ 31 w 125"/>
                      <a:gd name="T1" fmla="*/ 62 h 63"/>
                      <a:gd name="T2" fmla="*/ 31 w 125"/>
                      <a:gd name="T3" fmla="*/ 62 h 63"/>
                      <a:gd name="T4" fmla="*/ 31 w 125"/>
                      <a:gd name="T5" fmla="*/ 62 h 63"/>
                      <a:gd name="T6" fmla="*/ 31 w 125"/>
                      <a:gd name="T7" fmla="*/ 62 h 63"/>
                      <a:gd name="T8" fmla="*/ 62 w 125"/>
                      <a:gd name="T9" fmla="*/ 62 h 63"/>
                      <a:gd name="T10" fmla="*/ 62 w 125"/>
                      <a:gd name="T11" fmla="*/ 62 h 63"/>
                      <a:gd name="T12" fmla="*/ 62 w 125"/>
                      <a:gd name="T13" fmla="*/ 62 h 63"/>
                      <a:gd name="T14" fmla="*/ 124 w 125"/>
                      <a:gd name="T15" fmla="*/ 62 h 63"/>
                      <a:gd name="T16" fmla="*/ 124 w 125"/>
                      <a:gd name="T17" fmla="*/ 62 h 63"/>
                      <a:gd name="T18" fmla="*/ 124 w 125"/>
                      <a:gd name="T19" fmla="*/ 31 h 63"/>
                      <a:gd name="T20" fmla="*/ 124 w 125"/>
                      <a:gd name="T21" fmla="*/ 31 h 63"/>
                      <a:gd name="T22" fmla="*/ 124 w 125"/>
                      <a:gd name="T23" fmla="*/ 31 h 63"/>
                      <a:gd name="T24" fmla="*/ 124 w 125"/>
                      <a:gd name="T25" fmla="*/ 0 h 63"/>
                      <a:gd name="T26" fmla="*/ 124 w 125"/>
                      <a:gd name="T27" fmla="*/ 0 h 63"/>
                      <a:gd name="T28" fmla="*/ 124 w 125"/>
                      <a:gd name="T29" fmla="*/ 0 h 63"/>
                      <a:gd name="T30" fmla="*/ 62 w 125"/>
                      <a:gd name="T31" fmla="*/ 0 h 63"/>
                      <a:gd name="T32" fmla="*/ 62 w 125"/>
                      <a:gd name="T33" fmla="*/ 0 h 63"/>
                      <a:gd name="T34" fmla="*/ 62 w 125"/>
                      <a:gd name="T35" fmla="*/ 0 h 63"/>
                      <a:gd name="T36" fmla="*/ 62 w 125"/>
                      <a:gd name="T37" fmla="*/ 0 h 63"/>
                      <a:gd name="T38" fmla="*/ 31 w 125"/>
                      <a:gd name="T39" fmla="*/ 0 h 63"/>
                      <a:gd name="T40" fmla="*/ 0 w 125"/>
                      <a:gd name="T41" fmla="*/ 0 h 63"/>
                      <a:gd name="T42" fmla="*/ 0 w 125"/>
                      <a:gd name="T43" fmla="*/ 0 h 63"/>
                      <a:gd name="T44" fmla="*/ 31 w 125"/>
                      <a:gd name="T45" fmla="*/ 62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125" h="63">
                        <a:moveTo>
                          <a:pt x="31" y="62"/>
                        </a:move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62" y="62"/>
                        </a:lnTo>
                        <a:lnTo>
                          <a:pt x="62" y="62"/>
                        </a:lnTo>
                        <a:lnTo>
                          <a:pt x="62" y="62"/>
                        </a:lnTo>
                        <a:cubicBezTo>
                          <a:pt x="93" y="62"/>
                          <a:pt x="93" y="62"/>
                          <a:pt x="124" y="62"/>
                        </a:cubicBezTo>
                        <a:lnTo>
                          <a:pt x="124" y="62"/>
                        </a:lnTo>
                        <a:cubicBezTo>
                          <a:pt x="124" y="62"/>
                          <a:pt x="124" y="62"/>
                          <a:pt x="124" y="31"/>
                        </a:cubicBezTo>
                        <a:lnTo>
                          <a:pt x="124" y="31"/>
                        </a:lnTo>
                        <a:lnTo>
                          <a:pt x="124" y="31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cubicBezTo>
                          <a:pt x="93" y="0"/>
                          <a:pt x="93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31" y="31"/>
                          <a:pt x="31" y="31"/>
                          <a:pt x="31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9" name="Freeform 123">
                    <a:extLst>
                      <a:ext uri="{FF2B5EF4-FFF2-40B4-BE49-F238E27FC236}">
                        <a16:creationId xmlns:a16="http://schemas.microsoft.com/office/drawing/2014/main" id="{20BC24E3-7FB6-429F-9FEA-8E83AADA2A3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13488" y="2695575"/>
                    <a:ext cx="146050" cy="146050"/>
                  </a:xfrm>
                  <a:custGeom>
                    <a:avLst/>
                    <a:gdLst>
                      <a:gd name="T0" fmla="*/ 31 w 404"/>
                      <a:gd name="T1" fmla="*/ 62 h 404"/>
                      <a:gd name="T2" fmla="*/ 0 w 404"/>
                      <a:gd name="T3" fmla="*/ 62 h 404"/>
                      <a:gd name="T4" fmla="*/ 0 w 404"/>
                      <a:gd name="T5" fmla="*/ 124 h 404"/>
                      <a:gd name="T6" fmla="*/ 31 w 404"/>
                      <a:gd name="T7" fmla="*/ 93 h 404"/>
                      <a:gd name="T8" fmla="*/ 62 w 404"/>
                      <a:gd name="T9" fmla="*/ 124 h 404"/>
                      <a:gd name="T10" fmla="*/ 62 w 404"/>
                      <a:gd name="T11" fmla="*/ 124 h 404"/>
                      <a:gd name="T12" fmla="*/ 93 w 404"/>
                      <a:gd name="T13" fmla="*/ 124 h 404"/>
                      <a:gd name="T14" fmla="*/ 124 w 404"/>
                      <a:gd name="T15" fmla="*/ 155 h 404"/>
                      <a:gd name="T16" fmla="*/ 155 w 404"/>
                      <a:gd name="T17" fmla="*/ 155 h 404"/>
                      <a:gd name="T18" fmla="*/ 186 w 404"/>
                      <a:gd name="T19" fmla="*/ 155 h 404"/>
                      <a:gd name="T20" fmla="*/ 248 w 404"/>
                      <a:gd name="T21" fmla="*/ 186 h 404"/>
                      <a:gd name="T22" fmla="*/ 279 w 404"/>
                      <a:gd name="T23" fmla="*/ 217 h 404"/>
                      <a:gd name="T24" fmla="*/ 279 w 404"/>
                      <a:gd name="T25" fmla="*/ 248 h 404"/>
                      <a:gd name="T26" fmla="*/ 310 w 404"/>
                      <a:gd name="T27" fmla="*/ 310 h 404"/>
                      <a:gd name="T28" fmla="*/ 310 w 404"/>
                      <a:gd name="T29" fmla="*/ 341 h 404"/>
                      <a:gd name="T30" fmla="*/ 279 w 404"/>
                      <a:gd name="T31" fmla="*/ 372 h 404"/>
                      <a:gd name="T32" fmla="*/ 279 w 404"/>
                      <a:gd name="T33" fmla="*/ 403 h 404"/>
                      <a:gd name="T34" fmla="*/ 310 w 404"/>
                      <a:gd name="T35" fmla="*/ 403 h 404"/>
                      <a:gd name="T36" fmla="*/ 310 w 404"/>
                      <a:gd name="T37" fmla="*/ 403 h 404"/>
                      <a:gd name="T38" fmla="*/ 341 w 404"/>
                      <a:gd name="T39" fmla="*/ 372 h 404"/>
                      <a:gd name="T40" fmla="*/ 403 w 404"/>
                      <a:gd name="T41" fmla="*/ 403 h 404"/>
                      <a:gd name="T42" fmla="*/ 403 w 404"/>
                      <a:gd name="T43" fmla="*/ 341 h 404"/>
                      <a:gd name="T44" fmla="*/ 403 w 404"/>
                      <a:gd name="T45" fmla="*/ 310 h 404"/>
                      <a:gd name="T46" fmla="*/ 403 w 404"/>
                      <a:gd name="T47" fmla="*/ 310 h 404"/>
                      <a:gd name="T48" fmla="*/ 403 w 404"/>
                      <a:gd name="T49" fmla="*/ 279 h 404"/>
                      <a:gd name="T50" fmla="*/ 403 w 404"/>
                      <a:gd name="T51" fmla="*/ 279 h 404"/>
                      <a:gd name="T52" fmla="*/ 372 w 404"/>
                      <a:gd name="T53" fmla="*/ 62 h 404"/>
                      <a:gd name="T54" fmla="*/ 372 w 404"/>
                      <a:gd name="T55" fmla="*/ 62 h 404"/>
                      <a:gd name="T56" fmla="*/ 341 w 404"/>
                      <a:gd name="T57" fmla="*/ 62 h 404"/>
                      <a:gd name="T58" fmla="*/ 310 w 404"/>
                      <a:gd name="T59" fmla="*/ 31 h 404"/>
                      <a:gd name="T60" fmla="*/ 248 w 404"/>
                      <a:gd name="T61" fmla="*/ 0 h 404"/>
                      <a:gd name="T62" fmla="*/ 217 w 404"/>
                      <a:gd name="T63" fmla="*/ 62 h 404"/>
                      <a:gd name="T64" fmla="*/ 186 w 404"/>
                      <a:gd name="T65" fmla="*/ 62 h 404"/>
                      <a:gd name="T66" fmla="*/ 186 w 404"/>
                      <a:gd name="T67" fmla="*/ 93 h 404"/>
                      <a:gd name="T68" fmla="*/ 93 w 404"/>
                      <a:gd name="T69" fmla="*/ 124 h 404"/>
                      <a:gd name="T70" fmla="*/ 62 w 404"/>
                      <a:gd name="T71" fmla="*/ 93 h 4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404" h="404">
                        <a:moveTo>
                          <a:pt x="31" y="62"/>
                        </a:moveTo>
                        <a:lnTo>
                          <a:pt x="31" y="62"/>
                        </a:lnTo>
                        <a:cubicBezTo>
                          <a:pt x="0" y="62"/>
                          <a:pt x="0" y="62"/>
                          <a:pt x="0" y="62"/>
                        </a:cubicBezTo>
                        <a:lnTo>
                          <a:pt x="0" y="62"/>
                        </a:lnTo>
                        <a:cubicBezTo>
                          <a:pt x="0" y="62"/>
                          <a:pt x="0" y="62"/>
                          <a:pt x="0" y="93"/>
                        </a:cubicBezTo>
                        <a:cubicBezTo>
                          <a:pt x="0" y="93"/>
                          <a:pt x="0" y="93"/>
                          <a:pt x="0" y="124"/>
                        </a:cubicBezTo>
                        <a:lnTo>
                          <a:pt x="0" y="124"/>
                        </a:lnTo>
                        <a:cubicBezTo>
                          <a:pt x="0" y="93"/>
                          <a:pt x="31" y="93"/>
                          <a:pt x="31" y="93"/>
                        </a:cubicBezTo>
                        <a:lnTo>
                          <a:pt x="31" y="93"/>
                        </a:lnTo>
                        <a:cubicBezTo>
                          <a:pt x="31" y="93"/>
                          <a:pt x="62" y="93"/>
                          <a:pt x="62" y="124"/>
                        </a:cubicBezTo>
                        <a:lnTo>
                          <a:pt x="62" y="124"/>
                        </a:lnTo>
                        <a:lnTo>
                          <a:pt x="62" y="124"/>
                        </a:lnTo>
                        <a:lnTo>
                          <a:pt x="62" y="124"/>
                        </a:lnTo>
                        <a:cubicBezTo>
                          <a:pt x="93" y="124"/>
                          <a:pt x="93" y="124"/>
                          <a:pt x="93" y="124"/>
                        </a:cubicBezTo>
                        <a:lnTo>
                          <a:pt x="124" y="124"/>
                        </a:lnTo>
                        <a:cubicBezTo>
                          <a:pt x="124" y="155"/>
                          <a:pt x="124" y="155"/>
                          <a:pt x="124" y="155"/>
                        </a:cubicBezTo>
                        <a:lnTo>
                          <a:pt x="124" y="155"/>
                        </a:lnTo>
                        <a:cubicBezTo>
                          <a:pt x="124" y="155"/>
                          <a:pt x="124" y="155"/>
                          <a:pt x="155" y="155"/>
                        </a:cubicBezTo>
                        <a:lnTo>
                          <a:pt x="186" y="155"/>
                        </a:lnTo>
                        <a:lnTo>
                          <a:pt x="186" y="155"/>
                        </a:lnTo>
                        <a:cubicBezTo>
                          <a:pt x="186" y="155"/>
                          <a:pt x="186" y="155"/>
                          <a:pt x="217" y="155"/>
                        </a:cubicBezTo>
                        <a:cubicBezTo>
                          <a:pt x="217" y="155"/>
                          <a:pt x="217" y="155"/>
                          <a:pt x="248" y="186"/>
                        </a:cubicBezTo>
                        <a:cubicBezTo>
                          <a:pt x="248" y="217"/>
                          <a:pt x="248" y="217"/>
                          <a:pt x="248" y="217"/>
                        </a:cubicBezTo>
                        <a:cubicBezTo>
                          <a:pt x="279" y="217"/>
                          <a:pt x="279" y="217"/>
                          <a:pt x="279" y="217"/>
                        </a:cubicBezTo>
                        <a:cubicBezTo>
                          <a:pt x="279" y="248"/>
                          <a:pt x="279" y="248"/>
                          <a:pt x="279" y="248"/>
                        </a:cubicBezTo>
                        <a:lnTo>
                          <a:pt x="279" y="248"/>
                        </a:lnTo>
                        <a:cubicBezTo>
                          <a:pt x="310" y="248"/>
                          <a:pt x="310" y="248"/>
                          <a:pt x="310" y="279"/>
                        </a:cubicBezTo>
                        <a:cubicBezTo>
                          <a:pt x="310" y="279"/>
                          <a:pt x="310" y="279"/>
                          <a:pt x="310" y="310"/>
                        </a:cubicBezTo>
                        <a:lnTo>
                          <a:pt x="310" y="310"/>
                        </a:lnTo>
                        <a:cubicBezTo>
                          <a:pt x="341" y="341"/>
                          <a:pt x="341" y="341"/>
                          <a:pt x="310" y="341"/>
                        </a:cubicBezTo>
                        <a:cubicBezTo>
                          <a:pt x="310" y="372"/>
                          <a:pt x="310" y="372"/>
                          <a:pt x="279" y="372"/>
                        </a:cubicBezTo>
                        <a:lnTo>
                          <a:pt x="279" y="372"/>
                        </a:lnTo>
                        <a:cubicBezTo>
                          <a:pt x="279" y="403"/>
                          <a:pt x="279" y="403"/>
                          <a:pt x="279" y="403"/>
                        </a:cubicBezTo>
                        <a:lnTo>
                          <a:pt x="279" y="403"/>
                        </a:lnTo>
                        <a:cubicBezTo>
                          <a:pt x="279" y="403"/>
                          <a:pt x="279" y="403"/>
                          <a:pt x="310" y="403"/>
                        </a:cubicBezTo>
                        <a:lnTo>
                          <a:pt x="310" y="403"/>
                        </a:lnTo>
                        <a:lnTo>
                          <a:pt x="310" y="403"/>
                        </a:lnTo>
                        <a:lnTo>
                          <a:pt x="310" y="403"/>
                        </a:lnTo>
                        <a:cubicBezTo>
                          <a:pt x="310" y="372"/>
                          <a:pt x="310" y="372"/>
                          <a:pt x="341" y="372"/>
                        </a:cubicBezTo>
                        <a:lnTo>
                          <a:pt x="341" y="372"/>
                        </a:lnTo>
                        <a:lnTo>
                          <a:pt x="372" y="372"/>
                        </a:lnTo>
                        <a:cubicBezTo>
                          <a:pt x="372" y="372"/>
                          <a:pt x="403" y="372"/>
                          <a:pt x="403" y="403"/>
                        </a:cubicBezTo>
                        <a:lnTo>
                          <a:pt x="403" y="403"/>
                        </a:lnTo>
                        <a:cubicBezTo>
                          <a:pt x="403" y="341"/>
                          <a:pt x="403" y="341"/>
                          <a:pt x="403" y="341"/>
                        </a:cubicBezTo>
                        <a:lnTo>
                          <a:pt x="403" y="341"/>
                        </a:lnTo>
                        <a:cubicBezTo>
                          <a:pt x="403" y="341"/>
                          <a:pt x="403" y="341"/>
                          <a:pt x="403" y="310"/>
                        </a:cubicBezTo>
                        <a:lnTo>
                          <a:pt x="403" y="310"/>
                        </a:lnTo>
                        <a:lnTo>
                          <a:pt x="403" y="310"/>
                        </a:lnTo>
                        <a:lnTo>
                          <a:pt x="403" y="279"/>
                        </a:lnTo>
                        <a:lnTo>
                          <a:pt x="403" y="279"/>
                        </a:lnTo>
                        <a:lnTo>
                          <a:pt x="403" y="279"/>
                        </a:lnTo>
                        <a:lnTo>
                          <a:pt x="403" y="279"/>
                        </a:lnTo>
                        <a:cubicBezTo>
                          <a:pt x="403" y="62"/>
                          <a:pt x="403" y="62"/>
                          <a:pt x="403" y="62"/>
                        </a:cubicBezTo>
                        <a:cubicBezTo>
                          <a:pt x="403" y="62"/>
                          <a:pt x="403" y="62"/>
                          <a:pt x="372" y="62"/>
                        </a:cubicBezTo>
                        <a:lnTo>
                          <a:pt x="372" y="62"/>
                        </a:lnTo>
                        <a:lnTo>
                          <a:pt x="372" y="62"/>
                        </a:lnTo>
                        <a:cubicBezTo>
                          <a:pt x="341" y="62"/>
                          <a:pt x="341" y="62"/>
                          <a:pt x="341" y="62"/>
                        </a:cubicBezTo>
                        <a:lnTo>
                          <a:pt x="341" y="62"/>
                        </a:lnTo>
                        <a:cubicBezTo>
                          <a:pt x="310" y="62"/>
                          <a:pt x="310" y="31"/>
                          <a:pt x="310" y="31"/>
                        </a:cubicBezTo>
                        <a:lnTo>
                          <a:pt x="310" y="31"/>
                        </a:lnTo>
                        <a:cubicBezTo>
                          <a:pt x="279" y="0"/>
                          <a:pt x="279" y="0"/>
                          <a:pt x="279" y="0"/>
                        </a:cubicBezTo>
                        <a:lnTo>
                          <a:pt x="248" y="0"/>
                        </a:lnTo>
                        <a:lnTo>
                          <a:pt x="248" y="0"/>
                        </a:lnTo>
                        <a:cubicBezTo>
                          <a:pt x="248" y="31"/>
                          <a:pt x="217" y="62"/>
                          <a:pt x="217" y="62"/>
                        </a:cubicBezTo>
                        <a:lnTo>
                          <a:pt x="186" y="62"/>
                        </a:lnTo>
                        <a:lnTo>
                          <a:pt x="186" y="62"/>
                        </a:lnTo>
                        <a:lnTo>
                          <a:pt x="186" y="62"/>
                        </a:lnTo>
                        <a:cubicBezTo>
                          <a:pt x="186" y="62"/>
                          <a:pt x="186" y="62"/>
                          <a:pt x="186" y="93"/>
                        </a:cubicBezTo>
                        <a:cubicBezTo>
                          <a:pt x="155" y="93"/>
                          <a:pt x="124" y="124"/>
                          <a:pt x="124" y="124"/>
                        </a:cubicBezTo>
                        <a:lnTo>
                          <a:pt x="93" y="124"/>
                        </a:lnTo>
                        <a:lnTo>
                          <a:pt x="62" y="93"/>
                        </a:lnTo>
                        <a:lnTo>
                          <a:pt x="62" y="93"/>
                        </a:lnTo>
                        <a:lnTo>
                          <a:pt x="31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0" name="Freeform 124">
                    <a:extLst>
                      <a:ext uri="{FF2B5EF4-FFF2-40B4-BE49-F238E27FC236}">
                        <a16:creationId xmlns:a16="http://schemas.microsoft.com/office/drawing/2014/main" id="{124187FE-CDB7-401B-A8B6-A3A9D8637AF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610225" y="2192338"/>
                    <a:ext cx="146050" cy="168275"/>
                  </a:xfrm>
                  <a:custGeom>
                    <a:avLst/>
                    <a:gdLst>
                      <a:gd name="T0" fmla="*/ 310 w 405"/>
                      <a:gd name="T1" fmla="*/ 309 h 466"/>
                      <a:gd name="T2" fmla="*/ 341 w 405"/>
                      <a:gd name="T3" fmla="*/ 341 h 466"/>
                      <a:gd name="T4" fmla="*/ 404 w 405"/>
                      <a:gd name="T5" fmla="*/ 341 h 466"/>
                      <a:gd name="T6" fmla="*/ 404 w 405"/>
                      <a:gd name="T7" fmla="*/ 309 h 466"/>
                      <a:gd name="T8" fmla="*/ 404 w 405"/>
                      <a:gd name="T9" fmla="*/ 279 h 466"/>
                      <a:gd name="T10" fmla="*/ 404 w 405"/>
                      <a:gd name="T11" fmla="*/ 248 h 466"/>
                      <a:gd name="T12" fmla="*/ 372 w 405"/>
                      <a:gd name="T13" fmla="*/ 218 h 466"/>
                      <a:gd name="T14" fmla="*/ 372 w 405"/>
                      <a:gd name="T15" fmla="*/ 186 h 466"/>
                      <a:gd name="T16" fmla="*/ 341 w 405"/>
                      <a:gd name="T17" fmla="*/ 155 h 466"/>
                      <a:gd name="T18" fmla="*/ 310 w 405"/>
                      <a:gd name="T19" fmla="*/ 124 h 466"/>
                      <a:gd name="T20" fmla="*/ 310 w 405"/>
                      <a:gd name="T21" fmla="*/ 124 h 466"/>
                      <a:gd name="T22" fmla="*/ 280 w 405"/>
                      <a:gd name="T23" fmla="*/ 155 h 466"/>
                      <a:gd name="T24" fmla="*/ 280 w 405"/>
                      <a:gd name="T25" fmla="*/ 155 h 466"/>
                      <a:gd name="T26" fmla="*/ 248 w 405"/>
                      <a:gd name="T27" fmla="*/ 124 h 466"/>
                      <a:gd name="T28" fmla="*/ 217 w 405"/>
                      <a:gd name="T29" fmla="*/ 155 h 466"/>
                      <a:gd name="T30" fmla="*/ 186 w 405"/>
                      <a:gd name="T31" fmla="*/ 186 h 466"/>
                      <a:gd name="T32" fmla="*/ 186 w 405"/>
                      <a:gd name="T33" fmla="*/ 186 h 466"/>
                      <a:gd name="T34" fmla="*/ 156 w 405"/>
                      <a:gd name="T35" fmla="*/ 155 h 466"/>
                      <a:gd name="T36" fmla="*/ 156 w 405"/>
                      <a:gd name="T37" fmla="*/ 94 h 466"/>
                      <a:gd name="T38" fmla="*/ 156 w 405"/>
                      <a:gd name="T39" fmla="*/ 94 h 466"/>
                      <a:gd name="T40" fmla="*/ 156 w 405"/>
                      <a:gd name="T41" fmla="*/ 62 h 466"/>
                      <a:gd name="T42" fmla="*/ 156 w 405"/>
                      <a:gd name="T43" fmla="*/ 62 h 466"/>
                      <a:gd name="T44" fmla="*/ 156 w 405"/>
                      <a:gd name="T45" fmla="*/ 31 h 466"/>
                      <a:gd name="T46" fmla="*/ 124 w 405"/>
                      <a:gd name="T47" fmla="*/ 0 h 466"/>
                      <a:gd name="T48" fmla="*/ 124 w 405"/>
                      <a:gd name="T49" fmla="*/ 0 h 466"/>
                      <a:gd name="T50" fmla="*/ 124 w 405"/>
                      <a:gd name="T51" fmla="*/ 0 h 466"/>
                      <a:gd name="T52" fmla="*/ 93 w 405"/>
                      <a:gd name="T53" fmla="*/ 0 h 466"/>
                      <a:gd name="T54" fmla="*/ 31 w 405"/>
                      <a:gd name="T55" fmla="*/ 31 h 466"/>
                      <a:gd name="T56" fmla="*/ 31 w 405"/>
                      <a:gd name="T57" fmla="*/ 31 h 466"/>
                      <a:gd name="T58" fmla="*/ 31 w 405"/>
                      <a:gd name="T59" fmla="*/ 31 h 466"/>
                      <a:gd name="T60" fmla="*/ 31 w 405"/>
                      <a:gd name="T61" fmla="*/ 62 h 466"/>
                      <a:gd name="T62" fmla="*/ 0 w 405"/>
                      <a:gd name="T63" fmla="*/ 124 h 466"/>
                      <a:gd name="T64" fmla="*/ 31 w 405"/>
                      <a:gd name="T65" fmla="*/ 124 h 466"/>
                      <a:gd name="T66" fmla="*/ 31 w 405"/>
                      <a:gd name="T67" fmla="*/ 155 h 466"/>
                      <a:gd name="T68" fmla="*/ 63 w 405"/>
                      <a:gd name="T69" fmla="*/ 186 h 466"/>
                      <a:gd name="T70" fmla="*/ 93 w 405"/>
                      <a:gd name="T71" fmla="*/ 248 h 466"/>
                      <a:gd name="T72" fmla="*/ 63 w 405"/>
                      <a:gd name="T73" fmla="*/ 248 h 466"/>
                      <a:gd name="T74" fmla="*/ 63 w 405"/>
                      <a:gd name="T75" fmla="*/ 309 h 466"/>
                      <a:gd name="T76" fmla="*/ 63 w 405"/>
                      <a:gd name="T77" fmla="*/ 341 h 466"/>
                      <a:gd name="T78" fmla="*/ 93 w 405"/>
                      <a:gd name="T79" fmla="*/ 433 h 466"/>
                      <a:gd name="T80" fmla="*/ 93 w 405"/>
                      <a:gd name="T81" fmla="*/ 433 h 466"/>
                      <a:gd name="T82" fmla="*/ 124 w 405"/>
                      <a:gd name="T83" fmla="*/ 465 h 466"/>
                      <a:gd name="T84" fmla="*/ 93 w 405"/>
                      <a:gd name="T85" fmla="*/ 433 h 466"/>
                      <a:gd name="T86" fmla="*/ 186 w 405"/>
                      <a:gd name="T87" fmla="*/ 402 h 466"/>
                      <a:gd name="T88" fmla="*/ 186 w 405"/>
                      <a:gd name="T89" fmla="*/ 433 h 466"/>
                      <a:gd name="T90" fmla="*/ 248 w 405"/>
                      <a:gd name="T91" fmla="*/ 433 h 466"/>
                      <a:gd name="T92" fmla="*/ 248 w 405"/>
                      <a:gd name="T93" fmla="*/ 402 h 466"/>
                      <a:gd name="T94" fmla="*/ 310 w 405"/>
                      <a:gd name="T95" fmla="*/ 309 h 4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405" h="466">
                        <a:moveTo>
                          <a:pt x="310" y="309"/>
                        </a:moveTo>
                        <a:lnTo>
                          <a:pt x="310" y="309"/>
                        </a:lnTo>
                        <a:lnTo>
                          <a:pt x="341" y="309"/>
                        </a:lnTo>
                        <a:cubicBezTo>
                          <a:pt x="341" y="341"/>
                          <a:pt x="341" y="341"/>
                          <a:pt x="341" y="341"/>
                        </a:cubicBezTo>
                        <a:cubicBezTo>
                          <a:pt x="372" y="309"/>
                          <a:pt x="372" y="309"/>
                          <a:pt x="372" y="309"/>
                        </a:cubicBezTo>
                        <a:cubicBezTo>
                          <a:pt x="372" y="309"/>
                          <a:pt x="404" y="309"/>
                          <a:pt x="404" y="341"/>
                        </a:cubicBezTo>
                        <a:cubicBezTo>
                          <a:pt x="404" y="309"/>
                          <a:pt x="404" y="309"/>
                          <a:pt x="404" y="309"/>
                        </a:cubicBezTo>
                        <a:lnTo>
                          <a:pt x="404" y="309"/>
                        </a:lnTo>
                        <a:lnTo>
                          <a:pt x="404" y="279"/>
                        </a:lnTo>
                        <a:lnTo>
                          <a:pt x="404" y="279"/>
                        </a:lnTo>
                        <a:cubicBezTo>
                          <a:pt x="404" y="279"/>
                          <a:pt x="404" y="279"/>
                          <a:pt x="404" y="248"/>
                        </a:cubicBezTo>
                        <a:lnTo>
                          <a:pt x="404" y="248"/>
                        </a:lnTo>
                        <a:lnTo>
                          <a:pt x="404" y="248"/>
                        </a:lnTo>
                        <a:cubicBezTo>
                          <a:pt x="372" y="248"/>
                          <a:pt x="372" y="218"/>
                          <a:pt x="372" y="218"/>
                        </a:cubicBezTo>
                        <a:lnTo>
                          <a:pt x="372" y="186"/>
                        </a:lnTo>
                        <a:lnTo>
                          <a:pt x="372" y="186"/>
                        </a:lnTo>
                        <a:lnTo>
                          <a:pt x="372" y="155"/>
                        </a:lnTo>
                        <a:lnTo>
                          <a:pt x="341" y="155"/>
                        </a:lnTo>
                        <a:lnTo>
                          <a:pt x="341" y="124"/>
                        </a:lnTo>
                        <a:cubicBezTo>
                          <a:pt x="341" y="124"/>
                          <a:pt x="341" y="124"/>
                          <a:pt x="310" y="124"/>
                        </a:cubicBezTo>
                        <a:lnTo>
                          <a:pt x="310" y="124"/>
                        </a:lnTo>
                        <a:lnTo>
                          <a:pt x="310" y="124"/>
                        </a:lnTo>
                        <a:lnTo>
                          <a:pt x="310" y="124"/>
                        </a:lnTo>
                        <a:lnTo>
                          <a:pt x="280" y="155"/>
                        </a:lnTo>
                        <a:lnTo>
                          <a:pt x="280" y="155"/>
                        </a:lnTo>
                        <a:lnTo>
                          <a:pt x="280" y="155"/>
                        </a:lnTo>
                        <a:lnTo>
                          <a:pt x="280" y="155"/>
                        </a:lnTo>
                        <a:cubicBezTo>
                          <a:pt x="248" y="155"/>
                          <a:pt x="248" y="155"/>
                          <a:pt x="248" y="124"/>
                        </a:cubicBezTo>
                        <a:cubicBezTo>
                          <a:pt x="248" y="124"/>
                          <a:pt x="248" y="124"/>
                          <a:pt x="217" y="124"/>
                        </a:cubicBezTo>
                        <a:lnTo>
                          <a:pt x="217" y="155"/>
                        </a:lnTo>
                        <a:lnTo>
                          <a:pt x="217" y="155"/>
                        </a:lnTo>
                        <a:cubicBezTo>
                          <a:pt x="217" y="155"/>
                          <a:pt x="217" y="186"/>
                          <a:pt x="186" y="186"/>
                        </a:cubicBezTo>
                        <a:lnTo>
                          <a:pt x="186" y="186"/>
                        </a:lnTo>
                        <a:lnTo>
                          <a:pt x="186" y="186"/>
                        </a:lnTo>
                        <a:lnTo>
                          <a:pt x="186" y="186"/>
                        </a:lnTo>
                        <a:cubicBezTo>
                          <a:pt x="156" y="186"/>
                          <a:pt x="156" y="155"/>
                          <a:pt x="156" y="155"/>
                        </a:cubicBezTo>
                        <a:cubicBezTo>
                          <a:pt x="156" y="124"/>
                          <a:pt x="156" y="124"/>
                          <a:pt x="156" y="124"/>
                        </a:cubicBezTo>
                        <a:cubicBezTo>
                          <a:pt x="156" y="124"/>
                          <a:pt x="156" y="124"/>
                          <a:pt x="156" y="94"/>
                        </a:cubicBezTo>
                        <a:lnTo>
                          <a:pt x="156" y="94"/>
                        </a:lnTo>
                        <a:lnTo>
                          <a:pt x="156" y="94"/>
                        </a:lnTo>
                        <a:cubicBezTo>
                          <a:pt x="156" y="94"/>
                          <a:pt x="156" y="94"/>
                          <a:pt x="156" y="62"/>
                        </a:cubicBezTo>
                        <a:lnTo>
                          <a:pt x="156" y="62"/>
                        </a:lnTo>
                        <a:lnTo>
                          <a:pt x="156" y="62"/>
                        </a:lnTo>
                        <a:lnTo>
                          <a:pt x="156" y="62"/>
                        </a:lnTo>
                        <a:lnTo>
                          <a:pt x="156" y="62"/>
                        </a:lnTo>
                        <a:cubicBezTo>
                          <a:pt x="156" y="62"/>
                          <a:pt x="156" y="62"/>
                          <a:pt x="156" y="31"/>
                        </a:cubicBezTo>
                        <a:cubicBezTo>
                          <a:pt x="124" y="31"/>
                          <a:pt x="124" y="31"/>
                          <a:pt x="124" y="31"/>
                        </a:cubicBezTo>
                        <a:cubicBezTo>
                          <a:pt x="124" y="0"/>
                          <a:pt x="124" y="0"/>
                          <a:pt x="124" y="0"/>
                        </a:cubicBez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93" y="0"/>
                        </a:lnTo>
                        <a:cubicBezTo>
                          <a:pt x="93" y="31"/>
                          <a:pt x="63" y="31"/>
                          <a:pt x="63" y="31"/>
                        </a:cubicBezTo>
                        <a:cubicBezTo>
                          <a:pt x="63" y="31"/>
                          <a:pt x="63" y="31"/>
                          <a:pt x="31" y="31"/>
                        </a:cubicBez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62"/>
                          <a:pt x="31" y="62"/>
                          <a:pt x="31" y="62"/>
                        </a:cubicBezTo>
                        <a:lnTo>
                          <a:pt x="31" y="62"/>
                        </a:lnTo>
                        <a:cubicBezTo>
                          <a:pt x="31" y="94"/>
                          <a:pt x="31" y="94"/>
                          <a:pt x="0" y="94"/>
                        </a:cubicBezTo>
                        <a:cubicBezTo>
                          <a:pt x="0" y="94"/>
                          <a:pt x="0" y="94"/>
                          <a:pt x="0" y="124"/>
                        </a:cubicBezTo>
                        <a:lnTo>
                          <a:pt x="0" y="124"/>
                        </a:lnTo>
                        <a:cubicBezTo>
                          <a:pt x="31" y="124"/>
                          <a:pt x="31" y="124"/>
                          <a:pt x="31" y="124"/>
                        </a:cubicBezTo>
                        <a:lnTo>
                          <a:pt x="31" y="124"/>
                        </a:lnTo>
                        <a:cubicBezTo>
                          <a:pt x="31" y="124"/>
                          <a:pt x="31" y="124"/>
                          <a:pt x="31" y="155"/>
                        </a:cubicBezTo>
                        <a:cubicBezTo>
                          <a:pt x="63" y="155"/>
                          <a:pt x="63" y="186"/>
                          <a:pt x="63" y="186"/>
                        </a:cubicBezTo>
                        <a:lnTo>
                          <a:pt x="63" y="186"/>
                        </a:lnTo>
                        <a:lnTo>
                          <a:pt x="63" y="218"/>
                        </a:lnTo>
                        <a:cubicBezTo>
                          <a:pt x="63" y="218"/>
                          <a:pt x="93" y="218"/>
                          <a:pt x="93" y="248"/>
                        </a:cubicBezTo>
                        <a:lnTo>
                          <a:pt x="93" y="248"/>
                        </a:lnTo>
                        <a:cubicBezTo>
                          <a:pt x="93" y="248"/>
                          <a:pt x="93" y="248"/>
                          <a:pt x="63" y="248"/>
                        </a:cubicBezTo>
                        <a:cubicBezTo>
                          <a:pt x="63" y="279"/>
                          <a:pt x="63" y="279"/>
                          <a:pt x="63" y="279"/>
                        </a:cubicBezTo>
                        <a:lnTo>
                          <a:pt x="63" y="309"/>
                        </a:lnTo>
                        <a:lnTo>
                          <a:pt x="63" y="341"/>
                        </a:lnTo>
                        <a:lnTo>
                          <a:pt x="63" y="341"/>
                        </a:lnTo>
                        <a:cubicBezTo>
                          <a:pt x="93" y="341"/>
                          <a:pt x="93" y="402"/>
                          <a:pt x="93" y="433"/>
                        </a:cubicBezTo>
                        <a:lnTo>
                          <a:pt x="93" y="433"/>
                        </a:lnTo>
                        <a:lnTo>
                          <a:pt x="93" y="433"/>
                        </a:lnTo>
                        <a:lnTo>
                          <a:pt x="93" y="433"/>
                        </a:lnTo>
                        <a:cubicBezTo>
                          <a:pt x="93" y="465"/>
                          <a:pt x="93" y="465"/>
                          <a:pt x="93" y="465"/>
                        </a:cubicBezTo>
                        <a:cubicBezTo>
                          <a:pt x="93" y="465"/>
                          <a:pt x="93" y="465"/>
                          <a:pt x="124" y="465"/>
                        </a:cubicBezTo>
                        <a:cubicBezTo>
                          <a:pt x="124" y="465"/>
                          <a:pt x="93" y="465"/>
                          <a:pt x="93" y="433"/>
                        </a:cubicBezTo>
                        <a:lnTo>
                          <a:pt x="93" y="433"/>
                        </a:lnTo>
                        <a:cubicBezTo>
                          <a:pt x="93" y="433"/>
                          <a:pt x="124" y="371"/>
                          <a:pt x="156" y="371"/>
                        </a:cubicBezTo>
                        <a:cubicBezTo>
                          <a:pt x="156" y="371"/>
                          <a:pt x="186" y="371"/>
                          <a:pt x="186" y="402"/>
                        </a:cubicBezTo>
                        <a:lnTo>
                          <a:pt x="186" y="402"/>
                        </a:lnTo>
                        <a:cubicBezTo>
                          <a:pt x="217" y="402"/>
                          <a:pt x="186" y="433"/>
                          <a:pt x="186" y="433"/>
                        </a:cubicBezTo>
                        <a:cubicBezTo>
                          <a:pt x="217" y="433"/>
                          <a:pt x="217" y="433"/>
                          <a:pt x="217" y="433"/>
                        </a:cubicBezTo>
                        <a:cubicBezTo>
                          <a:pt x="217" y="433"/>
                          <a:pt x="217" y="433"/>
                          <a:pt x="248" y="433"/>
                        </a:cubicBezTo>
                        <a:cubicBezTo>
                          <a:pt x="248" y="433"/>
                          <a:pt x="248" y="433"/>
                          <a:pt x="248" y="402"/>
                        </a:cubicBezTo>
                        <a:lnTo>
                          <a:pt x="248" y="402"/>
                        </a:lnTo>
                        <a:cubicBezTo>
                          <a:pt x="248" y="371"/>
                          <a:pt x="248" y="371"/>
                          <a:pt x="280" y="341"/>
                        </a:cubicBezTo>
                        <a:lnTo>
                          <a:pt x="310" y="309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1" name="Freeform 125">
                    <a:extLst>
                      <a:ext uri="{FF2B5EF4-FFF2-40B4-BE49-F238E27FC236}">
                        <a16:creationId xmlns:a16="http://schemas.microsoft.com/office/drawing/2014/main" id="{F5599E16-B1B8-4256-AEEC-785E801B360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665788" y="2527300"/>
                    <a:ext cx="55562" cy="77788"/>
                  </a:xfrm>
                  <a:custGeom>
                    <a:avLst/>
                    <a:gdLst>
                      <a:gd name="T0" fmla="*/ 61 w 155"/>
                      <a:gd name="T1" fmla="*/ 0 h 218"/>
                      <a:gd name="T2" fmla="*/ 61 w 155"/>
                      <a:gd name="T3" fmla="*/ 0 h 218"/>
                      <a:gd name="T4" fmla="*/ 61 w 155"/>
                      <a:gd name="T5" fmla="*/ 0 h 218"/>
                      <a:gd name="T6" fmla="*/ 61 w 155"/>
                      <a:gd name="T7" fmla="*/ 0 h 218"/>
                      <a:gd name="T8" fmla="*/ 61 w 155"/>
                      <a:gd name="T9" fmla="*/ 0 h 218"/>
                      <a:gd name="T10" fmla="*/ 61 w 155"/>
                      <a:gd name="T11" fmla="*/ 0 h 218"/>
                      <a:gd name="T12" fmla="*/ 30 w 155"/>
                      <a:gd name="T13" fmla="*/ 31 h 218"/>
                      <a:gd name="T14" fmla="*/ 30 w 155"/>
                      <a:gd name="T15" fmla="*/ 31 h 218"/>
                      <a:gd name="T16" fmla="*/ 30 w 155"/>
                      <a:gd name="T17" fmla="*/ 31 h 218"/>
                      <a:gd name="T18" fmla="*/ 0 w 155"/>
                      <a:gd name="T19" fmla="*/ 0 h 218"/>
                      <a:gd name="T20" fmla="*/ 30 w 155"/>
                      <a:gd name="T21" fmla="*/ 62 h 218"/>
                      <a:gd name="T22" fmla="*/ 30 w 155"/>
                      <a:gd name="T23" fmla="*/ 62 h 218"/>
                      <a:gd name="T24" fmla="*/ 30 w 155"/>
                      <a:gd name="T25" fmla="*/ 62 h 218"/>
                      <a:gd name="T26" fmla="*/ 61 w 155"/>
                      <a:gd name="T27" fmla="*/ 93 h 218"/>
                      <a:gd name="T28" fmla="*/ 61 w 155"/>
                      <a:gd name="T29" fmla="*/ 155 h 218"/>
                      <a:gd name="T30" fmla="*/ 61 w 155"/>
                      <a:gd name="T31" fmla="*/ 155 h 218"/>
                      <a:gd name="T32" fmla="*/ 92 w 155"/>
                      <a:gd name="T33" fmla="*/ 155 h 218"/>
                      <a:gd name="T34" fmla="*/ 92 w 155"/>
                      <a:gd name="T35" fmla="*/ 186 h 218"/>
                      <a:gd name="T36" fmla="*/ 124 w 155"/>
                      <a:gd name="T37" fmla="*/ 217 h 218"/>
                      <a:gd name="T38" fmla="*/ 154 w 155"/>
                      <a:gd name="T39" fmla="*/ 217 h 218"/>
                      <a:gd name="T40" fmla="*/ 154 w 155"/>
                      <a:gd name="T41" fmla="*/ 217 h 218"/>
                      <a:gd name="T42" fmla="*/ 154 w 155"/>
                      <a:gd name="T43" fmla="*/ 186 h 218"/>
                      <a:gd name="T44" fmla="*/ 154 w 155"/>
                      <a:gd name="T45" fmla="*/ 186 h 218"/>
                      <a:gd name="T46" fmla="*/ 124 w 155"/>
                      <a:gd name="T47" fmla="*/ 155 h 218"/>
                      <a:gd name="T48" fmla="*/ 124 w 155"/>
                      <a:gd name="T49" fmla="*/ 93 h 218"/>
                      <a:gd name="T50" fmla="*/ 124 w 155"/>
                      <a:gd name="T51" fmla="*/ 31 h 218"/>
                      <a:gd name="T52" fmla="*/ 92 w 155"/>
                      <a:gd name="T53" fmla="*/ 0 h 218"/>
                      <a:gd name="T54" fmla="*/ 92 w 155"/>
                      <a:gd name="T55" fmla="*/ 0 h 218"/>
                      <a:gd name="T56" fmla="*/ 61 w 155"/>
                      <a:gd name="T57" fmla="*/ 0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55" h="218">
                        <a:moveTo>
                          <a:pt x="61" y="0"/>
                        </a:moveTo>
                        <a:lnTo>
                          <a:pt x="61" y="0"/>
                        </a:lnTo>
                        <a:lnTo>
                          <a:pt x="61" y="0"/>
                        </a:lnTo>
                        <a:lnTo>
                          <a:pt x="61" y="0"/>
                        </a:lnTo>
                        <a:lnTo>
                          <a:pt x="61" y="0"/>
                        </a:lnTo>
                        <a:lnTo>
                          <a:pt x="61" y="0"/>
                        </a:lnTo>
                        <a:cubicBezTo>
                          <a:pt x="61" y="31"/>
                          <a:pt x="30" y="31"/>
                          <a:pt x="30" y="31"/>
                        </a:cubicBezTo>
                        <a:lnTo>
                          <a:pt x="30" y="31"/>
                        </a:lnTo>
                        <a:lnTo>
                          <a:pt x="30" y="31"/>
                        </a:lnTo>
                        <a:cubicBezTo>
                          <a:pt x="30" y="31"/>
                          <a:pt x="30" y="31"/>
                          <a:pt x="0" y="0"/>
                        </a:cubicBezTo>
                        <a:cubicBezTo>
                          <a:pt x="30" y="31"/>
                          <a:pt x="30" y="31"/>
                          <a:pt x="30" y="62"/>
                        </a:cubicBezTo>
                        <a:lnTo>
                          <a:pt x="30" y="62"/>
                        </a:lnTo>
                        <a:lnTo>
                          <a:pt x="30" y="62"/>
                        </a:lnTo>
                        <a:cubicBezTo>
                          <a:pt x="30" y="62"/>
                          <a:pt x="30" y="93"/>
                          <a:pt x="61" y="93"/>
                        </a:cubicBezTo>
                        <a:cubicBezTo>
                          <a:pt x="61" y="93"/>
                          <a:pt x="61" y="124"/>
                          <a:pt x="61" y="155"/>
                        </a:cubicBezTo>
                        <a:lnTo>
                          <a:pt x="61" y="155"/>
                        </a:lnTo>
                        <a:cubicBezTo>
                          <a:pt x="61" y="155"/>
                          <a:pt x="61" y="155"/>
                          <a:pt x="92" y="155"/>
                        </a:cubicBezTo>
                        <a:cubicBezTo>
                          <a:pt x="92" y="186"/>
                          <a:pt x="92" y="186"/>
                          <a:pt x="92" y="186"/>
                        </a:cubicBezTo>
                        <a:cubicBezTo>
                          <a:pt x="124" y="186"/>
                          <a:pt x="124" y="186"/>
                          <a:pt x="124" y="217"/>
                        </a:cubicBezTo>
                        <a:cubicBezTo>
                          <a:pt x="154" y="217"/>
                          <a:pt x="154" y="217"/>
                          <a:pt x="154" y="217"/>
                        </a:cubicBezTo>
                        <a:lnTo>
                          <a:pt x="154" y="217"/>
                        </a:lnTo>
                        <a:cubicBezTo>
                          <a:pt x="154" y="186"/>
                          <a:pt x="154" y="186"/>
                          <a:pt x="154" y="186"/>
                        </a:cubicBezTo>
                        <a:lnTo>
                          <a:pt x="154" y="186"/>
                        </a:lnTo>
                        <a:cubicBezTo>
                          <a:pt x="154" y="186"/>
                          <a:pt x="154" y="186"/>
                          <a:pt x="124" y="155"/>
                        </a:cubicBezTo>
                        <a:cubicBezTo>
                          <a:pt x="124" y="155"/>
                          <a:pt x="124" y="124"/>
                          <a:pt x="124" y="93"/>
                        </a:cubicBezTo>
                        <a:cubicBezTo>
                          <a:pt x="124" y="62"/>
                          <a:pt x="124" y="62"/>
                          <a:pt x="124" y="31"/>
                        </a:cubicBezTo>
                        <a:cubicBezTo>
                          <a:pt x="124" y="31"/>
                          <a:pt x="124" y="0"/>
                          <a:pt x="92" y="0"/>
                        </a:cubicBezTo>
                        <a:lnTo>
                          <a:pt x="92" y="0"/>
                        </a:lnTo>
                        <a:cubicBezTo>
                          <a:pt x="92" y="0"/>
                          <a:pt x="92" y="0"/>
                          <a:pt x="6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2" name="Freeform 126">
                    <a:extLst>
                      <a:ext uri="{FF2B5EF4-FFF2-40B4-BE49-F238E27FC236}">
                        <a16:creationId xmlns:a16="http://schemas.microsoft.com/office/drawing/2014/main" id="{D6818244-791D-4FA4-BF88-19D24952FC9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754688" y="2238375"/>
                    <a:ext cx="44450" cy="66675"/>
                  </a:xfrm>
                  <a:custGeom>
                    <a:avLst/>
                    <a:gdLst>
                      <a:gd name="T0" fmla="*/ 0 w 125"/>
                      <a:gd name="T1" fmla="*/ 62 h 186"/>
                      <a:gd name="T2" fmla="*/ 0 w 125"/>
                      <a:gd name="T3" fmla="*/ 62 h 186"/>
                      <a:gd name="T4" fmla="*/ 0 w 125"/>
                      <a:gd name="T5" fmla="*/ 94 h 186"/>
                      <a:gd name="T6" fmla="*/ 0 w 125"/>
                      <a:gd name="T7" fmla="*/ 94 h 186"/>
                      <a:gd name="T8" fmla="*/ 30 w 125"/>
                      <a:gd name="T9" fmla="*/ 94 h 186"/>
                      <a:gd name="T10" fmla="*/ 30 w 125"/>
                      <a:gd name="T11" fmla="*/ 94 h 186"/>
                      <a:gd name="T12" fmla="*/ 61 w 125"/>
                      <a:gd name="T13" fmla="*/ 124 h 186"/>
                      <a:gd name="T14" fmla="*/ 61 w 125"/>
                      <a:gd name="T15" fmla="*/ 124 h 186"/>
                      <a:gd name="T16" fmla="*/ 61 w 125"/>
                      <a:gd name="T17" fmla="*/ 155 h 186"/>
                      <a:gd name="T18" fmla="*/ 61 w 125"/>
                      <a:gd name="T19" fmla="*/ 185 h 186"/>
                      <a:gd name="T20" fmla="*/ 61 w 125"/>
                      <a:gd name="T21" fmla="*/ 185 h 186"/>
                      <a:gd name="T22" fmla="*/ 61 w 125"/>
                      <a:gd name="T23" fmla="*/ 185 h 186"/>
                      <a:gd name="T24" fmla="*/ 61 w 125"/>
                      <a:gd name="T25" fmla="*/ 185 h 186"/>
                      <a:gd name="T26" fmla="*/ 92 w 125"/>
                      <a:gd name="T27" fmla="*/ 185 h 186"/>
                      <a:gd name="T28" fmla="*/ 92 w 125"/>
                      <a:gd name="T29" fmla="*/ 185 h 186"/>
                      <a:gd name="T30" fmla="*/ 92 w 125"/>
                      <a:gd name="T31" fmla="*/ 185 h 186"/>
                      <a:gd name="T32" fmla="*/ 92 w 125"/>
                      <a:gd name="T33" fmla="*/ 185 h 186"/>
                      <a:gd name="T34" fmla="*/ 124 w 125"/>
                      <a:gd name="T35" fmla="*/ 185 h 186"/>
                      <a:gd name="T36" fmla="*/ 124 w 125"/>
                      <a:gd name="T37" fmla="*/ 185 h 186"/>
                      <a:gd name="T38" fmla="*/ 124 w 125"/>
                      <a:gd name="T39" fmla="*/ 185 h 186"/>
                      <a:gd name="T40" fmla="*/ 92 w 125"/>
                      <a:gd name="T41" fmla="*/ 155 h 186"/>
                      <a:gd name="T42" fmla="*/ 92 w 125"/>
                      <a:gd name="T43" fmla="*/ 155 h 186"/>
                      <a:gd name="T44" fmla="*/ 92 w 125"/>
                      <a:gd name="T45" fmla="*/ 124 h 186"/>
                      <a:gd name="T46" fmla="*/ 92 w 125"/>
                      <a:gd name="T47" fmla="*/ 124 h 186"/>
                      <a:gd name="T48" fmla="*/ 61 w 125"/>
                      <a:gd name="T49" fmla="*/ 94 h 186"/>
                      <a:gd name="T50" fmla="*/ 30 w 125"/>
                      <a:gd name="T51" fmla="*/ 62 h 186"/>
                      <a:gd name="T52" fmla="*/ 0 w 125"/>
                      <a:gd name="T53" fmla="*/ 0 h 186"/>
                      <a:gd name="T54" fmla="*/ 0 w 125"/>
                      <a:gd name="T55" fmla="*/ 0 h 186"/>
                      <a:gd name="T56" fmla="*/ 0 w 125"/>
                      <a:gd name="T57" fmla="*/ 0 h 186"/>
                      <a:gd name="T58" fmla="*/ 0 w 125"/>
                      <a:gd name="T59" fmla="*/ 0 h 186"/>
                      <a:gd name="T60" fmla="*/ 0 w 125"/>
                      <a:gd name="T61" fmla="*/ 0 h 186"/>
                      <a:gd name="T62" fmla="*/ 0 w 125"/>
                      <a:gd name="T63" fmla="*/ 0 h 186"/>
                      <a:gd name="T64" fmla="*/ 0 w 125"/>
                      <a:gd name="T65" fmla="*/ 0 h 186"/>
                      <a:gd name="T66" fmla="*/ 0 w 125"/>
                      <a:gd name="T67" fmla="*/ 62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125" h="186">
                        <a:moveTo>
                          <a:pt x="0" y="62"/>
                        </a:moveTo>
                        <a:lnTo>
                          <a:pt x="0" y="62"/>
                        </a:lnTo>
                        <a:cubicBezTo>
                          <a:pt x="0" y="62"/>
                          <a:pt x="0" y="62"/>
                          <a:pt x="0" y="94"/>
                        </a:cubicBezTo>
                        <a:lnTo>
                          <a:pt x="0" y="94"/>
                        </a:lnTo>
                        <a:cubicBezTo>
                          <a:pt x="30" y="94"/>
                          <a:pt x="30" y="94"/>
                          <a:pt x="30" y="94"/>
                        </a:cubicBezTo>
                        <a:lnTo>
                          <a:pt x="30" y="94"/>
                        </a:lnTo>
                        <a:cubicBezTo>
                          <a:pt x="30" y="94"/>
                          <a:pt x="61" y="94"/>
                          <a:pt x="61" y="124"/>
                        </a:cubicBezTo>
                        <a:lnTo>
                          <a:pt x="61" y="124"/>
                        </a:lnTo>
                        <a:cubicBezTo>
                          <a:pt x="61" y="124"/>
                          <a:pt x="61" y="124"/>
                          <a:pt x="61" y="155"/>
                        </a:cubicBezTo>
                        <a:cubicBezTo>
                          <a:pt x="61" y="155"/>
                          <a:pt x="61" y="155"/>
                          <a:pt x="61" y="185"/>
                        </a:cubicBezTo>
                        <a:lnTo>
                          <a:pt x="61" y="185"/>
                        </a:lnTo>
                        <a:lnTo>
                          <a:pt x="61" y="185"/>
                        </a:lnTo>
                        <a:lnTo>
                          <a:pt x="61" y="185"/>
                        </a:lnTo>
                        <a:cubicBezTo>
                          <a:pt x="92" y="185"/>
                          <a:pt x="92" y="185"/>
                          <a:pt x="92" y="185"/>
                        </a:cubicBezTo>
                        <a:lnTo>
                          <a:pt x="92" y="185"/>
                        </a:lnTo>
                        <a:lnTo>
                          <a:pt x="92" y="185"/>
                        </a:lnTo>
                        <a:lnTo>
                          <a:pt x="92" y="185"/>
                        </a:lnTo>
                        <a:cubicBezTo>
                          <a:pt x="92" y="185"/>
                          <a:pt x="92" y="185"/>
                          <a:pt x="124" y="185"/>
                        </a:cubicBezTo>
                        <a:lnTo>
                          <a:pt x="124" y="185"/>
                        </a:lnTo>
                        <a:lnTo>
                          <a:pt x="124" y="185"/>
                        </a:lnTo>
                        <a:lnTo>
                          <a:pt x="92" y="155"/>
                        </a:lnTo>
                        <a:lnTo>
                          <a:pt x="92" y="155"/>
                        </a:lnTo>
                        <a:lnTo>
                          <a:pt x="92" y="124"/>
                        </a:lnTo>
                        <a:lnTo>
                          <a:pt x="92" y="124"/>
                        </a:lnTo>
                        <a:cubicBezTo>
                          <a:pt x="92" y="124"/>
                          <a:pt x="61" y="124"/>
                          <a:pt x="61" y="94"/>
                        </a:cubicBezTo>
                        <a:lnTo>
                          <a:pt x="30" y="62"/>
                        </a:lnTo>
                        <a:cubicBezTo>
                          <a:pt x="30" y="31"/>
                          <a:pt x="0" y="31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3" name="Freeform 127">
                    <a:extLst>
                      <a:ext uri="{FF2B5EF4-FFF2-40B4-BE49-F238E27FC236}">
                        <a16:creationId xmlns:a16="http://schemas.microsoft.com/office/drawing/2014/main" id="{3D70C577-3CB4-4716-8055-89E9F892861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676900" y="2147888"/>
                    <a:ext cx="66675" cy="79375"/>
                  </a:xfrm>
                  <a:custGeom>
                    <a:avLst/>
                    <a:gdLst>
                      <a:gd name="T0" fmla="*/ 31 w 187"/>
                      <a:gd name="T1" fmla="*/ 62 h 219"/>
                      <a:gd name="T2" fmla="*/ 31 w 187"/>
                      <a:gd name="T3" fmla="*/ 62 h 219"/>
                      <a:gd name="T4" fmla="*/ 31 w 187"/>
                      <a:gd name="T5" fmla="*/ 62 h 219"/>
                      <a:gd name="T6" fmla="*/ 0 w 187"/>
                      <a:gd name="T7" fmla="*/ 62 h 219"/>
                      <a:gd name="T8" fmla="*/ 0 w 187"/>
                      <a:gd name="T9" fmla="*/ 62 h 219"/>
                      <a:gd name="T10" fmla="*/ 0 w 187"/>
                      <a:gd name="T11" fmla="*/ 62 h 219"/>
                      <a:gd name="T12" fmla="*/ 0 w 187"/>
                      <a:gd name="T13" fmla="*/ 62 h 219"/>
                      <a:gd name="T14" fmla="*/ 0 w 187"/>
                      <a:gd name="T15" fmla="*/ 62 h 219"/>
                      <a:gd name="T16" fmla="*/ 0 w 187"/>
                      <a:gd name="T17" fmla="*/ 62 h 219"/>
                      <a:gd name="T18" fmla="*/ 0 w 187"/>
                      <a:gd name="T19" fmla="*/ 94 h 219"/>
                      <a:gd name="T20" fmla="*/ 0 w 187"/>
                      <a:gd name="T21" fmla="*/ 94 h 219"/>
                      <a:gd name="T22" fmla="*/ 0 w 187"/>
                      <a:gd name="T23" fmla="*/ 94 h 219"/>
                      <a:gd name="T24" fmla="*/ 0 w 187"/>
                      <a:gd name="T25" fmla="*/ 94 h 219"/>
                      <a:gd name="T26" fmla="*/ 31 w 187"/>
                      <a:gd name="T27" fmla="*/ 124 h 219"/>
                      <a:gd name="T28" fmla="*/ 31 w 187"/>
                      <a:gd name="T29" fmla="*/ 124 h 219"/>
                      <a:gd name="T30" fmla="*/ 31 w 187"/>
                      <a:gd name="T31" fmla="*/ 155 h 219"/>
                      <a:gd name="T32" fmla="*/ 31 w 187"/>
                      <a:gd name="T33" fmla="*/ 155 h 219"/>
                      <a:gd name="T34" fmla="*/ 31 w 187"/>
                      <a:gd name="T35" fmla="*/ 155 h 219"/>
                      <a:gd name="T36" fmla="*/ 31 w 187"/>
                      <a:gd name="T37" fmla="*/ 155 h 219"/>
                      <a:gd name="T38" fmla="*/ 31 w 187"/>
                      <a:gd name="T39" fmla="*/ 186 h 219"/>
                      <a:gd name="T40" fmla="*/ 31 w 187"/>
                      <a:gd name="T41" fmla="*/ 186 h 219"/>
                      <a:gd name="T42" fmla="*/ 31 w 187"/>
                      <a:gd name="T43" fmla="*/ 186 h 219"/>
                      <a:gd name="T44" fmla="*/ 31 w 187"/>
                      <a:gd name="T45" fmla="*/ 186 h 219"/>
                      <a:gd name="T46" fmla="*/ 31 w 187"/>
                      <a:gd name="T47" fmla="*/ 218 h 219"/>
                      <a:gd name="T48" fmla="*/ 62 w 187"/>
                      <a:gd name="T49" fmla="*/ 186 h 219"/>
                      <a:gd name="T50" fmla="*/ 94 w 187"/>
                      <a:gd name="T51" fmla="*/ 218 h 219"/>
                      <a:gd name="T52" fmla="*/ 94 w 187"/>
                      <a:gd name="T53" fmla="*/ 218 h 219"/>
                      <a:gd name="T54" fmla="*/ 94 w 187"/>
                      <a:gd name="T55" fmla="*/ 218 h 219"/>
                      <a:gd name="T56" fmla="*/ 94 w 187"/>
                      <a:gd name="T57" fmla="*/ 218 h 219"/>
                      <a:gd name="T58" fmla="*/ 94 w 187"/>
                      <a:gd name="T59" fmla="*/ 186 h 219"/>
                      <a:gd name="T60" fmla="*/ 94 w 187"/>
                      <a:gd name="T61" fmla="*/ 186 h 219"/>
                      <a:gd name="T62" fmla="*/ 124 w 187"/>
                      <a:gd name="T63" fmla="*/ 186 h 219"/>
                      <a:gd name="T64" fmla="*/ 155 w 187"/>
                      <a:gd name="T65" fmla="*/ 186 h 219"/>
                      <a:gd name="T66" fmla="*/ 124 w 187"/>
                      <a:gd name="T67" fmla="*/ 155 h 219"/>
                      <a:gd name="T68" fmla="*/ 124 w 187"/>
                      <a:gd name="T69" fmla="*/ 124 h 219"/>
                      <a:gd name="T70" fmla="*/ 155 w 187"/>
                      <a:gd name="T71" fmla="*/ 124 h 219"/>
                      <a:gd name="T72" fmla="*/ 155 w 187"/>
                      <a:gd name="T73" fmla="*/ 94 h 219"/>
                      <a:gd name="T74" fmla="*/ 155 w 187"/>
                      <a:gd name="T75" fmla="*/ 94 h 219"/>
                      <a:gd name="T76" fmla="*/ 186 w 187"/>
                      <a:gd name="T77" fmla="*/ 94 h 219"/>
                      <a:gd name="T78" fmla="*/ 186 w 187"/>
                      <a:gd name="T79" fmla="*/ 94 h 219"/>
                      <a:gd name="T80" fmla="*/ 186 w 187"/>
                      <a:gd name="T81" fmla="*/ 94 h 219"/>
                      <a:gd name="T82" fmla="*/ 186 w 187"/>
                      <a:gd name="T83" fmla="*/ 94 h 219"/>
                      <a:gd name="T84" fmla="*/ 186 w 187"/>
                      <a:gd name="T85" fmla="*/ 94 h 219"/>
                      <a:gd name="T86" fmla="*/ 186 w 187"/>
                      <a:gd name="T87" fmla="*/ 94 h 219"/>
                      <a:gd name="T88" fmla="*/ 155 w 187"/>
                      <a:gd name="T89" fmla="*/ 94 h 219"/>
                      <a:gd name="T90" fmla="*/ 155 w 187"/>
                      <a:gd name="T91" fmla="*/ 94 h 219"/>
                      <a:gd name="T92" fmla="*/ 155 w 187"/>
                      <a:gd name="T93" fmla="*/ 94 h 219"/>
                      <a:gd name="T94" fmla="*/ 124 w 187"/>
                      <a:gd name="T95" fmla="*/ 94 h 219"/>
                      <a:gd name="T96" fmla="*/ 124 w 187"/>
                      <a:gd name="T97" fmla="*/ 94 h 219"/>
                      <a:gd name="T98" fmla="*/ 124 w 187"/>
                      <a:gd name="T99" fmla="*/ 94 h 219"/>
                      <a:gd name="T100" fmla="*/ 124 w 187"/>
                      <a:gd name="T101" fmla="*/ 94 h 219"/>
                      <a:gd name="T102" fmla="*/ 62 w 187"/>
                      <a:gd name="T103" fmla="*/ 62 h 219"/>
                      <a:gd name="T104" fmla="*/ 62 w 187"/>
                      <a:gd name="T105" fmla="*/ 31 h 219"/>
                      <a:gd name="T106" fmla="*/ 62 w 187"/>
                      <a:gd name="T107" fmla="*/ 31 h 219"/>
                      <a:gd name="T108" fmla="*/ 62 w 187"/>
                      <a:gd name="T109" fmla="*/ 31 h 219"/>
                      <a:gd name="T110" fmla="*/ 62 w 187"/>
                      <a:gd name="T111" fmla="*/ 31 h 219"/>
                      <a:gd name="T112" fmla="*/ 62 w 187"/>
                      <a:gd name="T113" fmla="*/ 31 h 219"/>
                      <a:gd name="T114" fmla="*/ 62 w 187"/>
                      <a:gd name="T115" fmla="*/ 0 h 219"/>
                      <a:gd name="T116" fmla="*/ 62 w 187"/>
                      <a:gd name="T117" fmla="*/ 31 h 219"/>
                      <a:gd name="T118" fmla="*/ 31 w 187"/>
                      <a:gd name="T119" fmla="*/ 62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187" h="219">
                        <a:moveTo>
                          <a:pt x="31" y="62"/>
                        </a:move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cubicBezTo>
                          <a:pt x="0" y="94"/>
                          <a:pt x="0" y="94"/>
                          <a:pt x="0" y="94"/>
                        </a:cubicBezTo>
                        <a:lnTo>
                          <a:pt x="0" y="94"/>
                        </a:lnTo>
                        <a:lnTo>
                          <a:pt x="0" y="94"/>
                        </a:lnTo>
                        <a:lnTo>
                          <a:pt x="0" y="94"/>
                        </a:lnTo>
                        <a:cubicBezTo>
                          <a:pt x="31" y="124"/>
                          <a:pt x="31" y="124"/>
                          <a:pt x="31" y="124"/>
                        </a:cubicBezTo>
                        <a:lnTo>
                          <a:pt x="31" y="124"/>
                        </a:lnTo>
                        <a:cubicBezTo>
                          <a:pt x="31" y="155"/>
                          <a:pt x="31" y="155"/>
                          <a:pt x="31" y="155"/>
                        </a:cubicBezTo>
                        <a:lnTo>
                          <a:pt x="31" y="155"/>
                        </a:lnTo>
                        <a:lnTo>
                          <a:pt x="31" y="155"/>
                        </a:lnTo>
                        <a:lnTo>
                          <a:pt x="31" y="155"/>
                        </a:lnTo>
                        <a:lnTo>
                          <a:pt x="31" y="186"/>
                        </a:lnTo>
                        <a:lnTo>
                          <a:pt x="31" y="186"/>
                        </a:lnTo>
                        <a:lnTo>
                          <a:pt x="31" y="186"/>
                        </a:lnTo>
                        <a:lnTo>
                          <a:pt x="31" y="186"/>
                        </a:lnTo>
                        <a:cubicBezTo>
                          <a:pt x="31" y="186"/>
                          <a:pt x="31" y="186"/>
                          <a:pt x="31" y="218"/>
                        </a:cubicBezTo>
                        <a:cubicBezTo>
                          <a:pt x="31" y="186"/>
                          <a:pt x="62" y="186"/>
                          <a:pt x="62" y="186"/>
                        </a:cubicBezTo>
                        <a:cubicBezTo>
                          <a:pt x="62" y="186"/>
                          <a:pt x="62" y="186"/>
                          <a:pt x="94" y="218"/>
                        </a:cubicBezTo>
                        <a:lnTo>
                          <a:pt x="94" y="218"/>
                        </a:lnTo>
                        <a:lnTo>
                          <a:pt x="94" y="218"/>
                        </a:lnTo>
                        <a:lnTo>
                          <a:pt x="94" y="218"/>
                        </a:lnTo>
                        <a:cubicBezTo>
                          <a:pt x="94" y="186"/>
                          <a:pt x="94" y="186"/>
                          <a:pt x="94" y="186"/>
                        </a:cubicBezTo>
                        <a:lnTo>
                          <a:pt x="94" y="186"/>
                        </a:lnTo>
                        <a:cubicBezTo>
                          <a:pt x="124" y="186"/>
                          <a:pt x="124" y="186"/>
                          <a:pt x="124" y="186"/>
                        </a:cubicBezTo>
                        <a:lnTo>
                          <a:pt x="155" y="186"/>
                        </a:lnTo>
                        <a:cubicBezTo>
                          <a:pt x="124" y="155"/>
                          <a:pt x="124" y="155"/>
                          <a:pt x="124" y="155"/>
                        </a:cubicBezTo>
                        <a:lnTo>
                          <a:pt x="124" y="124"/>
                        </a:lnTo>
                        <a:lnTo>
                          <a:pt x="155" y="124"/>
                        </a:lnTo>
                        <a:cubicBezTo>
                          <a:pt x="155" y="94"/>
                          <a:pt x="155" y="94"/>
                          <a:pt x="155" y="94"/>
                        </a:cubicBezTo>
                        <a:lnTo>
                          <a:pt x="155" y="94"/>
                        </a:lnTo>
                        <a:cubicBezTo>
                          <a:pt x="155" y="94"/>
                          <a:pt x="155" y="94"/>
                          <a:pt x="186" y="94"/>
                        </a:cubicBezTo>
                        <a:lnTo>
                          <a:pt x="186" y="94"/>
                        </a:lnTo>
                        <a:lnTo>
                          <a:pt x="186" y="94"/>
                        </a:lnTo>
                        <a:lnTo>
                          <a:pt x="186" y="94"/>
                        </a:lnTo>
                        <a:lnTo>
                          <a:pt x="186" y="94"/>
                        </a:lnTo>
                        <a:lnTo>
                          <a:pt x="186" y="94"/>
                        </a:lnTo>
                        <a:lnTo>
                          <a:pt x="155" y="94"/>
                        </a:lnTo>
                        <a:lnTo>
                          <a:pt x="155" y="94"/>
                        </a:lnTo>
                        <a:lnTo>
                          <a:pt x="155" y="94"/>
                        </a:lnTo>
                        <a:lnTo>
                          <a:pt x="124" y="94"/>
                        </a:lnTo>
                        <a:lnTo>
                          <a:pt x="124" y="94"/>
                        </a:lnTo>
                        <a:lnTo>
                          <a:pt x="124" y="94"/>
                        </a:lnTo>
                        <a:lnTo>
                          <a:pt x="124" y="94"/>
                        </a:lnTo>
                        <a:cubicBezTo>
                          <a:pt x="94" y="94"/>
                          <a:pt x="94" y="62"/>
                          <a:pt x="62" y="62"/>
                        </a:cubicBezTo>
                        <a:lnTo>
                          <a:pt x="62" y="31"/>
                        </a:lnTo>
                        <a:lnTo>
                          <a:pt x="62" y="31"/>
                        </a:lnTo>
                        <a:lnTo>
                          <a:pt x="62" y="31"/>
                        </a:lnTo>
                        <a:lnTo>
                          <a:pt x="62" y="31"/>
                        </a:lnTo>
                        <a:lnTo>
                          <a:pt x="62" y="31"/>
                        </a:lnTo>
                        <a:cubicBezTo>
                          <a:pt x="62" y="31"/>
                          <a:pt x="62" y="31"/>
                          <a:pt x="62" y="0"/>
                        </a:cubicBezTo>
                        <a:cubicBezTo>
                          <a:pt x="62" y="31"/>
                          <a:pt x="62" y="31"/>
                          <a:pt x="62" y="31"/>
                        </a:cubicBezTo>
                        <a:cubicBezTo>
                          <a:pt x="62" y="31"/>
                          <a:pt x="62" y="62"/>
                          <a:pt x="31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4" name="Freeform 128">
                    <a:extLst>
                      <a:ext uri="{FF2B5EF4-FFF2-40B4-BE49-F238E27FC236}">
                        <a16:creationId xmlns:a16="http://schemas.microsoft.com/office/drawing/2014/main" id="{6306BB9E-9337-4756-9040-DB5A3DED13E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967413" y="2505075"/>
                    <a:ext cx="57150" cy="44450"/>
                  </a:xfrm>
                  <a:custGeom>
                    <a:avLst/>
                    <a:gdLst>
                      <a:gd name="T0" fmla="*/ 0 w 157"/>
                      <a:gd name="T1" fmla="*/ 93 h 125"/>
                      <a:gd name="T2" fmla="*/ 0 w 157"/>
                      <a:gd name="T3" fmla="*/ 93 h 125"/>
                      <a:gd name="T4" fmla="*/ 0 w 157"/>
                      <a:gd name="T5" fmla="*/ 93 h 125"/>
                      <a:gd name="T6" fmla="*/ 93 w 157"/>
                      <a:gd name="T7" fmla="*/ 124 h 125"/>
                      <a:gd name="T8" fmla="*/ 93 w 157"/>
                      <a:gd name="T9" fmla="*/ 93 h 125"/>
                      <a:gd name="T10" fmla="*/ 124 w 157"/>
                      <a:gd name="T11" fmla="*/ 93 h 125"/>
                      <a:gd name="T12" fmla="*/ 124 w 157"/>
                      <a:gd name="T13" fmla="*/ 93 h 125"/>
                      <a:gd name="T14" fmla="*/ 156 w 157"/>
                      <a:gd name="T15" fmla="*/ 62 h 125"/>
                      <a:gd name="T16" fmla="*/ 156 w 157"/>
                      <a:gd name="T17" fmla="*/ 62 h 125"/>
                      <a:gd name="T18" fmla="*/ 124 w 157"/>
                      <a:gd name="T19" fmla="*/ 62 h 125"/>
                      <a:gd name="T20" fmla="*/ 124 w 157"/>
                      <a:gd name="T21" fmla="*/ 31 h 125"/>
                      <a:gd name="T22" fmla="*/ 124 w 157"/>
                      <a:gd name="T23" fmla="*/ 31 h 125"/>
                      <a:gd name="T24" fmla="*/ 124 w 157"/>
                      <a:gd name="T25" fmla="*/ 62 h 125"/>
                      <a:gd name="T26" fmla="*/ 93 w 157"/>
                      <a:gd name="T27" fmla="*/ 31 h 125"/>
                      <a:gd name="T28" fmla="*/ 93 w 157"/>
                      <a:gd name="T29" fmla="*/ 0 h 125"/>
                      <a:gd name="T30" fmla="*/ 93 w 157"/>
                      <a:gd name="T31" fmla="*/ 0 h 125"/>
                      <a:gd name="T32" fmla="*/ 62 w 157"/>
                      <a:gd name="T33" fmla="*/ 0 h 125"/>
                      <a:gd name="T34" fmla="*/ 62 w 157"/>
                      <a:gd name="T35" fmla="*/ 0 h 125"/>
                      <a:gd name="T36" fmla="*/ 62 w 157"/>
                      <a:gd name="T37" fmla="*/ 0 h 125"/>
                      <a:gd name="T38" fmla="*/ 0 w 157"/>
                      <a:gd name="T39" fmla="*/ 62 h 125"/>
                      <a:gd name="T40" fmla="*/ 0 w 157"/>
                      <a:gd name="T41" fmla="*/ 93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57" h="125">
                        <a:moveTo>
                          <a:pt x="0" y="93"/>
                        </a:moveTo>
                        <a:lnTo>
                          <a:pt x="0" y="93"/>
                        </a:lnTo>
                        <a:lnTo>
                          <a:pt x="0" y="93"/>
                        </a:lnTo>
                        <a:cubicBezTo>
                          <a:pt x="32" y="93"/>
                          <a:pt x="62" y="93"/>
                          <a:pt x="93" y="124"/>
                        </a:cubicBezTo>
                        <a:cubicBezTo>
                          <a:pt x="93" y="93"/>
                          <a:pt x="93" y="93"/>
                          <a:pt x="93" y="93"/>
                        </a:cubicBezTo>
                        <a:cubicBezTo>
                          <a:pt x="93" y="93"/>
                          <a:pt x="93" y="93"/>
                          <a:pt x="124" y="93"/>
                        </a:cubicBezTo>
                        <a:lnTo>
                          <a:pt x="124" y="93"/>
                        </a:lnTo>
                        <a:cubicBezTo>
                          <a:pt x="124" y="93"/>
                          <a:pt x="124" y="62"/>
                          <a:pt x="156" y="62"/>
                        </a:cubicBezTo>
                        <a:lnTo>
                          <a:pt x="156" y="62"/>
                        </a:lnTo>
                        <a:cubicBezTo>
                          <a:pt x="124" y="62"/>
                          <a:pt x="124" y="62"/>
                          <a:pt x="124" y="62"/>
                        </a:cubicBezTo>
                        <a:cubicBezTo>
                          <a:pt x="124" y="62"/>
                          <a:pt x="124" y="62"/>
                          <a:pt x="124" y="31"/>
                        </a:cubicBezTo>
                        <a:lnTo>
                          <a:pt x="124" y="31"/>
                        </a:lnTo>
                        <a:cubicBezTo>
                          <a:pt x="124" y="62"/>
                          <a:pt x="124" y="62"/>
                          <a:pt x="124" y="62"/>
                        </a:cubicBezTo>
                        <a:cubicBezTo>
                          <a:pt x="93" y="62"/>
                          <a:pt x="93" y="31"/>
                          <a:pt x="93" y="31"/>
                        </a:cubicBezTo>
                        <a:cubicBezTo>
                          <a:pt x="93" y="31"/>
                          <a:pt x="93" y="31"/>
                          <a:pt x="93" y="0"/>
                        </a:cubicBezTo>
                        <a:lnTo>
                          <a:pt x="93" y="0"/>
                        </a:ln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32" y="31"/>
                          <a:pt x="32" y="62"/>
                          <a:pt x="0" y="62"/>
                        </a:cubicBezTo>
                        <a:lnTo>
                          <a:pt x="0" y="9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5" name="Freeform 129">
                    <a:extLst>
                      <a:ext uri="{FF2B5EF4-FFF2-40B4-BE49-F238E27FC236}">
                        <a16:creationId xmlns:a16="http://schemas.microsoft.com/office/drawing/2014/main" id="{4F60E947-7D0B-4B14-84F0-42CE80249E4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878513" y="2560638"/>
                    <a:ext cx="77787" cy="55562"/>
                  </a:xfrm>
                  <a:custGeom>
                    <a:avLst/>
                    <a:gdLst>
                      <a:gd name="T0" fmla="*/ 0 w 218"/>
                      <a:gd name="T1" fmla="*/ 155 h 156"/>
                      <a:gd name="T2" fmla="*/ 0 w 218"/>
                      <a:gd name="T3" fmla="*/ 155 h 156"/>
                      <a:gd name="T4" fmla="*/ 0 w 218"/>
                      <a:gd name="T5" fmla="*/ 155 h 156"/>
                      <a:gd name="T6" fmla="*/ 62 w 218"/>
                      <a:gd name="T7" fmla="*/ 124 h 156"/>
                      <a:gd name="T8" fmla="*/ 62 w 218"/>
                      <a:gd name="T9" fmla="*/ 124 h 156"/>
                      <a:gd name="T10" fmla="*/ 62 w 218"/>
                      <a:gd name="T11" fmla="*/ 124 h 156"/>
                      <a:gd name="T12" fmla="*/ 62 w 218"/>
                      <a:gd name="T13" fmla="*/ 124 h 156"/>
                      <a:gd name="T14" fmla="*/ 93 w 218"/>
                      <a:gd name="T15" fmla="*/ 155 h 156"/>
                      <a:gd name="T16" fmla="*/ 124 w 218"/>
                      <a:gd name="T17" fmla="*/ 155 h 156"/>
                      <a:gd name="T18" fmla="*/ 124 w 218"/>
                      <a:gd name="T19" fmla="*/ 155 h 156"/>
                      <a:gd name="T20" fmla="*/ 124 w 218"/>
                      <a:gd name="T21" fmla="*/ 155 h 156"/>
                      <a:gd name="T22" fmla="*/ 124 w 218"/>
                      <a:gd name="T23" fmla="*/ 155 h 156"/>
                      <a:gd name="T24" fmla="*/ 156 w 218"/>
                      <a:gd name="T25" fmla="*/ 124 h 156"/>
                      <a:gd name="T26" fmla="*/ 156 w 218"/>
                      <a:gd name="T27" fmla="*/ 124 h 156"/>
                      <a:gd name="T28" fmla="*/ 156 w 218"/>
                      <a:gd name="T29" fmla="*/ 93 h 156"/>
                      <a:gd name="T30" fmla="*/ 186 w 218"/>
                      <a:gd name="T31" fmla="*/ 93 h 156"/>
                      <a:gd name="T32" fmla="*/ 186 w 218"/>
                      <a:gd name="T33" fmla="*/ 62 h 156"/>
                      <a:gd name="T34" fmla="*/ 186 w 218"/>
                      <a:gd name="T35" fmla="*/ 31 h 156"/>
                      <a:gd name="T36" fmla="*/ 186 w 218"/>
                      <a:gd name="T37" fmla="*/ 31 h 156"/>
                      <a:gd name="T38" fmla="*/ 186 w 218"/>
                      <a:gd name="T39" fmla="*/ 31 h 156"/>
                      <a:gd name="T40" fmla="*/ 217 w 218"/>
                      <a:gd name="T41" fmla="*/ 0 h 156"/>
                      <a:gd name="T42" fmla="*/ 217 w 218"/>
                      <a:gd name="T43" fmla="*/ 0 h 156"/>
                      <a:gd name="T44" fmla="*/ 186 w 218"/>
                      <a:gd name="T45" fmla="*/ 31 h 156"/>
                      <a:gd name="T46" fmla="*/ 156 w 218"/>
                      <a:gd name="T47" fmla="*/ 31 h 156"/>
                      <a:gd name="T48" fmla="*/ 156 w 218"/>
                      <a:gd name="T49" fmla="*/ 31 h 156"/>
                      <a:gd name="T50" fmla="*/ 156 w 218"/>
                      <a:gd name="T51" fmla="*/ 0 h 156"/>
                      <a:gd name="T52" fmla="*/ 124 w 218"/>
                      <a:gd name="T53" fmla="*/ 31 h 156"/>
                      <a:gd name="T54" fmla="*/ 124 w 218"/>
                      <a:gd name="T55" fmla="*/ 31 h 156"/>
                      <a:gd name="T56" fmla="*/ 93 w 218"/>
                      <a:gd name="T57" fmla="*/ 62 h 156"/>
                      <a:gd name="T58" fmla="*/ 93 w 218"/>
                      <a:gd name="T59" fmla="*/ 93 h 156"/>
                      <a:gd name="T60" fmla="*/ 32 w 218"/>
                      <a:gd name="T61" fmla="*/ 93 h 156"/>
                      <a:gd name="T62" fmla="*/ 32 w 218"/>
                      <a:gd name="T63" fmla="*/ 93 h 156"/>
                      <a:gd name="T64" fmla="*/ 0 w 218"/>
                      <a:gd name="T65" fmla="*/ 155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218" h="156">
                        <a:moveTo>
                          <a:pt x="0" y="155"/>
                        </a:moveTo>
                        <a:lnTo>
                          <a:pt x="0" y="155"/>
                        </a:lnTo>
                        <a:lnTo>
                          <a:pt x="0" y="155"/>
                        </a:lnTo>
                        <a:cubicBezTo>
                          <a:pt x="32" y="155"/>
                          <a:pt x="32" y="124"/>
                          <a:pt x="62" y="124"/>
                        </a:cubicBezTo>
                        <a:lnTo>
                          <a:pt x="62" y="124"/>
                        </a:lnTo>
                        <a:lnTo>
                          <a:pt x="62" y="124"/>
                        </a:lnTo>
                        <a:lnTo>
                          <a:pt x="62" y="124"/>
                        </a:lnTo>
                        <a:cubicBezTo>
                          <a:pt x="62" y="124"/>
                          <a:pt x="93" y="124"/>
                          <a:pt x="93" y="155"/>
                        </a:cubicBezTo>
                        <a:cubicBezTo>
                          <a:pt x="124" y="155"/>
                          <a:pt x="124" y="155"/>
                          <a:pt x="124" y="155"/>
                        </a:cubicBezTo>
                        <a:lnTo>
                          <a:pt x="124" y="155"/>
                        </a:lnTo>
                        <a:lnTo>
                          <a:pt x="124" y="155"/>
                        </a:lnTo>
                        <a:lnTo>
                          <a:pt x="124" y="155"/>
                        </a:lnTo>
                        <a:cubicBezTo>
                          <a:pt x="124" y="155"/>
                          <a:pt x="124" y="124"/>
                          <a:pt x="156" y="124"/>
                        </a:cubicBezTo>
                        <a:lnTo>
                          <a:pt x="156" y="124"/>
                        </a:lnTo>
                        <a:cubicBezTo>
                          <a:pt x="156" y="124"/>
                          <a:pt x="156" y="124"/>
                          <a:pt x="156" y="93"/>
                        </a:cubicBezTo>
                        <a:cubicBezTo>
                          <a:pt x="186" y="93"/>
                          <a:pt x="186" y="93"/>
                          <a:pt x="186" y="93"/>
                        </a:cubicBezTo>
                        <a:cubicBezTo>
                          <a:pt x="186" y="93"/>
                          <a:pt x="186" y="93"/>
                          <a:pt x="186" y="62"/>
                        </a:cubicBezTo>
                        <a:lnTo>
                          <a:pt x="186" y="31"/>
                        </a:lnTo>
                        <a:lnTo>
                          <a:pt x="186" y="31"/>
                        </a:lnTo>
                        <a:lnTo>
                          <a:pt x="186" y="31"/>
                        </a:lnTo>
                        <a:cubicBezTo>
                          <a:pt x="186" y="31"/>
                          <a:pt x="186" y="0"/>
                          <a:pt x="217" y="0"/>
                        </a:cubicBezTo>
                        <a:lnTo>
                          <a:pt x="217" y="0"/>
                        </a:lnTo>
                        <a:cubicBezTo>
                          <a:pt x="186" y="31"/>
                          <a:pt x="186" y="31"/>
                          <a:pt x="186" y="31"/>
                        </a:cubicBezTo>
                        <a:lnTo>
                          <a:pt x="156" y="31"/>
                        </a:lnTo>
                        <a:lnTo>
                          <a:pt x="156" y="31"/>
                        </a:lnTo>
                        <a:lnTo>
                          <a:pt x="156" y="0"/>
                        </a:lnTo>
                        <a:cubicBezTo>
                          <a:pt x="156" y="31"/>
                          <a:pt x="124" y="31"/>
                          <a:pt x="124" y="31"/>
                        </a:cubicBezTo>
                        <a:lnTo>
                          <a:pt x="124" y="31"/>
                        </a:lnTo>
                        <a:cubicBezTo>
                          <a:pt x="124" y="62"/>
                          <a:pt x="124" y="62"/>
                          <a:pt x="93" y="62"/>
                        </a:cubicBezTo>
                        <a:lnTo>
                          <a:pt x="93" y="93"/>
                        </a:lnTo>
                        <a:cubicBezTo>
                          <a:pt x="62" y="93"/>
                          <a:pt x="32" y="93"/>
                          <a:pt x="32" y="93"/>
                        </a:cubicBezTo>
                        <a:lnTo>
                          <a:pt x="32" y="93"/>
                        </a:lnTo>
                        <a:cubicBezTo>
                          <a:pt x="32" y="124"/>
                          <a:pt x="0" y="124"/>
                          <a:pt x="0" y="15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6" name="Freeform 130">
                    <a:extLst>
                      <a:ext uri="{FF2B5EF4-FFF2-40B4-BE49-F238E27FC236}">
                        <a16:creationId xmlns:a16="http://schemas.microsoft.com/office/drawing/2014/main" id="{5EA6B742-DF52-4D2A-B996-04A90A87504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710238" y="2125663"/>
                    <a:ext cx="88900" cy="77787"/>
                  </a:xfrm>
                  <a:custGeom>
                    <a:avLst/>
                    <a:gdLst>
                      <a:gd name="T0" fmla="*/ 216 w 249"/>
                      <a:gd name="T1" fmla="*/ 93 h 218"/>
                      <a:gd name="T2" fmla="*/ 216 w 249"/>
                      <a:gd name="T3" fmla="*/ 93 h 218"/>
                      <a:gd name="T4" fmla="*/ 216 w 249"/>
                      <a:gd name="T5" fmla="*/ 93 h 218"/>
                      <a:gd name="T6" fmla="*/ 185 w 249"/>
                      <a:gd name="T7" fmla="*/ 62 h 218"/>
                      <a:gd name="T8" fmla="*/ 185 w 249"/>
                      <a:gd name="T9" fmla="*/ 32 h 218"/>
                      <a:gd name="T10" fmla="*/ 185 w 249"/>
                      <a:gd name="T11" fmla="*/ 32 h 218"/>
                      <a:gd name="T12" fmla="*/ 185 w 249"/>
                      <a:gd name="T13" fmla="*/ 32 h 218"/>
                      <a:gd name="T14" fmla="*/ 185 w 249"/>
                      <a:gd name="T15" fmla="*/ 32 h 218"/>
                      <a:gd name="T16" fmla="*/ 185 w 249"/>
                      <a:gd name="T17" fmla="*/ 32 h 218"/>
                      <a:gd name="T18" fmla="*/ 154 w 249"/>
                      <a:gd name="T19" fmla="*/ 32 h 218"/>
                      <a:gd name="T20" fmla="*/ 154 w 249"/>
                      <a:gd name="T21" fmla="*/ 32 h 218"/>
                      <a:gd name="T22" fmla="*/ 124 w 249"/>
                      <a:gd name="T23" fmla="*/ 0 h 218"/>
                      <a:gd name="T24" fmla="*/ 124 w 249"/>
                      <a:gd name="T25" fmla="*/ 0 h 218"/>
                      <a:gd name="T26" fmla="*/ 124 w 249"/>
                      <a:gd name="T27" fmla="*/ 0 h 218"/>
                      <a:gd name="T28" fmla="*/ 124 w 249"/>
                      <a:gd name="T29" fmla="*/ 0 h 218"/>
                      <a:gd name="T30" fmla="*/ 124 w 249"/>
                      <a:gd name="T31" fmla="*/ 0 h 218"/>
                      <a:gd name="T32" fmla="*/ 124 w 249"/>
                      <a:gd name="T33" fmla="*/ 0 h 218"/>
                      <a:gd name="T34" fmla="*/ 124 w 249"/>
                      <a:gd name="T35" fmla="*/ 0 h 218"/>
                      <a:gd name="T36" fmla="*/ 124 w 249"/>
                      <a:gd name="T37" fmla="*/ 32 h 218"/>
                      <a:gd name="T38" fmla="*/ 124 w 249"/>
                      <a:gd name="T39" fmla="*/ 32 h 218"/>
                      <a:gd name="T40" fmla="*/ 92 w 249"/>
                      <a:gd name="T41" fmla="*/ 32 h 218"/>
                      <a:gd name="T42" fmla="*/ 92 w 249"/>
                      <a:gd name="T43" fmla="*/ 32 h 218"/>
                      <a:gd name="T44" fmla="*/ 92 w 249"/>
                      <a:gd name="T45" fmla="*/ 32 h 218"/>
                      <a:gd name="T46" fmla="*/ 61 w 249"/>
                      <a:gd name="T47" fmla="*/ 32 h 218"/>
                      <a:gd name="T48" fmla="*/ 30 w 249"/>
                      <a:gd name="T49" fmla="*/ 32 h 218"/>
                      <a:gd name="T50" fmla="*/ 30 w 249"/>
                      <a:gd name="T51" fmla="*/ 32 h 218"/>
                      <a:gd name="T52" fmla="*/ 30 w 249"/>
                      <a:gd name="T53" fmla="*/ 32 h 218"/>
                      <a:gd name="T54" fmla="*/ 30 w 249"/>
                      <a:gd name="T55" fmla="*/ 32 h 218"/>
                      <a:gd name="T56" fmla="*/ 30 w 249"/>
                      <a:gd name="T57" fmla="*/ 32 h 218"/>
                      <a:gd name="T58" fmla="*/ 0 w 249"/>
                      <a:gd name="T59" fmla="*/ 32 h 218"/>
                      <a:gd name="T60" fmla="*/ 30 w 249"/>
                      <a:gd name="T61" fmla="*/ 32 h 218"/>
                      <a:gd name="T62" fmla="*/ 30 w 249"/>
                      <a:gd name="T63" fmla="*/ 32 h 218"/>
                      <a:gd name="T64" fmla="*/ 30 w 249"/>
                      <a:gd name="T65" fmla="*/ 93 h 218"/>
                      <a:gd name="T66" fmla="*/ 30 w 249"/>
                      <a:gd name="T67" fmla="*/ 93 h 218"/>
                      <a:gd name="T68" fmla="*/ 30 w 249"/>
                      <a:gd name="T69" fmla="*/ 93 h 218"/>
                      <a:gd name="T70" fmla="*/ 61 w 249"/>
                      <a:gd name="T71" fmla="*/ 93 h 218"/>
                      <a:gd name="T72" fmla="*/ 61 w 249"/>
                      <a:gd name="T73" fmla="*/ 62 h 218"/>
                      <a:gd name="T74" fmla="*/ 61 w 249"/>
                      <a:gd name="T75" fmla="*/ 62 h 218"/>
                      <a:gd name="T76" fmla="*/ 92 w 249"/>
                      <a:gd name="T77" fmla="*/ 93 h 218"/>
                      <a:gd name="T78" fmla="*/ 92 w 249"/>
                      <a:gd name="T79" fmla="*/ 93 h 218"/>
                      <a:gd name="T80" fmla="*/ 92 w 249"/>
                      <a:gd name="T81" fmla="*/ 93 h 218"/>
                      <a:gd name="T82" fmla="*/ 124 w 249"/>
                      <a:gd name="T83" fmla="*/ 93 h 218"/>
                      <a:gd name="T84" fmla="*/ 124 w 249"/>
                      <a:gd name="T85" fmla="*/ 156 h 218"/>
                      <a:gd name="T86" fmla="*/ 124 w 249"/>
                      <a:gd name="T87" fmla="*/ 156 h 218"/>
                      <a:gd name="T88" fmla="*/ 124 w 249"/>
                      <a:gd name="T89" fmla="*/ 156 h 218"/>
                      <a:gd name="T90" fmla="*/ 154 w 249"/>
                      <a:gd name="T91" fmla="*/ 186 h 218"/>
                      <a:gd name="T92" fmla="*/ 154 w 249"/>
                      <a:gd name="T93" fmla="*/ 186 h 218"/>
                      <a:gd name="T94" fmla="*/ 154 w 249"/>
                      <a:gd name="T95" fmla="*/ 186 h 218"/>
                      <a:gd name="T96" fmla="*/ 124 w 249"/>
                      <a:gd name="T97" fmla="*/ 186 h 218"/>
                      <a:gd name="T98" fmla="*/ 124 w 249"/>
                      <a:gd name="T99" fmla="*/ 186 h 218"/>
                      <a:gd name="T100" fmla="*/ 124 w 249"/>
                      <a:gd name="T101" fmla="*/ 217 h 218"/>
                      <a:gd name="T102" fmla="*/ 124 w 249"/>
                      <a:gd name="T103" fmla="*/ 217 h 218"/>
                      <a:gd name="T104" fmla="*/ 124 w 249"/>
                      <a:gd name="T105" fmla="*/ 217 h 218"/>
                      <a:gd name="T106" fmla="*/ 124 w 249"/>
                      <a:gd name="T107" fmla="*/ 217 h 218"/>
                      <a:gd name="T108" fmla="*/ 124 w 249"/>
                      <a:gd name="T109" fmla="*/ 217 h 218"/>
                      <a:gd name="T110" fmla="*/ 154 w 249"/>
                      <a:gd name="T111" fmla="*/ 186 h 218"/>
                      <a:gd name="T112" fmla="*/ 154 w 249"/>
                      <a:gd name="T113" fmla="*/ 186 h 218"/>
                      <a:gd name="T114" fmla="*/ 185 w 249"/>
                      <a:gd name="T115" fmla="*/ 156 h 218"/>
                      <a:gd name="T116" fmla="*/ 216 w 249"/>
                      <a:gd name="T117" fmla="*/ 156 h 218"/>
                      <a:gd name="T118" fmla="*/ 216 w 249"/>
                      <a:gd name="T119" fmla="*/ 124 h 218"/>
                      <a:gd name="T120" fmla="*/ 216 w 249"/>
                      <a:gd name="T121" fmla="*/ 124 h 218"/>
                      <a:gd name="T122" fmla="*/ 248 w 249"/>
                      <a:gd name="T123" fmla="*/ 93 h 218"/>
                      <a:gd name="T124" fmla="*/ 216 w 249"/>
                      <a:gd name="T125" fmla="*/ 93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249" h="218">
                        <a:moveTo>
                          <a:pt x="216" y="93"/>
                        </a:moveTo>
                        <a:lnTo>
                          <a:pt x="216" y="93"/>
                        </a:lnTo>
                        <a:lnTo>
                          <a:pt x="216" y="93"/>
                        </a:lnTo>
                        <a:cubicBezTo>
                          <a:pt x="185" y="62"/>
                          <a:pt x="185" y="62"/>
                          <a:pt x="185" y="62"/>
                        </a:cubicBezTo>
                        <a:lnTo>
                          <a:pt x="185" y="32"/>
                        </a:lnTo>
                        <a:lnTo>
                          <a:pt x="185" y="32"/>
                        </a:lnTo>
                        <a:lnTo>
                          <a:pt x="185" y="32"/>
                        </a:lnTo>
                        <a:lnTo>
                          <a:pt x="185" y="32"/>
                        </a:lnTo>
                        <a:lnTo>
                          <a:pt x="185" y="32"/>
                        </a:lnTo>
                        <a:lnTo>
                          <a:pt x="154" y="32"/>
                        </a:lnTo>
                        <a:lnTo>
                          <a:pt x="154" y="32"/>
                        </a:lnTo>
                        <a:cubicBezTo>
                          <a:pt x="154" y="32"/>
                          <a:pt x="154" y="0"/>
                          <a:pt x="124" y="0"/>
                        </a:cubicBez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cubicBezTo>
                          <a:pt x="124" y="0"/>
                          <a:pt x="124" y="0"/>
                          <a:pt x="124" y="32"/>
                        </a:cubicBezTo>
                        <a:lnTo>
                          <a:pt x="124" y="32"/>
                        </a:lnTo>
                        <a:lnTo>
                          <a:pt x="92" y="32"/>
                        </a:lnTo>
                        <a:lnTo>
                          <a:pt x="92" y="32"/>
                        </a:lnTo>
                        <a:lnTo>
                          <a:pt x="92" y="32"/>
                        </a:lnTo>
                        <a:cubicBezTo>
                          <a:pt x="92" y="32"/>
                          <a:pt x="92" y="32"/>
                          <a:pt x="61" y="32"/>
                        </a:cubicBezTo>
                        <a:cubicBezTo>
                          <a:pt x="61" y="32"/>
                          <a:pt x="61" y="32"/>
                          <a:pt x="30" y="32"/>
                        </a:cubicBezTo>
                        <a:lnTo>
                          <a:pt x="30" y="32"/>
                        </a:lnTo>
                        <a:lnTo>
                          <a:pt x="30" y="32"/>
                        </a:lnTo>
                        <a:lnTo>
                          <a:pt x="30" y="32"/>
                        </a:lnTo>
                        <a:lnTo>
                          <a:pt x="30" y="32"/>
                        </a:lnTo>
                        <a:cubicBezTo>
                          <a:pt x="30" y="32"/>
                          <a:pt x="30" y="32"/>
                          <a:pt x="0" y="32"/>
                        </a:cubicBezTo>
                        <a:cubicBezTo>
                          <a:pt x="0" y="32"/>
                          <a:pt x="0" y="32"/>
                          <a:pt x="30" y="32"/>
                        </a:cubicBezTo>
                        <a:lnTo>
                          <a:pt x="30" y="32"/>
                        </a:lnTo>
                        <a:cubicBezTo>
                          <a:pt x="30" y="62"/>
                          <a:pt x="30" y="62"/>
                          <a:pt x="30" y="93"/>
                        </a:cubicBezTo>
                        <a:lnTo>
                          <a:pt x="30" y="93"/>
                        </a:lnTo>
                        <a:lnTo>
                          <a:pt x="30" y="93"/>
                        </a:lnTo>
                        <a:cubicBezTo>
                          <a:pt x="30" y="93"/>
                          <a:pt x="30" y="93"/>
                          <a:pt x="61" y="93"/>
                        </a:cubicBezTo>
                        <a:lnTo>
                          <a:pt x="61" y="62"/>
                        </a:lnTo>
                        <a:lnTo>
                          <a:pt x="61" y="62"/>
                        </a:lnTo>
                        <a:cubicBezTo>
                          <a:pt x="92" y="93"/>
                          <a:pt x="92" y="93"/>
                          <a:pt x="92" y="93"/>
                        </a:cubicBezTo>
                        <a:lnTo>
                          <a:pt x="92" y="93"/>
                        </a:lnTo>
                        <a:lnTo>
                          <a:pt x="92" y="93"/>
                        </a:lnTo>
                        <a:lnTo>
                          <a:pt x="124" y="93"/>
                        </a:lnTo>
                        <a:cubicBezTo>
                          <a:pt x="124" y="124"/>
                          <a:pt x="124" y="124"/>
                          <a:pt x="124" y="156"/>
                        </a:cubicBezTo>
                        <a:lnTo>
                          <a:pt x="124" y="156"/>
                        </a:lnTo>
                        <a:lnTo>
                          <a:pt x="124" y="156"/>
                        </a:lnTo>
                        <a:cubicBezTo>
                          <a:pt x="154" y="156"/>
                          <a:pt x="154" y="156"/>
                          <a:pt x="154" y="186"/>
                        </a:cubicBezTo>
                        <a:lnTo>
                          <a:pt x="154" y="186"/>
                        </a:lnTo>
                        <a:lnTo>
                          <a:pt x="154" y="186"/>
                        </a:lnTo>
                        <a:lnTo>
                          <a:pt x="124" y="186"/>
                        </a:lnTo>
                        <a:lnTo>
                          <a:pt x="124" y="186"/>
                        </a:lnTo>
                        <a:lnTo>
                          <a:pt x="124" y="217"/>
                        </a:lnTo>
                        <a:lnTo>
                          <a:pt x="124" y="217"/>
                        </a:lnTo>
                        <a:lnTo>
                          <a:pt x="124" y="217"/>
                        </a:lnTo>
                        <a:lnTo>
                          <a:pt x="124" y="217"/>
                        </a:lnTo>
                        <a:lnTo>
                          <a:pt x="124" y="217"/>
                        </a:lnTo>
                        <a:lnTo>
                          <a:pt x="154" y="186"/>
                        </a:lnTo>
                        <a:lnTo>
                          <a:pt x="154" y="186"/>
                        </a:lnTo>
                        <a:cubicBezTo>
                          <a:pt x="154" y="156"/>
                          <a:pt x="185" y="156"/>
                          <a:pt x="185" y="156"/>
                        </a:cubicBezTo>
                        <a:cubicBezTo>
                          <a:pt x="185" y="156"/>
                          <a:pt x="185" y="156"/>
                          <a:pt x="216" y="156"/>
                        </a:cubicBezTo>
                        <a:cubicBezTo>
                          <a:pt x="216" y="124"/>
                          <a:pt x="216" y="124"/>
                          <a:pt x="216" y="124"/>
                        </a:cubicBezTo>
                        <a:lnTo>
                          <a:pt x="216" y="124"/>
                        </a:lnTo>
                        <a:cubicBezTo>
                          <a:pt x="216" y="93"/>
                          <a:pt x="216" y="93"/>
                          <a:pt x="248" y="93"/>
                        </a:cubicBezTo>
                        <a:cubicBezTo>
                          <a:pt x="248" y="93"/>
                          <a:pt x="248" y="93"/>
                          <a:pt x="216" y="9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7" name="Freeform 131">
                    <a:extLst>
                      <a:ext uri="{FF2B5EF4-FFF2-40B4-BE49-F238E27FC236}">
                        <a16:creationId xmlns:a16="http://schemas.microsoft.com/office/drawing/2014/main" id="{C338C73D-3725-47B3-968D-E0837DF83BE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776913" y="2282825"/>
                    <a:ext cx="55562" cy="133350"/>
                  </a:xfrm>
                  <a:custGeom>
                    <a:avLst/>
                    <a:gdLst>
                      <a:gd name="T0" fmla="*/ 63 w 156"/>
                      <a:gd name="T1" fmla="*/ 278 h 372"/>
                      <a:gd name="T2" fmla="*/ 63 w 156"/>
                      <a:gd name="T3" fmla="*/ 278 h 372"/>
                      <a:gd name="T4" fmla="*/ 63 w 156"/>
                      <a:gd name="T5" fmla="*/ 278 h 372"/>
                      <a:gd name="T6" fmla="*/ 63 w 156"/>
                      <a:gd name="T7" fmla="*/ 278 h 372"/>
                      <a:gd name="T8" fmla="*/ 31 w 156"/>
                      <a:gd name="T9" fmla="*/ 309 h 372"/>
                      <a:gd name="T10" fmla="*/ 31 w 156"/>
                      <a:gd name="T11" fmla="*/ 309 h 372"/>
                      <a:gd name="T12" fmla="*/ 31 w 156"/>
                      <a:gd name="T13" fmla="*/ 309 h 372"/>
                      <a:gd name="T14" fmla="*/ 31 w 156"/>
                      <a:gd name="T15" fmla="*/ 309 h 372"/>
                      <a:gd name="T16" fmla="*/ 31 w 156"/>
                      <a:gd name="T17" fmla="*/ 309 h 372"/>
                      <a:gd name="T18" fmla="*/ 0 w 156"/>
                      <a:gd name="T19" fmla="*/ 341 h 372"/>
                      <a:gd name="T20" fmla="*/ 0 w 156"/>
                      <a:gd name="T21" fmla="*/ 341 h 372"/>
                      <a:gd name="T22" fmla="*/ 0 w 156"/>
                      <a:gd name="T23" fmla="*/ 341 h 372"/>
                      <a:gd name="T24" fmla="*/ 0 w 156"/>
                      <a:gd name="T25" fmla="*/ 341 h 372"/>
                      <a:gd name="T26" fmla="*/ 31 w 156"/>
                      <a:gd name="T27" fmla="*/ 371 h 372"/>
                      <a:gd name="T28" fmla="*/ 31 w 156"/>
                      <a:gd name="T29" fmla="*/ 371 h 372"/>
                      <a:gd name="T30" fmla="*/ 93 w 156"/>
                      <a:gd name="T31" fmla="*/ 341 h 372"/>
                      <a:gd name="T32" fmla="*/ 93 w 156"/>
                      <a:gd name="T33" fmla="*/ 341 h 372"/>
                      <a:gd name="T34" fmla="*/ 93 w 156"/>
                      <a:gd name="T35" fmla="*/ 309 h 372"/>
                      <a:gd name="T36" fmla="*/ 93 w 156"/>
                      <a:gd name="T37" fmla="*/ 309 h 372"/>
                      <a:gd name="T38" fmla="*/ 155 w 156"/>
                      <a:gd name="T39" fmla="*/ 247 h 372"/>
                      <a:gd name="T40" fmla="*/ 155 w 156"/>
                      <a:gd name="T41" fmla="*/ 247 h 372"/>
                      <a:gd name="T42" fmla="*/ 155 w 156"/>
                      <a:gd name="T43" fmla="*/ 217 h 372"/>
                      <a:gd name="T44" fmla="*/ 155 w 156"/>
                      <a:gd name="T45" fmla="*/ 185 h 372"/>
                      <a:gd name="T46" fmla="*/ 155 w 156"/>
                      <a:gd name="T47" fmla="*/ 154 h 372"/>
                      <a:gd name="T48" fmla="*/ 155 w 156"/>
                      <a:gd name="T49" fmla="*/ 154 h 372"/>
                      <a:gd name="T50" fmla="*/ 155 w 156"/>
                      <a:gd name="T51" fmla="*/ 123 h 372"/>
                      <a:gd name="T52" fmla="*/ 155 w 156"/>
                      <a:gd name="T53" fmla="*/ 123 h 372"/>
                      <a:gd name="T54" fmla="*/ 124 w 156"/>
                      <a:gd name="T55" fmla="*/ 31 h 372"/>
                      <a:gd name="T56" fmla="*/ 124 w 156"/>
                      <a:gd name="T57" fmla="*/ 31 h 372"/>
                      <a:gd name="T58" fmla="*/ 93 w 156"/>
                      <a:gd name="T59" fmla="*/ 31 h 372"/>
                      <a:gd name="T60" fmla="*/ 93 w 156"/>
                      <a:gd name="T61" fmla="*/ 0 h 372"/>
                      <a:gd name="T62" fmla="*/ 93 w 156"/>
                      <a:gd name="T63" fmla="*/ 31 h 372"/>
                      <a:gd name="T64" fmla="*/ 93 w 156"/>
                      <a:gd name="T65" fmla="*/ 31 h 372"/>
                      <a:gd name="T66" fmla="*/ 93 w 156"/>
                      <a:gd name="T67" fmla="*/ 31 h 372"/>
                      <a:gd name="T68" fmla="*/ 93 w 156"/>
                      <a:gd name="T69" fmla="*/ 31 h 372"/>
                      <a:gd name="T70" fmla="*/ 93 w 156"/>
                      <a:gd name="T71" fmla="*/ 31 h 372"/>
                      <a:gd name="T72" fmla="*/ 93 w 156"/>
                      <a:gd name="T73" fmla="*/ 61 h 372"/>
                      <a:gd name="T74" fmla="*/ 93 w 156"/>
                      <a:gd name="T75" fmla="*/ 93 h 372"/>
                      <a:gd name="T76" fmla="*/ 93 w 156"/>
                      <a:gd name="T77" fmla="*/ 93 h 372"/>
                      <a:gd name="T78" fmla="*/ 93 w 156"/>
                      <a:gd name="T79" fmla="*/ 93 h 372"/>
                      <a:gd name="T80" fmla="*/ 93 w 156"/>
                      <a:gd name="T81" fmla="*/ 93 h 372"/>
                      <a:gd name="T82" fmla="*/ 93 w 156"/>
                      <a:gd name="T83" fmla="*/ 123 h 372"/>
                      <a:gd name="T84" fmla="*/ 93 w 156"/>
                      <a:gd name="T85" fmla="*/ 154 h 372"/>
                      <a:gd name="T86" fmla="*/ 93 w 156"/>
                      <a:gd name="T87" fmla="*/ 185 h 372"/>
                      <a:gd name="T88" fmla="*/ 93 w 156"/>
                      <a:gd name="T89" fmla="*/ 217 h 372"/>
                      <a:gd name="T90" fmla="*/ 93 w 156"/>
                      <a:gd name="T91" fmla="*/ 247 h 372"/>
                      <a:gd name="T92" fmla="*/ 93 w 156"/>
                      <a:gd name="T93" fmla="*/ 278 h 372"/>
                      <a:gd name="T94" fmla="*/ 93 w 156"/>
                      <a:gd name="T95" fmla="*/ 278 h 372"/>
                      <a:gd name="T96" fmla="*/ 63 w 156"/>
                      <a:gd name="T97" fmla="*/ 278 h 3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156" h="372">
                        <a:moveTo>
                          <a:pt x="63" y="278"/>
                        </a:moveTo>
                        <a:lnTo>
                          <a:pt x="63" y="278"/>
                        </a:lnTo>
                        <a:lnTo>
                          <a:pt x="63" y="278"/>
                        </a:lnTo>
                        <a:lnTo>
                          <a:pt x="63" y="278"/>
                        </a:lnTo>
                        <a:cubicBezTo>
                          <a:pt x="31" y="278"/>
                          <a:pt x="31" y="309"/>
                          <a:pt x="31" y="309"/>
                        </a:cubicBezTo>
                        <a:lnTo>
                          <a:pt x="31" y="309"/>
                        </a:lnTo>
                        <a:lnTo>
                          <a:pt x="31" y="309"/>
                        </a:lnTo>
                        <a:lnTo>
                          <a:pt x="31" y="309"/>
                        </a:lnTo>
                        <a:lnTo>
                          <a:pt x="31" y="309"/>
                        </a:lnTo>
                        <a:cubicBezTo>
                          <a:pt x="31" y="341"/>
                          <a:pt x="31" y="341"/>
                          <a:pt x="0" y="341"/>
                        </a:cubicBezTo>
                        <a:lnTo>
                          <a:pt x="0" y="341"/>
                        </a:lnTo>
                        <a:lnTo>
                          <a:pt x="0" y="341"/>
                        </a:lnTo>
                        <a:lnTo>
                          <a:pt x="0" y="341"/>
                        </a:lnTo>
                        <a:lnTo>
                          <a:pt x="31" y="371"/>
                        </a:lnTo>
                        <a:lnTo>
                          <a:pt x="31" y="371"/>
                        </a:lnTo>
                        <a:cubicBezTo>
                          <a:pt x="31" y="341"/>
                          <a:pt x="63" y="341"/>
                          <a:pt x="93" y="341"/>
                        </a:cubicBezTo>
                        <a:lnTo>
                          <a:pt x="93" y="341"/>
                        </a:lnTo>
                        <a:cubicBezTo>
                          <a:pt x="93" y="309"/>
                          <a:pt x="93" y="309"/>
                          <a:pt x="93" y="309"/>
                        </a:cubicBezTo>
                        <a:lnTo>
                          <a:pt x="93" y="309"/>
                        </a:lnTo>
                        <a:cubicBezTo>
                          <a:pt x="93" y="309"/>
                          <a:pt x="124" y="278"/>
                          <a:pt x="155" y="247"/>
                        </a:cubicBezTo>
                        <a:lnTo>
                          <a:pt x="155" y="247"/>
                        </a:lnTo>
                        <a:lnTo>
                          <a:pt x="155" y="217"/>
                        </a:lnTo>
                        <a:cubicBezTo>
                          <a:pt x="155" y="185"/>
                          <a:pt x="155" y="185"/>
                          <a:pt x="155" y="185"/>
                        </a:cubicBezTo>
                        <a:cubicBezTo>
                          <a:pt x="155" y="185"/>
                          <a:pt x="155" y="185"/>
                          <a:pt x="155" y="154"/>
                        </a:cubicBezTo>
                        <a:lnTo>
                          <a:pt x="155" y="154"/>
                        </a:lnTo>
                        <a:lnTo>
                          <a:pt x="155" y="123"/>
                        </a:lnTo>
                        <a:lnTo>
                          <a:pt x="155" y="123"/>
                        </a:lnTo>
                        <a:cubicBezTo>
                          <a:pt x="124" y="93"/>
                          <a:pt x="124" y="61"/>
                          <a:pt x="124" y="31"/>
                        </a:cubicBezTo>
                        <a:lnTo>
                          <a:pt x="124" y="31"/>
                        </a:lnTo>
                        <a:cubicBezTo>
                          <a:pt x="124" y="31"/>
                          <a:pt x="124" y="31"/>
                          <a:pt x="93" y="31"/>
                        </a:cubicBez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lnTo>
                          <a:pt x="93" y="31"/>
                        </a:lnTo>
                        <a:lnTo>
                          <a:pt x="93" y="31"/>
                        </a:lnTo>
                        <a:lnTo>
                          <a:pt x="93" y="31"/>
                        </a:lnTo>
                        <a:lnTo>
                          <a:pt x="93" y="61"/>
                        </a:lnTo>
                        <a:cubicBezTo>
                          <a:pt x="93" y="61"/>
                          <a:pt x="93" y="61"/>
                          <a:pt x="93" y="93"/>
                        </a:cubicBez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cubicBezTo>
                          <a:pt x="93" y="93"/>
                          <a:pt x="93" y="93"/>
                          <a:pt x="93" y="123"/>
                        </a:cubicBezTo>
                        <a:cubicBezTo>
                          <a:pt x="93" y="123"/>
                          <a:pt x="93" y="123"/>
                          <a:pt x="93" y="154"/>
                        </a:cubicBezTo>
                        <a:cubicBezTo>
                          <a:pt x="93" y="185"/>
                          <a:pt x="93" y="185"/>
                          <a:pt x="93" y="185"/>
                        </a:cubicBezTo>
                        <a:lnTo>
                          <a:pt x="93" y="217"/>
                        </a:lnTo>
                        <a:cubicBezTo>
                          <a:pt x="93" y="217"/>
                          <a:pt x="93" y="217"/>
                          <a:pt x="93" y="247"/>
                        </a:cubicBezTo>
                        <a:cubicBezTo>
                          <a:pt x="93" y="247"/>
                          <a:pt x="93" y="247"/>
                          <a:pt x="93" y="278"/>
                        </a:cubicBezTo>
                        <a:lnTo>
                          <a:pt x="93" y="278"/>
                        </a:lnTo>
                        <a:lnTo>
                          <a:pt x="63" y="278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8" name="Freeform 132">
                    <a:extLst>
                      <a:ext uri="{FF2B5EF4-FFF2-40B4-BE49-F238E27FC236}">
                        <a16:creationId xmlns:a16="http://schemas.microsoft.com/office/drawing/2014/main" id="{0538B2A2-147D-4D1B-8BF0-FB2D41AAE43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710238" y="2327275"/>
                    <a:ext cx="88900" cy="79375"/>
                  </a:xfrm>
                  <a:custGeom>
                    <a:avLst/>
                    <a:gdLst>
                      <a:gd name="T0" fmla="*/ 154 w 249"/>
                      <a:gd name="T1" fmla="*/ 155 h 219"/>
                      <a:gd name="T2" fmla="*/ 154 w 249"/>
                      <a:gd name="T3" fmla="*/ 155 h 219"/>
                      <a:gd name="T4" fmla="*/ 154 w 249"/>
                      <a:gd name="T5" fmla="*/ 155 h 219"/>
                      <a:gd name="T6" fmla="*/ 154 w 249"/>
                      <a:gd name="T7" fmla="*/ 155 h 219"/>
                      <a:gd name="T8" fmla="*/ 154 w 249"/>
                      <a:gd name="T9" fmla="*/ 155 h 219"/>
                      <a:gd name="T10" fmla="*/ 154 w 249"/>
                      <a:gd name="T11" fmla="*/ 155 h 219"/>
                      <a:gd name="T12" fmla="*/ 154 w 249"/>
                      <a:gd name="T13" fmla="*/ 124 h 219"/>
                      <a:gd name="T14" fmla="*/ 154 w 249"/>
                      <a:gd name="T15" fmla="*/ 124 h 219"/>
                      <a:gd name="T16" fmla="*/ 154 w 249"/>
                      <a:gd name="T17" fmla="*/ 124 h 219"/>
                      <a:gd name="T18" fmla="*/ 185 w 249"/>
                      <a:gd name="T19" fmla="*/ 124 h 219"/>
                      <a:gd name="T20" fmla="*/ 185 w 249"/>
                      <a:gd name="T21" fmla="*/ 124 h 219"/>
                      <a:gd name="T22" fmla="*/ 216 w 249"/>
                      <a:gd name="T23" fmla="*/ 124 h 219"/>
                      <a:gd name="T24" fmla="*/ 216 w 249"/>
                      <a:gd name="T25" fmla="*/ 124 h 219"/>
                      <a:gd name="T26" fmla="*/ 248 w 249"/>
                      <a:gd name="T27" fmla="*/ 94 h 219"/>
                      <a:gd name="T28" fmla="*/ 248 w 249"/>
                      <a:gd name="T29" fmla="*/ 94 h 219"/>
                      <a:gd name="T30" fmla="*/ 248 w 249"/>
                      <a:gd name="T31" fmla="*/ 94 h 219"/>
                      <a:gd name="T32" fmla="*/ 248 w 249"/>
                      <a:gd name="T33" fmla="*/ 62 h 219"/>
                      <a:gd name="T34" fmla="*/ 248 w 249"/>
                      <a:gd name="T35" fmla="*/ 31 h 219"/>
                      <a:gd name="T36" fmla="*/ 248 w 249"/>
                      <a:gd name="T37" fmla="*/ 0 h 219"/>
                      <a:gd name="T38" fmla="*/ 248 w 249"/>
                      <a:gd name="T39" fmla="*/ 0 h 219"/>
                      <a:gd name="T40" fmla="*/ 248 w 249"/>
                      <a:gd name="T41" fmla="*/ 0 h 219"/>
                      <a:gd name="T42" fmla="*/ 248 w 249"/>
                      <a:gd name="T43" fmla="*/ 0 h 219"/>
                      <a:gd name="T44" fmla="*/ 216 w 249"/>
                      <a:gd name="T45" fmla="*/ 0 h 219"/>
                      <a:gd name="T46" fmla="*/ 216 w 249"/>
                      <a:gd name="T47" fmla="*/ 0 h 219"/>
                      <a:gd name="T48" fmla="*/ 216 w 249"/>
                      <a:gd name="T49" fmla="*/ 0 h 219"/>
                      <a:gd name="T50" fmla="*/ 216 w 249"/>
                      <a:gd name="T51" fmla="*/ 0 h 219"/>
                      <a:gd name="T52" fmla="*/ 216 w 249"/>
                      <a:gd name="T53" fmla="*/ 0 h 219"/>
                      <a:gd name="T54" fmla="*/ 185 w 249"/>
                      <a:gd name="T55" fmla="*/ 0 h 219"/>
                      <a:gd name="T56" fmla="*/ 185 w 249"/>
                      <a:gd name="T57" fmla="*/ 31 h 219"/>
                      <a:gd name="T58" fmla="*/ 154 w 249"/>
                      <a:gd name="T59" fmla="*/ 31 h 219"/>
                      <a:gd name="T60" fmla="*/ 154 w 249"/>
                      <a:gd name="T61" fmla="*/ 31 h 219"/>
                      <a:gd name="T62" fmla="*/ 124 w 249"/>
                      <a:gd name="T63" fmla="*/ 31 h 219"/>
                      <a:gd name="T64" fmla="*/ 124 w 249"/>
                      <a:gd name="T65" fmla="*/ 0 h 219"/>
                      <a:gd name="T66" fmla="*/ 124 w 249"/>
                      <a:gd name="T67" fmla="*/ 0 h 219"/>
                      <a:gd name="T68" fmla="*/ 92 w 249"/>
                      <a:gd name="T69" fmla="*/ 0 h 219"/>
                      <a:gd name="T70" fmla="*/ 92 w 249"/>
                      <a:gd name="T71" fmla="*/ 0 h 219"/>
                      <a:gd name="T72" fmla="*/ 92 w 249"/>
                      <a:gd name="T73" fmla="*/ 0 h 219"/>
                      <a:gd name="T74" fmla="*/ 61 w 249"/>
                      <a:gd name="T75" fmla="*/ 0 h 219"/>
                      <a:gd name="T76" fmla="*/ 30 w 249"/>
                      <a:gd name="T77" fmla="*/ 0 h 219"/>
                      <a:gd name="T78" fmla="*/ 30 w 249"/>
                      <a:gd name="T79" fmla="*/ 0 h 219"/>
                      <a:gd name="T80" fmla="*/ 30 w 249"/>
                      <a:gd name="T81" fmla="*/ 0 h 219"/>
                      <a:gd name="T82" fmla="*/ 0 w 249"/>
                      <a:gd name="T83" fmla="*/ 31 h 219"/>
                      <a:gd name="T84" fmla="*/ 0 w 249"/>
                      <a:gd name="T85" fmla="*/ 62 h 219"/>
                      <a:gd name="T86" fmla="*/ 30 w 249"/>
                      <a:gd name="T87" fmla="*/ 124 h 219"/>
                      <a:gd name="T88" fmla="*/ 30 w 249"/>
                      <a:gd name="T89" fmla="*/ 124 h 219"/>
                      <a:gd name="T90" fmla="*/ 30 w 249"/>
                      <a:gd name="T91" fmla="*/ 155 h 219"/>
                      <a:gd name="T92" fmla="*/ 61 w 249"/>
                      <a:gd name="T93" fmla="*/ 186 h 219"/>
                      <a:gd name="T94" fmla="*/ 92 w 249"/>
                      <a:gd name="T95" fmla="*/ 218 h 219"/>
                      <a:gd name="T96" fmla="*/ 92 w 249"/>
                      <a:gd name="T97" fmla="*/ 186 h 219"/>
                      <a:gd name="T98" fmla="*/ 124 w 249"/>
                      <a:gd name="T99" fmla="*/ 186 h 219"/>
                      <a:gd name="T100" fmla="*/ 154 w 249"/>
                      <a:gd name="T101" fmla="*/ 155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249" h="219">
                        <a:moveTo>
                          <a:pt x="154" y="155"/>
                        </a:moveTo>
                        <a:lnTo>
                          <a:pt x="154" y="155"/>
                        </a:lnTo>
                        <a:lnTo>
                          <a:pt x="154" y="155"/>
                        </a:lnTo>
                        <a:lnTo>
                          <a:pt x="154" y="155"/>
                        </a:lnTo>
                        <a:lnTo>
                          <a:pt x="154" y="155"/>
                        </a:lnTo>
                        <a:lnTo>
                          <a:pt x="154" y="155"/>
                        </a:lnTo>
                        <a:lnTo>
                          <a:pt x="154" y="124"/>
                        </a:lnTo>
                        <a:lnTo>
                          <a:pt x="154" y="124"/>
                        </a:lnTo>
                        <a:lnTo>
                          <a:pt x="154" y="124"/>
                        </a:lnTo>
                        <a:cubicBezTo>
                          <a:pt x="185" y="124"/>
                          <a:pt x="185" y="124"/>
                          <a:pt x="185" y="124"/>
                        </a:cubicBezTo>
                        <a:lnTo>
                          <a:pt x="185" y="124"/>
                        </a:lnTo>
                        <a:cubicBezTo>
                          <a:pt x="216" y="124"/>
                          <a:pt x="216" y="124"/>
                          <a:pt x="216" y="124"/>
                        </a:cubicBezTo>
                        <a:lnTo>
                          <a:pt x="216" y="124"/>
                        </a:lnTo>
                        <a:cubicBezTo>
                          <a:pt x="216" y="94"/>
                          <a:pt x="216" y="94"/>
                          <a:pt x="248" y="94"/>
                        </a:cubicBezTo>
                        <a:lnTo>
                          <a:pt x="248" y="94"/>
                        </a:lnTo>
                        <a:lnTo>
                          <a:pt x="248" y="94"/>
                        </a:lnTo>
                        <a:cubicBezTo>
                          <a:pt x="248" y="94"/>
                          <a:pt x="248" y="94"/>
                          <a:pt x="248" y="62"/>
                        </a:cubicBezTo>
                        <a:cubicBezTo>
                          <a:pt x="248" y="62"/>
                          <a:pt x="248" y="62"/>
                          <a:pt x="248" y="31"/>
                        </a:cubicBezTo>
                        <a:lnTo>
                          <a:pt x="248" y="0"/>
                        </a:lnTo>
                        <a:lnTo>
                          <a:pt x="248" y="0"/>
                        </a:lnTo>
                        <a:lnTo>
                          <a:pt x="248" y="0"/>
                        </a:lnTo>
                        <a:lnTo>
                          <a:pt x="248" y="0"/>
                        </a:lnTo>
                        <a:cubicBezTo>
                          <a:pt x="216" y="0"/>
                          <a:pt x="216" y="0"/>
                          <a:pt x="216" y="0"/>
                        </a:cubicBezTo>
                        <a:lnTo>
                          <a:pt x="216" y="0"/>
                        </a:lnTo>
                        <a:lnTo>
                          <a:pt x="216" y="0"/>
                        </a:lnTo>
                        <a:lnTo>
                          <a:pt x="216" y="0"/>
                        </a:lnTo>
                        <a:lnTo>
                          <a:pt x="216" y="0"/>
                        </a:lnTo>
                        <a:cubicBezTo>
                          <a:pt x="216" y="0"/>
                          <a:pt x="216" y="0"/>
                          <a:pt x="185" y="0"/>
                        </a:cubicBezTo>
                        <a:lnTo>
                          <a:pt x="185" y="31"/>
                        </a:lnTo>
                        <a:cubicBezTo>
                          <a:pt x="185" y="31"/>
                          <a:pt x="185" y="31"/>
                          <a:pt x="154" y="31"/>
                        </a:cubicBezTo>
                        <a:lnTo>
                          <a:pt x="154" y="31"/>
                        </a:lnTo>
                        <a:cubicBezTo>
                          <a:pt x="154" y="31"/>
                          <a:pt x="154" y="31"/>
                          <a:pt x="124" y="31"/>
                        </a:cubicBezTo>
                        <a:cubicBezTo>
                          <a:pt x="124" y="31"/>
                          <a:pt x="124" y="31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92" y="0"/>
                          <a:pt x="92" y="0"/>
                          <a:pt x="92" y="0"/>
                        </a:cubicBezTo>
                        <a:lnTo>
                          <a:pt x="92" y="0"/>
                        </a:lnTo>
                        <a:lnTo>
                          <a:pt x="92" y="0"/>
                        </a:lnTo>
                        <a:cubicBezTo>
                          <a:pt x="92" y="0"/>
                          <a:pt x="92" y="0"/>
                          <a:pt x="61" y="0"/>
                        </a:cubicBezTo>
                        <a:cubicBezTo>
                          <a:pt x="61" y="0"/>
                          <a:pt x="61" y="0"/>
                          <a:pt x="30" y="0"/>
                        </a:cubicBezTo>
                        <a:lnTo>
                          <a:pt x="30" y="0"/>
                        </a:lnTo>
                        <a:lnTo>
                          <a:pt x="30" y="0"/>
                        </a:ln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62"/>
                          <a:pt x="0" y="62"/>
                          <a:pt x="0" y="62"/>
                        </a:cubicBezTo>
                        <a:cubicBezTo>
                          <a:pt x="0" y="94"/>
                          <a:pt x="30" y="124"/>
                          <a:pt x="30" y="124"/>
                        </a:cubicBezTo>
                        <a:lnTo>
                          <a:pt x="30" y="124"/>
                        </a:lnTo>
                        <a:cubicBezTo>
                          <a:pt x="30" y="155"/>
                          <a:pt x="30" y="155"/>
                          <a:pt x="30" y="155"/>
                        </a:cubicBezTo>
                        <a:cubicBezTo>
                          <a:pt x="30" y="155"/>
                          <a:pt x="30" y="186"/>
                          <a:pt x="61" y="186"/>
                        </a:cubicBezTo>
                        <a:cubicBezTo>
                          <a:pt x="61" y="186"/>
                          <a:pt x="61" y="186"/>
                          <a:pt x="92" y="218"/>
                        </a:cubicBezTo>
                        <a:cubicBezTo>
                          <a:pt x="92" y="186"/>
                          <a:pt x="92" y="186"/>
                          <a:pt x="92" y="186"/>
                        </a:cubicBezTo>
                        <a:cubicBezTo>
                          <a:pt x="92" y="186"/>
                          <a:pt x="92" y="186"/>
                          <a:pt x="124" y="186"/>
                        </a:cubicBezTo>
                        <a:cubicBezTo>
                          <a:pt x="124" y="186"/>
                          <a:pt x="124" y="155"/>
                          <a:pt x="154" y="15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9" name="Freeform 133">
                    <a:extLst>
                      <a:ext uri="{FF2B5EF4-FFF2-40B4-BE49-F238E27FC236}">
                        <a16:creationId xmlns:a16="http://schemas.microsoft.com/office/drawing/2014/main" id="{B8222128-1F08-45C7-94DA-5A1F5C1D5AA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832475" y="2560638"/>
                    <a:ext cx="168275" cy="179387"/>
                  </a:xfrm>
                  <a:custGeom>
                    <a:avLst/>
                    <a:gdLst>
                      <a:gd name="T0" fmla="*/ 32 w 466"/>
                      <a:gd name="T1" fmla="*/ 310 h 497"/>
                      <a:gd name="T2" fmla="*/ 62 w 466"/>
                      <a:gd name="T3" fmla="*/ 341 h 497"/>
                      <a:gd name="T4" fmla="*/ 62 w 466"/>
                      <a:gd name="T5" fmla="*/ 372 h 497"/>
                      <a:gd name="T6" fmla="*/ 62 w 466"/>
                      <a:gd name="T7" fmla="*/ 403 h 497"/>
                      <a:gd name="T8" fmla="*/ 62 w 466"/>
                      <a:gd name="T9" fmla="*/ 434 h 497"/>
                      <a:gd name="T10" fmla="*/ 93 w 466"/>
                      <a:gd name="T11" fmla="*/ 434 h 497"/>
                      <a:gd name="T12" fmla="*/ 124 w 466"/>
                      <a:gd name="T13" fmla="*/ 434 h 497"/>
                      <a:gd name="T14" fmla="*/ 156 w 466"/>
                      <a:gd name="T15" fmla="*/ 434 h 497"/>
                      <a:gd name="T16" fmla="*/ 217 w 466"/>
                      <a:gd name="T17" fmla="*/ 434 h 497"/>
                      <a:gd name="T18" fmla="*/ 248 w 466"/>
                      <a:gd name="T19" fmla="*/ 434 h 497"/>
                      <a:gd name="T20" fmla="*/ 248 w 466"/>
                      <a:gd name="T21" fmla="*/ 434 h 497"/>
                      <a:gd name="T22" fmla="*/ 280 w 466"/>
                      <a:gd name="T23" fmla="*/ 434 h 497"/>
                      <a:gd name="T24" fmla="*/ 310 w 466"/>
                      <a:gd name="T25" fmla="*/ 465 h 497"/>
                      <a:gd name="T26" fmla="*/ 310 w 466"/>
                      <a:gd name="T27" fmla="*/ 496 h 497"/>
                      <a:gd name="T28" fmla="*/ 372 w 466"/>
                      <a:gd name="T29" fmla="*/ 465 h 497"/>
                      <a:gd name="T30" fmla="*/ 372 w 466"/>
                      <a:gd name="T31" fmla="*/ 403 h 497"/>
                      <a:gd name="T32" fmla="*/ 372 w 466"/>
                      <a:gd name="T33" fmla="*/ 403 h 497"/>
                      <a:gd name="T34" fmla="*/ 434 w 466"/>
                      <a:gd name="T35" fmla="*/ 310 h 497"/>
                      <a:gd name="T36" fmla="*/ 434 w 466"/>
                      <a:gd name="T37" fmla="*/ 279 h 497"/>
                      <a:gd name="T38" fmla="*/ 434 w 466"/>
                      <a:gd name="T39" fmla="*/ 217 h 497"/>
                      <a:gd name="T40" fmla="*/ 465 w 466"/>
                      <a:gd name="T41" fmla="*/ 155 h 497"/>
                      <a:gd name="T42" fmla="*/ 465 w 466"/>
                      <a:gd name="T43" fmla="*/ 124 h 497"/>
                      <a:gd name="T44" fmla="*/ 465 w 466"/>
                      <a:gd name="T45" fmla="*/ 93 h 497"/>
                      <a:gd name="T46" fmla="*/ 434 w 466"/>
                      <a:gd name="T47" fmla="*/ 0 h 497"/>
                      <a:gd name="T48" fmla="*/ 372 w 466"/>
                      <a:gd name="T49" fmla="*/ 0 h 497"/>
                      <a:gd name="T50" fmla="*/ 372 w 466"/>
                      <a:gd name="T51" fmla="*/ 31 h 497"/>
                      <a:gd name="T52" fmla="*/ 372 w 466"/>
                      <a:gd name="T53" fmla="*/ 62 h 497"/>
                      <a:gd name="T54" fmla="*/ 372 w 466"/>
                      <a:gd name="T55" fmla="*/ 93 h 497"/>
                      <a:gd name="T56" fmla="*/ 341 w 466"/>
                      <a:gd name="T57" fmla="*/ 124 h 497"/>
                      <a:gd name="T58" fmla="*/ 341 w 466"/>
                      <a:gd name="T59" fmla="*/ 155 h 497"/>
                      <a:gd name="T60" fmla="*/ 341 w 466"/>
                      <a:gd name="T61" fmla="*/ 155 h 497"/>
                      <a:gd name="T62" fmla="*/ 310 w 466"/>
                      <a:gd name="T63" fmla="*/ 186 h 497"/>
                      <a:gd name="T64" fmla="*/ 248 w 466"/>
                      <a:gd name="T65" fmla="*/ 217 h 497"/>
                      <a:gd name="T66" fmla="*/ 186 w 466"/>
                      <a:gd name="T67" fmla="*/ 186 h 497"/>
                      <a:gd name="T68" fmla="*/ 186 w 466"/>
                      <a:gd name="T69" fmla="*/ 186 h 497"/>
                      <a:gd name="T70" fmla="*/ 124 w 466"/>
                      <a:gd name="T71" fmla="*/ 217 h 497"/>
                      <a:gd name="T72" fmla="*/ 124 w 466"/>
                      <a:gd name="T73" fmla="*/ 217 h 497"/>
                      <a:gd name="T74" fmla="*/ 93 w 466"/>
                      <a:gd name="T75" fmla="*/ 217 h 497"/>
                      <a:gd name="T76" fmla="*/ 62 w 466"/>
                      <a:gd name="T77" fmla="*/ 217 h 497"/>
                      <a:gd name="T78" fmla="*/ 62 w 466"/>
                      <a:gd name="T79" fmla="*/ 217 h 497"/>
                      <a:gd name="T80" fmla="*/ 32 w 466"/>
                      <a:gd name="T81" fmla="*/ 186 h 497"/>
                      <a:gd name="T82" fmla="*/ 0 w 466"/>
                      <a:gd name="T83" fmla="*/ 186 h 497"/>
                      <a:gd name="T84" fmla="*/ 0 w 466"/>
                      <a:gd name="T85" fmla="*/ 217 h 497"/>
                      <a:gd name="T86" fmla="*/ 32 w 466"/>
                      <a:gd name="T87" fmla="*/ 279 h 4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466" h="497">
                        <a:moveTo>
                          <a:pt x="32" y="310"/>
                        </a:moveTo>
                        <a:lnTo>
                          <a:pt x="32" y="310"/>
                        </a:lnTo>
                        <a:cubicBezTo>
                          <a:pt x="32" y="310"/>
                          <a:pt x="62" y="310"/>
                          <a:pt x="62" y="341"/>
                        </a:cubicBezTo>
                        <a:lnTo>
                          <a:pt x="62" y="341"/>
                        </a:lnTo>
                        <a:lnTo>
                          <a:pt x="62" y="372"/>
                        </a:lnTo>
                        <a:lnTo>
                          <a:pt x="62" y="372"/>
                        </a:lnTo>
                        <a:lnTo>
                          <a:pt x="62" y="403"/>
                        </a:lnTo>
                        <a:lnTo>
                          <a:pt x="62" y="403"/>
                        </a:lnTo>
                        <a:cubicBezTo>
                          <a:pt x="62" y="434"/>
                          <a:pt x="62" y="434"/>
                          <a:pt x="62" y="434"/>
                        </a:cubicBezTo>
                        <a:lnTo>
                          <a:pt x="62" y="434"/>
                        </a:lnTo>
                        <a:cubicBezTo>
                          <a:pt x="93" y="434"/>
                          <a:pt x="93" y="434"/>
                          <a:pt x="93" y="434"/>
                        </a:cubicBezTo>
                        <a:lnTo>
                          <a:pt x="93" y="434"/>
                        </a:lnTo>
                        <a:lnTo>
                          <a:pt x="93" y="434"/>
                        </a:lnTo>
                        <a:cubicBezTo>
                          <a:pt x="124" y="434"/>
                          <a:pt x="124" y="434"/>
                          <a:pt x="124" y="434"/>
                        </a:cubicBezTo>
                        <a:cubicBezTo>
                          <a:pt x="124" y="403"/>
                          <a:pt x="124" y="403"/>
                          <a:pt x="124" y="403"/>
                        </a:cubicBezTo>
                        <a:cubicBezTo>
                          <a:pt x="156" y="403"/>
                          <a:pt x="156" y="434"/>
                          <a:pt x="156" y="434"/>
                        </a:cubicBezTo>
                        <a:lnTo>
                          <a:pt x="156" y="434"/>
                        </a:lnTo>
                        <a:cubicBezTo>
                          <a:pt x="186" y="434"/>
                          <a:pt x="186" y="434"/>
                          <a:pt x="217" y="434"/>
                        </a:cubicBezTo>
                        <a:lnTo>
                          <a:pt x="217" y="434"/>
                        </a:lnTo>
                        <a:cubicBezTo>
                          <a:pt x="217" y="434"/>
                          <a:pt x="217" y="434"/>
                          <a:pt x="248" y="434"/>
                        </a:cubicBezTo>
                        <a:lnTo>
                          <a:pt x="248" y="434"/>
                        </a:lnTo>
                        <a:lnTo>
                          <a:pt x="248" y="434"/>
                        </a:lnTo>
                        <a:lnTo>
                          <a:pt x="248" y="434"/>
                        </a:lnTo>
                        <a:cubicBezTo>
                          <a:pt x="280" y="434"/>
                          <a:pt x="280" y="434"/>
                          <a:pt x="280" y="434"/>
                        </a:cubicBezTo>
                        <a:cubicBezTo>
                          <a:pt x="280" y="434"/>
                          <a:pt x="280" y="465"/>
                          <a:pt x="310" y="465"/>
                        </a:cubicBezTo>
                        <a:lnTo>
                          <a:pt x="310" y="465"/>
                        </a:lnTo>
                        <a:cubicBezTo>
                          <a:pt x="310" y="465"/>
                          <a:pt x="310" y="465"/>
                          <a:pt x="310" y="496"/>
                        </a:cubicBezTo>
                        <a:lnTo>
                          <a:pt x="310" y="496"/>
                        </a:lnTo>
                        <a:lnTo>
                          <a:pt x="341" y="465"/>
                        </a:lnTo>
                        <a:cubicBezTo>
                          <a:pt x="341" y="465"/>
                          <a:pt x="341" y="465"/>
                          <a:pt x="372" y="465"/>
                        </a:cubicBezTo>
                        <a:lnTo>
                          <a:pt x="372" y="434"/>
                        </a:lnTo>
                        <a:cubicBezTo>
                          <a:pt x="372" y="434"/>
                          <a:pt x="372" y="434"/>
                          <a:pt x="372" y="403"/>
                        </a:cubicBezTo>
                        <a:lnTo>
                          <a:pt x="372" y="403"/>
                        </a:lnTo>
                        <a:lnTo>
                          <a:pt x="372" y="403"/>
                        </a:lnTo>
                        <a:lnTo>
                          <a:pt x="372" y="403"/>
                        </a:lnTo>
                        <a:cubicBezTo>
                          <a:pt x="372" y="372"/>
                          <a:pt x="404" y="310"/>
                          <a:pt x="434" y="310"/>
                        </a:cubicBezTo>
                        <a:lnTo>
                          <a:pt x="434" y="310"/>
                        </a:lnTo>
                        <a:cubicBezTo>
                          <a:pt x="434" y="279"/>
                          <a:pt x="434" y="279"/>
                          <a:pt x="434" y="279"/>
                        </a:cubicBezTo>
                        <a:lnTo>
                          <a:pt x="434" y="279"/>
                        </a:lnTo>
                        <a:cubicBezTo>
                          <a:pt x="434" y="248"/>
                          <a:pt x="434" y="217"/>
                          <a:pt x="434" y="217"/>
                        </a:cubicBezTo>
                        <a:cubicBezTo>
                          <a:pt x="465" y="217"/>
                          <a:pt x="465" y="217"/>
                          <a:pt x="465" y="186"/>
                        </a:cubicBezTo>
                        <a:lnTo>
                          <a:pt x="465" y="155"/>
                        </a:lnTo>
                        <a:lnTo>
                          <a:pt x="465" y="155"/>
                        </a:lnTo>
                        <a:cubicBezTo>
                          <a:pt x="465" y="124"/>
                          <a:pt x="465" y="124"/>
                          <a:pt x="465" y="124"/>
                        </a:cubicBezTo>
                        <a:cubicBezTo>
                          <a:pt x="465" y="93"/>
                          <a:pt x="465" y="93"/>
                          <a:pt x="465" y="93"/>
                        </a:cubicBezTo>
                        <a:lnTo>
                          <a:pt x="465" y="93"/>
                        </a:lnTo>
                        <a:cubicBezTo>
                          <a:pt x="434" y="93"/>
                          <a:pt x="434" y="62"/>
                          <a:pt x="434" y="31"/>
                        </a:cubicBezTo>
                        <a:cubicBezTo>
                          <a:pt x="434" y="31"/>
                          <a:pt x="434" y="31"/>
                          <a:pt x="434" y="0"/>
                        </a:cubicBezTo>
                        <a:lnTo>
                          <a:pt x="434" y="0"/>
                        </a:lnTo>
                        <a:cubicBezTo>
                          <a:pt x="434" y="0"/>
                          <a:pt x="404" y="0"/>
                          <a:pt x="372" y="0"/>
                        </a:cubicBezTo>
                        <a:cubicBezTo>
                          <a:pt x="372" y="0"/>
                          <a:pt x="372" y="0"/>
                          <a:pt x="372" y="31"/>
                        </a:cubicBezTo>
                        <a:lnTo>
                          <a:pt x="372" y="31"/>
                        </a:lnTo>
                        <a:cubicBezTo>
                          <a:pt x="372" y="31"/>
                          <a:pt x="372" y="31"/>
                          <a:pt x="372" y="62"/>
                        </a:cubicBezTo>
                        <a:lnTo>
                          <a:pt x="372" y="62"/>
                        </a:lnTo>
                        <a:lnTo>
                          <a:pt x="372" y="62"/>
                        </a:lnTo>
                        <a:lnTo>
                          <a:pt x="372" y="93"/>
                        </a:lnTo>
                        <a:cubicBezTo>
                          <a:pt x="341" y="93"/>
                          <a:pt x="341" y="93"/>
                          <a:pt x="341" y="93"/>
                        </a:cubicBezTo>
                        <a:lnTo>
                          <a:pt x="341" y="124"/>
                        </a:lnTo>
                        <a:lnTo>
                          <a:pt x="341" y="124"/>
                        </a:lnTo>
                        <a:cubicBezTo>
                          <a:pt x="341" y="155"/>
                          <a:pt x="341" y="155"/>
                          <a:pt x="341" y="155"/>
                        </a:cubicBezTo>
                        <a:lnTo>
                          <a:pt x="341" y="155"/>
                        </a:lnTo>
                        <a:lnTo>
                          <a:pt x="341" y="155"/>
                        </a:lnTo>
                        <a:cubicBezTo>
                          <a:pt x="310" y="186"/>
                          <a:pt x="310" y="186"/>
                          <a:pt x="310" y="186"/>
                        </a:cubicBezTo>
                        <a:lnTo>
                          <a:pt x="310" y="186"/>
                        </a:lnTo>
                        <a:cubicBezTo>
                          <a:pt x="280" y="186"/>
                          <a:pt x="280" y="186"/>
                          <a:pt x="280" y="186"/>
                        </a:cubicBezTo>
                        <a:cubicBezTo>
                          <a:pt x="280" y="186"/>
                          <a:pt x="248" y="186"/>
                          <a:pt x="248" y="217"/>
                        </a:cubicBezTo>
                        <a:lnTo>
                          <a:pt x="248" y="217"/>
                        </a:lnTo>
                        <a:cubicBezTo>
                          <a:pt x="217" y="217"/>
                          <a:pt x="217" y="186"/>
                          <a:pt x="186" y="186"/>
                        </a:cubicBezTo>
                        <a:lnTo>
                          <a:pt x="186" y="186"/>
                        </a:lnTo>
                        <a:lnTo>
                          <a:pt x="186" y="186"/>
                        </a:lnTo>
                        <a:cubicBezTo>
                          <a:pt x="186" y="186"/>
                          <a:pt x="156" y="186"/>
                          <a:pt x="156" y="217"/>
                        </a:cubicBezTo>
                        <a:cubicBezTo>
                          <a:pt x="156" y="217"/>
                          <a:pt x="156" y="217"/>
                          <a:pt x="124" y="217"/>
                        </a:cubicBezTo>
                        <a:lnTo>
                          <a:pt x="124" y="217"/>
                        </a:lnTo>
                        <a:lnTo>
                          <a:pt x="124" y="217"/>
                        </a:lnTo>
                        <a:cubicBezTo>
                          <a:pt x="124" y="217"/>
                          <a:pt x="124" y="217"/>
                          <a:pt x="93" y="217"/>
                        </a:cubicBezTo>
                        <a:lnTo>
                          <a:pt x="93" y="217"/>
                        </a:lnTo>
                        <a:lnTo>
                          <a:pt x="93" y="217"/>
                        </a:lnTo>
                        <a:cubicBezTo>
                          <a:pt x="93" y="217"/>
                          <a:pt x="93" y="217"/>
                          <a:pt x="62" y="217"/>
                        </a:cubicBezTo>
                        <a:lnTo>
                          <a:pt x="62" y="217"/>
                        </a:lnTo>
                        <a:lnTo>
                          <a:pt x="62" y="217"/>
                        </a:lnTo>
                        <a:lnTo>
                          <a:pt x="32" y="217"/>
                        </a:lnTo>
                        <a:cubicBezTo>
                          <a:pt x="32" y="186"/>
                          <a:pt x="32" y="186"/>
                          <a:pt x="32" y="186"/>
                        </a:cubicBezTo>
                        <a:cubicBezTo>
                          <a:pt x="32" y="186"/>
                          <a:pt x="32" y="186"/>
                          <a:pt x="0" y="186"/>
                        </a:cubicBez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0" y="217"/>
                        </a:lnTo>
                        <a:lnTo>
                          <a:pt x="0" y="217"/>
                        </a:lnTo>
                        <a:cubicBezTo>
                          <a:pt x="32" y="217"/>
                          <a:pt x="32" y="279"/>
                          <a:pt x="32" y="279"/>
                        </a:cubicBezTo>
                        <a:lnTo>
                          <a:pt x="32" y="31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0" name="Freeform 134">
                    <a:extLst>
                      <a:ext uri="{FF2B5EF4-FFF2-40B4-BE49-F238E27FC236}">
                        <a16:creationId xmlns:a16="http://schemas.microsoft.com/office/drawing/2014/main" id="{2AEADC7A-4C77-4723-AA97-8CFE370F65C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549775" y="1747838"/>
                    <a:ext cx="357188" cy="312737"/>
                  </a:xfrm>
                  <a:custGeom>
                    <a:avLst/>
                    <a:gdLst>
                      <a:gd name="T0" fmla="*/ 992 w 993"/>
                      <a:gd name="T1" fmla="*/ 774 h 869"/>
                      <a:gd name="T2" fmla="*/ 992 w 993"/>
                      <a:gd name="T3" fmla="*/ 744 h 869"/>
                      <a:gd name="T4" fmla="*/ 992 w 993"/>
                      <a:gd name="T5" fmla="*/ 744 h 869"/>
                      <a:gd name="T6" fmla="*/ 960 w 993"/>
                      <a:gd name="T7" fmla="*/ 713 h 869"/>
                      <a:gd name="T8" fmla="*/ 899 w 993"/>
                      <a:gd name="T9" fmla="*/ 650 h 869"/>
                      <a:gd name="T10" fmla="*/ 899 w 993"/>
                      <a:gd name="T11" fmla="*/ 620 h 869"/>
                      <a:gd name="T12" fmla="*/ 868 w 993"/>
                      <a:gd name="T13" fmla="*/ 589 h 869"/>
                      <a:gd name="T14" fmla="*/ 899 w 993"/>
                      <a:gd name="T15" fmla="*/ 557 h 869"/>
                      <a:gd name="T16" fmla="*/ 899 w 993"/>
                      <a:gd name="T17" fmla="*/ 557 h 869"/>
                      <a:gd name="T18" fmla="*/ 930 w 993"/>
                      <a:gd name="T19" fmla="*/ 526 h 869"/>
                      <a:gd name="T20" fmla="*/ 899 w 993"/>
                      <a:gd name="T21" fmla="*/ 496 h 869"/>
                      <a:gd name="T22" fmla="*/ 868 w 993"/>
                      <a:gd name="T23" fmla="*/ 433 h 869"/>
                      <a:gd name="T24" fmla="*/ 868 w 993"/>
                      <a:gd name="T25" fmla="*/ 402 h 869"/>
                      <a:gd name="T26" fmla="*/ 868 w 993"/>
                      <a:gd name="T27" fmla="*/ 341 h 869"/>
                      <a:gd name="T28" fmla="*/ 868 w 993"/>
                      <a:gd name="T29" fmla="*/ 309 h 869"/>
                      <a:gd name="T30" fmla="*/ 868 w 993"/>
                      <a:gd name="T31" fmla="*/ 278 h 869"/>
                      <a:gd name="T32" fmla="*/ 899 w 993"/>
                      <a:gd name="T33" fmla="*/ 217 h 869"/>
                      <a:gd name="T34" fmla="*/ 868 w 993"/>
                      <a:gd name="T35" fmla="*/ 185 h 869"/>
                      <a:gd name="T36" fmla="*/ 836 w 993"/>
                      <a:gd name="T37" fmla="*/ 154 h 869"/>
                      <a:gd name="T38" fmla="*/ 806 w 993"/>
                      <a:gd name="T39" fmla="*/ 124 h 869"/>
                      <a:gd name="T40" fmla="*/ 775 w 993"/>
                      <a:gd name="T41" fmla="*/ 124 h 869"/>
                      <a:gd name="T42" fmla="*/ 682 w 993"/>
                      <a:gd name="T43" fmla="*/ 93 h 869"/>
                      <a:gd name="T44" fmla="*/ 682 w 993"/>
                      <a:gd name="T45" fmla="*/ 93 h 869"/>
                      <a:gd name="T46" fmla="*/ 651 w 993"/>
                      <a:gd name="T47" fmla="*/ 93 h 869"/>
                      <a:gd name="T48" fmla="*/ 651 w 993"/>
                      <a:gd name="T49" fmla="*/ 93 h 869"/>
                      <a:gd name="T50" fmla="*/ 558 w 993"/>
                      <a:gd name="T51" fmla="*/ 154 h 869"/>
                      <a:gd name="T52" fmla="*/ 434 w 993"/>
                      <a:gd name="T53" fmla="*/ 185 h 869"/>
                      <a:gd name="T54" fmla="*/ 372 w 993"/>
                      <a:gd name="T55" fmla="*/ 185 h 869"/>
                      <a:gd name="T56" fmla="*/ 310 w 993"/>
                      <a:gd name="T57" fmla="*/ 124 h 869"/>
                      <a:gd name="T58" fmla="*/ 216 w 993"/>
                      <a:gd name="T59" fmla="*/ 93 h 869"/>
                      <a:gd name="T60" fmla="*/ 186 w 993"/>
                      <a:gd name="T61" fmla="*/ 61 h 869"/>
                      <a:gd name="T62" fmla="*/ 155 w 993"/>
                      <a:gd name="T63" fmla="*/ 30 h 869"/>
                      <a:gd name="T64" fmla="*/ 155 w 993"/>
                      <a:gd name="T65" fmla="*/ 0 h 869"/>
                      <a:gd name="T66" fmla="*/ 124 w 993"/>
                      <a:gd name="T67" fmla="*/ 30 h 869"/>
                      <a:gd name="T68" fmla="*/ 124 w 993"/>
                      <a:gd name="T69" fmla="*/ 30 h 869"/>
                      <a:gd name="T70" fmla="*/ 124 w 993"/>
                      <a:gd name="T71" fmla="*/ 61 h 869"/>
                      <a:gd name="T72" fmla="*/ 31 w 993"/>
                      <a:gd name="T73" fmla="*/ 30 h 869"/>
                      <a:gd name="T74" fmla="*/ 0 w 993"/>
                      <a:gd name="T75" fmla="*/ 0 h 869"/>
                      <a:gd name="T76" fmla="*/ 0 w 993"/>
                      <a:gd name="T77" fmla="*/ 30 h 869"/>
                      <a:gd name="T78" fmla="*/ 31 w 993"/>
                      <a:gd name="T79" fmla="*/ 124 h 869"/>
                      <a:gd name="T80" fmla="*/ 31 w 993"/>
                      <a:gd name="T81" fmla="*/ 124 h 869"/>
                      <a:gd name="T82" fmla="*/ 62 w 993"/>
                      <a:gd name="T83" fmla="*/ 154 h 869"/>
                      <a:gd name="T84" fmla="*/ 92 w 993"/>
                      <a:gd name="T85" fmla="*/ 185 h 869"/>
                      <a:gd name="T86" fmla="*/ 124 w 993"/>
                      <a:gd name="T87" fmla="*/ 217 h 869"/>
                      <a:gd name="T88" fmla="*/ 124 w 993"/>
                      <a:gd name="T89" fmla="*/ 248 h 869"/>
                      <a:gd name="T90" fmla="*/ 92 w 993"/>
                      <a:gd name="T91" fmla="*/ 309 h 869"/>
                      <a:gd name="T92" fmla="*/ 92 w 993"/>
                      <a:gd name="T93" fmla="*/ 341 h 869"/>
                      <a:gd name="T94" fmla="*/ 124 w 993"/>
                      <a:gd name="T95" fmla="*/ 372 h 869"/>
                      <a:gd name="T96" fmla="*/ 124 w 993"/>
                      <a:gd name="T97" fmla="*/ 372 h 869"/>
                      <a:gd name="T98" fmla="*/ 155 w 993"/>
                      <a:gd name="T99" fmla="*/ 402 h 869"/>
                      <a:gd name="T100" fmla="*/ 186 w 993"/>
                      <a:gd name="T101" fmla="*/ 433 h 869"/>
                      <a:gd name="T102" fmla="*/ 216 w 993"/>
                      <a:gd name="T103" fmla="*/ 496 h 869"/>
                      <a:gd name="T104" fmla="*/ 216 w 993"/>
                      <a:gd name="T105" fmla="*/ 526 h 869"/>
                      <a:gd name="T106" fmla="*/ 248 w 993"/>
                      <a:gd name="T107" fmla="*/ 557 h 869"/>
                      <a:gd name="T108" fmla="*/ 340 w 993"/>
                      <a:gd name="T109" fmla="*/ 589 h 869"/>
                      <a:gd name="T110" fmla="*/ 372 w 993"/>
                      <a:gd name="T111" fmla="*/ 681 h 869"/>
                      <a:gd name="T112" fmla="*/ 496 w 993"/>
                      <a:gd name="T113" fmla="*/ 744 h 869"/>
                      <a:gd name="T114" fmla="*/ 588 w 993"/>
                      <a:gd name="T115" fmla="*/ 774 h 869"/>
                      <a:gd name="T116" fmla="*/ 682 w 993"/>
                      <a:gd name="T117" fmla="*/ 744 h 869"/>
                      <a:gd name="T118" fmla="*/ 712 w 993"/>
                      <a:gd name="T119" fmla="*/ 837 h 869"/>
                      <a:gd name="T120" fmla="*/ 868 w 993"/>
                      <a:gd name="T121" fmla="*/ 837 h 869"/>
                      <a:gd name="T122" fmla="*/ 930 w 993"/>
                      <a:gd name="T123" fmla="*/ 868 h 8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993" h="869">
                        <a:moveTo>
                          <a:pt x="992" y="774"/>
                        </a:moveTo>
                        <a:lnTo>
                          <a:pt x="992" y="774"/>
                        </a:lnTo>
                        <a:lnTo>
                          <a:pt x="992" y="774"/>
                        </a:lnTo>
                        <a:lnTo>
                          <a:pt x="992" y="774"/>
                        </a:lnTo>
                        <a:cubicBezTo>
                          <a:pt x="992" y="774"/>
                          <a:pt x="992" y="774"/>
                          <a:pt x="992" y="744"/>
                        </a:cubicBezTo>
                        <a:lnTo>
                          <a:pt x="992" y="744"/>
                        </a:lnTo>
                        <a:lnTo>
                          <a:pt x="992" y="744"/>
                        </a:lnTo>
                        <a:lnTo>
                          <a:pt x="992" y="744"/>
                        </a:lnTo>
                        <a:lnTo>
                          <a:pt x="992" y="744"/>
                        </a:lnTo>
                        <a:cubicBezTo>
                          <a:pt x="992" y="744"/>
                          <a:pt x="992" y="744"/>
                          <a:pt x="992" y="713"/>
                        </a:cubicBezTo>
                        <a:lnTo>
                          <a:pt x="960" y="713"/>
                        </a:lnTo>
                        <a:lnTo>
                          <a:pt x="960" y="713"/>
                        </a:lnTo>
                        <a:lnTo>
                          <a:pt x="960" y="713"/>
                        </a:lnTo>
                        <a:cubicBezTo>
                          <a:pt x="930" y="681"/>
                          <a:pt x="930" y="681"/>
                          <a:pt x="899" y="650"/>
                        </a:cubicBezTo>
                        <a:lnTo>
                          <a:pt x="899" y="650"/>
                        </a:lnTo>
                        <a:lnTo>
                          <a:pt x="899" y="650"/>
                        </a:lnTo>
                        <a:cubicBezTo>
                          <a:pt x="899" y="620"/>
                          <a:pt x="899" y="620"/>
                          <a:pt x="899" y="620"/>
                        </a:cubicBezTo>
                        <a:lnTo>
                          <a:pt x="899" y="620"/>
                        </a:lnTo>
                        <a:lnTo>
                          <a:pt x="899" y="620"/>
                        </a:lnTo>
                        <a:lnTo>
                          <a:pt x="899" y="620"/>
                        </a:lnTo>
                        <a:lnTo>
                          <a:pt x="868" y="589"/>
                        </a:lnTo>
                        <a:lnTo>
                          <a:pt x="868" y="589"/>
                        </a:lnTo>
                        <a:cubicBezTo>
                          <a:pt x="868" y="589"/>
                          <a:pt x="899" y="589"/>
                          <a:pt x="899" y="557"/>
                        </a:cubicBezTo>
                        <a:lnTo>
                          <a:pt x="899" y="557"/>
                        </a:lnTo>
                        <a:lnTo>
                          <a:pt x="899" y="557"/>
                        </a:lnTo>
                        <a:lnTo>
                          <a:pt x="899" y="557"/>
                        </a:lnTo>
                        <a:lnTo>
                          <a:pt x="899" y="557"/>
                        </a:lnTo>
                        <a:lnTo>
                          <a:pt x="899" y="557"/>
                        </a:lnTo>
                        <a:lnTo>
                          <a:pt x="930" y="526"/>
                        </a:lnTo>
                        <a:lnTo>
                          <a:pt x="930" y="526"/>
                        </a:lnTo>
                        <a:lnTo>
                          <a:pt x="930" y="526"/>
                        </a:lnTo>
                        <a:cubicBezTo>
                          <a:pt x="899" y="526"/>
                          <a:pt x="899" y="526"/>
                          <a:pt x="899" y="526"/>
                        </a:cubicBezTo>
                        <a:cubicBezTo>
                          <a:pt x="899" y="496"/>
                          <a:pt x="899" y="496"/>
                          <a:pt x="899" y="496"/>
                        </a:cubicBezTo>
                        <a:cubicBezTo>
                          <a:pt x="868" y="496"/>
                          <a:pt x="868" y="496"/>
                          <a:pt x="868" y="465"/>
                        </a:cubicBezTo>
                        <a:lnTo>
                          <a:pt x="868" y="465"/>
                        </a:lnTo>
                        <a:cubicBezTo>
                          <a:pt x="868" y="465"/>
                          <a:pt x="868" y="465"/>
                          <a:pt x="868" y="433"/>
                        </a:cubicBezTo>
                        <a:lnTo>
                          <a:pt x="868" y="433"/>
                        </a:lnTo>
                        <a:lnTo>
                          <a:pt x="868" y="433"/>
                        </a:lnTo>
                        <a:lnTo>
                          <a:pt x="868" y="402"/>
                        </a:lnTo>
                        <a:lnTo>
                          <a:pt x="868" y="372"/>
                        </a:lnTo>
                        <a:lnTo>
                          <a:pt x="868" y="372"/>
                        </a:lnTo>
                        <a:cubicBezTo>
                          <a:pt x="868" y="372"/>
                          <a:pt x="868" y="372"/>
                          <a:pt x="868" y="341"/>
                        </a:cubicBezTo>
                        <a:lnTo>
                          <a:pt x="868" y="341"/>
                        </a:lnTo>
                        <a:lnTo>
                          <a:pt x="868" y="341"/>
                        </a:lnTo>
                        <a:cubicBezTo>
                          <a:pt x="868" y="309"/>
                          <a:pt x="868" y="309"/>
                          <a:pt x="868" y="309"/>
                        </a:cubicBezTo>
                        <a:lnTo>
                          <a:pt x="868" y="278"/>
                        </a:lnTo>
                        <a:lnTo>
                          <a:pt x="868" y="278"/>
                        </a:lnTo>
                        <a:lnTo>
                          <a:pt x="868" y="278"/>
                        </a:lnTo>
                        <a:lnTo>
                          <a:pt x="899" y="248"/>
                        </a:lnTo>
                        <a:cubicBezTo>
                          <a:pt x="899" y="248"/>
                          <a:pt x="899" y="248"/>
                          <a:pt x="899" y="217"/>
                        </a:cubicBezTo>
                        <a:lnTo>
                          <a:pt x="899" y="217"/>
                        </a:lnTo>
                        <a:lnTo>
                          <a:pt x="899" y="185"/>
                        </a:lnTo>
                        <a:lnTo>
                          <a:pt x="899" y="185"/>
                        </a:lnTo>
                        <a:cubicBezTo>
                          <a:pt x="868" y="185"/>
                          <a:pt x="868" y="185"/>
                          <a:pt x="868" y="185"/>
                        </a:cubicBezTo>
                        <a:cubicBezTo>
                          <a:pt x="868" y="185"/>
                          <a:pt x="868" y="185"/>
                          <a:pt x="836" y="154"/>
                        </a:cubicBezTo>
                        <a:lnTo>
                          <a:pt x="836" y="154"/>
                        </a:lnTo>
                        <a:lnTo>
                          <a:pt x="836" y="154"/>
                        </a:lnTo>
                        <a:cubicBezTo>
                          <a:pt x="836" y="154"/>
                          <a:pt x="836" y="154"/>
                          <a:pt x="806" y="154"/>
                        </a:cubicBezTo>
                        <a:lnTo>
                          <a:pt x="806" y="124"/>
                        </a:lnTo>
                        <a:lnTo>
                          <a:pt x="806" y="124"/>
                        </a:lnTo>
                        <a:lnTo>
                          <a:pt x="775" y="124"/>
                        </a:lnTo>
                        <a:lnTo>
                          <a:pt x="775" y="124"/>
                        </a:lnTo>
                        <a:lnTo>
                          <a:pt x="775" y="124"/>
                        </a:lnTo>
                        <a:cubicBezTo>
                          <a:pt x="744" y="124"/>
                          <a:pt x="744" y="124"/>
                          <a:pt x="744" y="124"/>
                        </a:cubicBezTo>
                        <a:lnTo>
                          <a:pt x="744" y="124"/>
                        </a:lnTo>
                        <a:cubicBezTo>
                          <a:pt x="712" y="124"/>
                          <a:pt x="682" y="93"/>
                          <a:pt x="682" y="93"/>
                        </a:cubicBezTo>
                        <a:lnTo>
                          <a:pt x="682" y="93"/>
                        </a:lnTo>
                        <a:lnTo>
                          <a:pt x="682" y="93"/>
                        </a:lnTo>
                        <a:lnTo>
                          <a:pt x="682" y="93"/>
                        </a:lnTo>
                        <a:lnTo>
                          <a:pt x="651" y="93"/>
                        </a:lnTo>
                        <a:lnTo>
                          <a:pt x="651" y="93"/>
                        </a:lnTo>
                        <a:lnTo>
                          <a:pt x="651" y="93"/>
                        </a:lnTo>
                        <a:lnTo>
                          <a:pt x="651" y="93"/>
                        </a:lnTo>
                        <a:lnTo>
                          <a:pt x="651" y="93"/>
                        </a:lnTo>
                        <a:lnTo>
                          <a:pt x="651" y="93"/>
                        </a:lnTo>
                        <a:cubicBezTo>
                          <a:pt x="620" y="93"/>
                          <a:pt x="620" y="93"/>
                          <a:pt x="620" y="93"/>
                        </a:cubicBezTo>
                        <a:cubicBezTo>
                          <a:pt x="588" y="124"/>
                          <a:pt x="588" y="124"/>
                          <a:pt x="558" y="154"/>
                        </a:cubicBezTo>
                        <a:lnTo>
                          <a:pt x="558" y="154"/>
                        </a:lnTo>
                        <a:lnTo>
                          <a:pt x="558" y="154"/>
                        </a:lnTo>
                        <a:cubicBezTo>
                          <a:pt x="527" y="154"/>
                          <a:pt x="527" y="185"/>
                          <a:pt x="496" y="185"/>
                        </a:cubicBezTo>
                        <a:cubicBezTo>
                          <a:pt x="496" y="185"/>
                          <a:pt x="464" y="185"/>
                          <a:pt x="434" y="185"/>
                        </a:cubicBezTo>
                        <a:cubicBezTo>
                          <a:pt x="434" y="185"/>
                          <a:pt x="434" y="185"/>
                          <a:pt x="403" y="185"/>
                        </a:cubicBezTo>
                        <a:lnTo>
                          <a:pt x="372" y="185"/>
                        </a:lnTo>
                        <a:lnTo>
                          <a:pt x="372" y="185"/>
                        </a:lnTo>
                        <a:cubicBezTo>
                          <a:pt x="340" y="185"/>
                          <a:pt x="340" y="185"/>
                          <a:pt x="340" y="154"/>
                        </a:cubicBezTo>
                        <a:cubicBezTo>
                          <a:pt x="310" y="154"/>
                          <a:pt x="310" y="154"/>
                          <a:pt x="310" y="124"/>
                        </a:cubicBezTo>
                        <a:lnTo>
                          <a:pt x="310" y="124"/>
                        </a:lnTo>
                        <a:lnTo>
                          <a:pt x="279" y="124"/>
                        </a:lnTo>
                        <a:cubicBezTo>
                          <a:pt x="248" y="124"/>
                          <a:pt x="248" y="124"/>
                          <a:pt x="216" y="93"/>
                        </a:cubicBezTo>
                        <a:lnTo>
                          <a:pt x="216" y="93"/>
                        </a:lnTo>
                        <a:lnTo>
                          <a:pt x="216" y="93"/>
                        </a:lnTo>
                        <a:cubicBezTo>
                          <a:pt x="216" y="93"/>
                          <a:pt x="216" y="93"/>
                          <a:pt x="216" y="61"/>
                        </a:cubicBezTo>
                        <a:lnTo>
                          <a:pt x="186" y="61"/>
                        </a:lnTo>
                        <a:lnTo>
                          <a:pt x="186" y="61"/>
                        </a:lnTo>
                        <a:lnTo>
                          <a:pt x="155" y="30"/>
                        </a:lnTo>
                        <a:lnTo>
                          <a:pt x="155" y="30"/>
                        </a:lnTo>
                        <a:lnTo>
                          <a:pt x="155" y="0"/>
                        </a:lnTo>
                        <a:lnTo>
                          <a:pt x="155" y="0"/>
                        </a:lnTo>
                        <a:lnTo>
                          <a:pt x="155" y="0"/>
                        </a:lnTo>
                        <a:cubicBezTo>
                          <a:pt x="155" y="0"/>
                          <a:pt x="155" y="0"/>
                          <a:pt x="155" y="30"/>
                        </a:cubicBezTo>
                        <a:lnTo>
                          <a:pt x="155" y="30"/>
                        </a:lnTo>
                        <a:cubicBezTo>
                          <a:pt x="124" y="30"/>
                          <a:pt x="124" y="30"/>
                          <a:pt x="124" y="30"/>
                        </a:cubicBezTo>
                        <a:lnTo>
                          <a:pt x="124" y="30"/>
                        </a:lnTo>
                        <a:lnTo>
                          <a:pt x="124" y="30"/>
                        </a:lnTo>
                        <a:lnTo>
                          <a:pt x="124" y="30"/>
                        </a:lnTo>
                        <a:cubicBezTo>
                          <a:pt x="124" y="30"/>
                          <a:pt x="124" y="30"/>
                          <a:pt x="124" y="61"/>
                        </a:cubicBezTo>
                        <a:lnTo>
                          <a:pt x="124" y="61"/>
                        </a:lnTo>
                        <a:lnTo>
                          <a:pt x="124" y="61"/>
                        </a:lnTo>
                        <a:cubicBezTo>
                          <a:pt x="92" y="61"/>
                          <a:pt x="92" y="61"/>
                          <a:pt x="92" y="61"/>
                        </a:cubicBezTo>
                        <a:lnTo>
                          <a:pt x="92" y="61"/>
                        </a:lnTo>
                        <a:cubicBezTo>
                          <a:pt x="62" y="61"/>
                          <a:pt x="31" y="30"/>
                          <a:pt x="31" y="30"/>
                        </a:cubicBezTo>
                        <a:lnTo>
                          <a:pt x="31" y="3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0"/>
                          <a:pt x="0" y="0"/>
                          <a:pt x="0" y="30"/>
                        </a:cubicBezTo>
                        <a:lnTo>
                          <a:pt x="0" y="30"/>
                        </a:lnTo>
                        <a:cubicBezTo>
                          <a:pt x="31" y="30"/>
                          <a:pt x="31" y="30"/>
                          <a:pt x="31" y="61"/>
                        </a:cubicBezTo>
                        <a:lnTo>
                          <a:pt x="31" y="61"/>
                        </a:lnTo>
                        <a:cubicBezTo>
                          <a:pt x="31" y="93"/>
                          <a:pt x="31" y="93"/>
                          <a:pt x="31" y="124"/>
                        </a:cubicBez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31" y="124"/>
                        </a:lnTo>
                        <a:cubicBezTo>
                          <a:pt x="31" y="124"/>
                          <a:pt x="31" y="154"/>
                          <a:pt x="62" y="154"/>
                        </a:cubicBezTo>
                        <a:lnTo>
                          <a:pt x="62" y="154"/>
                        </a:lnTo>
                        <a:lnTo>
                          <a:pt x="62" y="154"/>
                        </a:lnTo>
                        <a:cubicBezTo>
                          <a:pt x="62" y="154"/>
                          <a:pt x="62" y="185"/>
                          <a:pt x="92" y="185"/>
                        </a:cubicBezTo>
                        <a:lnTo>
                          <a:pt x="92" y="185"/>
                        </a:lnTo>
                        <a:lnTo>
                          <a:pt x="92" y="185"/>
                        </a:lnTo>
                        <a:lnTo>
                          <a:pt x="92" y="185"/>
                        </a:lnTo>
                        <a:cubicBezTo>
                          <a:pt x="124" y="185"/>
                          <a:pt x="124" y="185"/>
                          <a:pt x="124" y="217"/>
                        </a:cubicBezTo>
                        <a:lnTo>
                          <a:pt x="124" y="217"/>
                        </a:lnTo>
                        <a:lnTo>
                          <a:pt x="124" y="248"/>
                        </a:lnTo>
                        <a:lnTo>
                          <a:pt x="124" y="248"/>
                        </a:lnTo>
                        <a:lnTo>
                          <a:pt x="124" y="248"/>
                        </a:lnTo>
                        <a:cubicBezTo>
                          <a:pt x="124" y="278"/>
                          <a:pt x="92" y="278"/>
                          <a:pt x="92" y="309"/>
                        </a:cubicBezTo>
                        <a:lnTo>
                          <a:pt x="92" y="309"/>
                        </a:lnTo>
                        <a:cubicBezTo>
                          <a:pt x="92" y="309"/>
                          <a:pt x="92" y="309"/>
                          <a:pt x="92" y="341"/>
                        </a:cubicBezTo>
                        <a:lnTo>
                          <a:pt x="92" y="341"/>
                        </a:lnTo>
                        <a:lnTo>
                          <a:pt x="92" y="341"/>
                        </a:lnTo>
                        <a:lnTo>
                          <a:pt x="92" y="341"/>
                        </a:lnTo>
                        <a:lnTo>
                          <a:pt x="92" y="341"/>
                        </a:lnTo>
                        <a:cubicBezTo>
                          <a:pt x="124" y="341"/>
                          <a:pt x="124" y="372"/>
                          <a:pt x="124" y="372"/>
                        </a:cubicBezTo>
                        <a:lnTo>
                          <a:pt x="124" y="372"/>
                        </a:lnTo>
                        <a:lnTo>
                          <a:pt x="124" y="372"/>
                        </a:lnTo>
                        <a:lnTo>
                          <a:pt x="124" y="372"/>
                        </a:lnTo>
                        <a:cubicBezTo>
                          <a:pt x="155" y="402"/>
                          <a:pt x="155" y="402"/>
                          <a:pt x="155" y="402"/>
                        </a:cubicBezTo>
                        <a:lnTo>
                          <a:pt x="155" y="402"/>
                        </a:lnTo>
                        <a:lnTo>
                          <a:pt x="155" y="402"/>
                        </a:lnTo>
                        <a:cubicBezTo>
                          <a:pt x="186" y="402"/>
                          <a:pt x="186" y="402"/>
                          <a:pt x="186" y="433"/>
                        </a:cubicBezTo>
                        <a:lnTo>
                          <a:pt x="186" y="433"/>
                        </a:lnTo>
                        <a:lnTo>
                          <a:pt x="186" y="433"/>
                        </a:lnTo>
                        <a:lnTo>
                          <a:pt x="186" y="433"/>
                        </a:lnTo>
                        <a:cubicBezTo>
                          <a:pt x="216" y="433"/>
                          <a:pt x="216" y="465"/>
                          <a:pt x="216" y="465"/>
                        </a:cubicBezTo>
                        <a:lnTo>
                          <a:pt x="216" y="496"/>
                        </a:lnTo>
                        <a:lnTo>
                          <a:pt x="216" y="526"/>
                        </a:lnTo>
                        <a:lnTo>
                          <a:pt x="216" y="526"/>
                        </a:lnTo>
                        <a:lnTo>
                          <a:pt x="216" y="526"/>
                        </a:lnTo>
                        <a:cubicBezTo>
                          <a:pt x="216" y="557"/>
                          <a:pt x="248" y="557"/>
                          <a:pt x="248" y="557"/>
                        </a:cubicBezTo>
                        <a:lnTo>
                          <a:pt x="248" y="557"/>
                        </a:lnTo>
                        <a:lnTo>
                          <a:pt x="248" y="557"/>
                        </a:lnTo>
                        <a:lnTo>
                          <a:pt x="279" y="557"/>
                        </a:lnTo>
                        <a:cubicBezTo>
                          <a:pt x="310" y="557"/>
                          <a:pt x="340" y="557"/>
                          <a:pt x="340" y="589"/>
                        </a:cubicBezTo>
                        <a:lnTo>
                          <a:pt x="340" y="589"/>
                        </a:lnTo>
                        <a:cubicBezTo>
                          <a:pt x="340" y="620"/>
                          <a:pt x="372" y="620"/>
                          <a:pt x="372" y="650"/>
                        </a:cubicBezTo>
                        <a:lnTo>
                          <a:pt x="372" y="681"/>
                        </a:lnTo>
                        <a:lnTo>
                          <a:pt x="372" y="681"/>
                        </a:lnTo>
                        <a:cubicBezTo>
                          <a:pt x="403" y="681"/>
                          <a:pt x="403" y="713"/>
                          <a:pt x="403" y="713"/>
                        </a:cubicBezTo>
                        <a:cubicBezTo>
                          <a:pt x="464" y="713"/>
                          <a:pt x="464" y="744"/>
                          <a:pt x="496" y="744"/>
                        </a:cubicBezTo>
                        <a:lnTo>
                          <a:pt x="496" y="744"/>
                        </a:lnTo>
                        <a:cubicBezTo>
                          <a:pt x="527" y="774"/>
                          <a:pt x="527" y="774"/>
                          <a:pt x="558" y="774"/>
                        </a:cubicBezTo>
                        <a:lnTo>
                          <a:pt x="558" y="774"/>
                        </a:lnTo>
                        <a:cubicBezTo>
                          <a:pt x="588" y="774"/>
                          <a:pt x="588" y="774"/>
                          <a:pt x="588" y="774"/>
                        </a:cubicBezTo>
                        <a:cubicBezTo>
                          <a:pt x="588" y="774"/>
                          <a:pt x="588" y="774"/>
                          <a:pt x="620" y="744"/>
                        </a:cubicBezTo>
                        <a:lnTo>
                          <a:pt x="651" y="744"/>
                        </a:lnTo>
                        <a:cubicBezTo>
                          <a:pt x="651" y="744"/>
                          <a:pt x="651" y="744"/>
                          <a:pt x="682" y="744"/>
                        </a:cubicBezTo>
                        <a:cubicBezTo>
                          <a:pt x="712" y="744"/>
                          <a:pt x="712" y="774"/>
                          <a:pt x="712" y="805"/>
                        </a:cubicBezTo>
                        <a:cubicBezTo>
                          <a:pt x="712" y="805"/>
                          <a:pt x="712" y="805"/>
                          <a:pt x="712" y="837"/>
                        </a:cubicBezTo>
                        <a:lnTo>
                          <a:pt x="712" y="837"/>
                        </a:lnTo>
                        <a:lnTo>
                          <a:pt x="744" y="837"/>
                        </a:lnTo>
                        <a:cubicBezTo>
                          <a:pt x="775" y="868"/>
                          <a:pt x="775" y="868"/>
                          <a:pt x="806" y="868"/>
                        </a:cubicBezTo>
                        <a:cubicBezTo>
                          <a:pt x="836" y="868"/>
                          <a:pt x="868" y="837"/>
                          <a:pt x="868" y="837"/>
                        </a:cubicBezTo>
                        <a:cubicBezTo>
                          <a:pt x="868" y="837"/>
                          <a:pt x="868" y="837"/>
                          <a:pt x="899" y="837"/>
                        </a:cubicBezTo>
                        <a:cubicBezTo>
                          <a:pt x="899" y="837"/>
                          <a:pt x="930" y="837"/>
                          <a:pt x="930" y="868"/>
                        </a:cubicBezTo>
                        <a:lnTo>
                          <a:pt x="930" y="868"/>
                        </a:lnTo>
                        <a:cubicBezTo>
                          <a:pt x="930" y="837"/>
                          <a:pt x="930" y="805"/>
                          <a:pt x="960" y="805"/>
                        </a:cubicBezTo>
                        <a:cubicBezTo>
                          <a:pt x="960" y="774"/>
                          <a:pt x="992" y="774"/>
                          <a:pt x="992" y="77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1" name="Freeform 135">
                    <a:extLst>
                      <a:ext uri="{FF2B5EF4-FFF2-40B4-BE49-F238E27FC236}">
                        <a16:creationId xmlns:a16="http://schemas.microsoft.com/office/drawing/2014/main" id="{A8D8923A-F85B-4511-A10B-3046AE67CC9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430838" y="2070100"/>
                    <a:ext cx="57150" cy="68263"/>
                  </a:xfrm>
                  <a:custGeom>
                    <a:avLst/>
                    <a:gdLst>
                      <a:gd name="T0" fmla="*/ 156 w 157"/>
                      <a:gd name="T1" fmla="*/ 31 h 188"/>
                      <a:gd name="T2" fmla="*/ 156 w 157"/>
                      <a:gd name="T3" fmla="*/ 31 h 188"/>
                      <a:gd name="T4" fmla="*/ 156 w 157"/>
                      <a:gd name="T5" fmla="*/ 31 h 188"/>
                      <a:gd name="T6" fmla="*/ 156 w 157"/>
                      <a:gd name="T7" fmla="*/ 31 h 188"/>
                      <a:gd name="T8" fmla="*/ 156 w 157"/>
                      <a:gd name="T9" fmla="*/ 31 h 188"/>
                      <a:gd name="T10" fmla="*/ 156 w 157"/>
                      <a:gd name="T11" fmla="*/ 31 h 188"/>
                      <a:gd name="T12" fmla="*/ 156 w 157"/>
                      <a:gd name="T13" fmla="*/ 31 h 188"/>
                      <a:gd name="T14" fmla="*/ 93 w 157"/>
                      <a:gd name="T15" fmla="*/ 31 h 188"/>
                      <a:gd name="T16" fmla="*/ 93 w 157"/>
                      <a:gd name="T17" fmla="*/ 31 h 188"/>
                      <a:gd name="T18" fmla="*/ 32 w 157"/>
                      <a:gd name="T19" fmla="*/ 0 h 188"/>
                      <a:gd name="T20" fmla="*/ 32 w 157"/>
                      <a:gd name="T21" fmla="*/ 0 h 188"/>
                      <a:gd name="T22" fmla="*/ 32 w 157"/>
                      <a:gd name="T23" fmla="*/ 0 h 188"/>
                      <a:gd name="T24" fmla="*/ 32 w 157"/>
                      <a:gd name="T25" fmla="*/ 0 h 188"/>
                      <a:gd name="T26" fmla="*/ 32 w 157"/>
                      <a:gd name="T27" fmla="*/ 0 h 188"/>
                      <a:gd name="T28" fmla="*/ 0 w 157"/>
                      <a:gd name="T29" fmla="*/ 31 h 188"/>
                      <a:gd name="T30" fmla="*/ 0 w 157"/>
                      <a:gd name="T31" fmla="*/ 31 h 188"/>
                      <a:gd name="T32" fmla="*/ 0 w 157"/>
                      <a:gd name="T33" fmla="*/ 31 h 188"/>
                      <a:gd name="T34" fmla="*/ 0 w 157"/>
                      <a:gd name="T35" fmla="*/ 31 h 188"/>
                      <a:gd name="T36" fmla="*/ 0 w 157"/>
                      <a:gd name="T37" fmla="*/ 31 h 188"/>
                      <a:gd name="T38" fmla="*/ 0 w 157"/>
                      <a:gd name="T39" fmla="*/ 31 h 188"/>
                      <a:gd name="T40" fmla="*/ 32 w 157"/>
                      <a:gd name="T41" fmla="*/ 63 h 188"/>
                      <a:gd name="T42" fmla="*/ 0 w 157"/>
                      <a:gd name="T43" fmla="*/ 93 h 188"/>
                      <a:gd name="T44" fmla="*/ 0 w 157"/>
                      <a:gd name="T45" fmla="*/ 93 h 188"/>
                      <a:gd name="T46" fmla="*/ 32 w 157"/>
                      <a:gd name="T47" fmla="*/ 124 h 188"/>
                      <a:gd name="T48" fmla="*/ 32 w 157"/>
                      <a:gd name="T49" fmla="*/ 155 h 188"/>
                      <a:gd name="T50" fmla="*/ 32 w 157"/>
                      <a:gd name="T51" fmla="*/ 187 h 188"/>
                      <a:gd name="T52" fmla="*/ 32 w 157"/>
                      <a:gd name="T53" fmla="*/ 187 h 188"/>
                      <a:gd name="T54" fmla="*/ 93 w 157"/>
                      <a:gd name="T55" fmla="*/ 187 h 188"/>
                      <a:gd name="T56" fmla="*/ 93 w 157"/>
                      <a:gd name="T57" fmla="*/ 187 h 188"/>
                      <a:gd name="T58" fmla="*/ 93 w 157"/>
                      <a:gd name="T59" fmla="*/ 155 h 188"/>
                      <a:gd name="T60" fmla="*/ 93 w 157"/>
                      <a:gd name="T61" fmla="*/ 124 h 188"/>
                      <a:gd name="T62" fmla="*/ 93 w 157"/>
                      <a:gd name="T63" fmla="*/ 93 h 188"/>
                      <a:gd name="T64" fmla="*/ 93 w 157"/>
                      <a:gd name="T65" fmla="*/ 93 h 188"/>
                      <a:gd name="T66" fmla="*/ 124 w 157"/>
                      <a:gd name="T67" fmla="*/ 63 h 188"/>
                      <a:gd name="T68" fmla="*/ 156 w 157"/>
                      <a:gd name="T69" fmla="*/ 31 h 1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57" h="188">
                        <a:moveTo>
                          <a:pt x="156" y="31"/>
                        </a:moveTo>
                        <a:lnTo>
                          <a:pt x="156" y="31"/>
                        </a:lnTo>
                        <a:lnTo>
                          <a:pt x="156" y="31"/>
                        </a:lnTo>
                        <a:lnTo>
                          <a:pt x="156" y="31"/>
                        </a:lnTo>
                        <a:lnTo>
                          <a:pt x="156" y="31"/>
                        </a:lnTo>
                        <a:lnTo>
                          <a:pt x="156" y="31"/>
                        </a:lnTo>
                        <a:lnTo>
                          <a:pt x="156" y="31"/>
                        </a:lnTo>
                        <a:cubicBezTo>
                          <a:pt x="124" y="31"/>
                          <a:pt x="124" y="31"/>
                          <a:pt x="93" y="31"/>
                        </a:cubicBezTo>
                        <a:lnTo>
                          <a:pt x="93" y="31"/>
                        </a:lnTo>
                        <a:cubicBezTo>
                          <a:pt x="93" y="31"/>
                          <a:pt x="63" y="31"/>
                          <a:pt x="32" y="0"/>
                        </a:cubicBezTo>
                        <a:lnTo>
                          <a:pt x="32" y="0"/>
                        </a:lnTo>
                        <a:lnTo>
                          <a:pt x="32" y="0"/>
                        </a:lnTo>
                        <a:lnTo>
                          <a:pt x="32" y="0"/>
                        </a:lnTo>
                        <a:lnTo>
                          <a:pt x="32" y="0"/>
                        </a:lnTo>
                        <a:cubicBezTo>
                          <a:pt x="32" y="0"/>
                          <a:pt x="32" y="31"/>
                          <a:pt x="0" y="31"/>
                        </a:cubicBez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0" y="63"/>
                          <a:pt x="32" y="63"/>
                          <a:pt x="32" y="63"/>
                        </a:cubicBezTo>
                        <a:cubicBezTo>
                          <a:pt x="32" y="93"/>
                          <a:pt x="0" y="93"/>
                          <a:pt x="0" y="93"/>
                        </a:cubicBezTo>
                        <a:lnTo>
                          <a:pt x="0" y="93"/>
                        </a:lnTo>
                        <a:cubicBezTo>
                          <a:pt x="0" y="124"/>
                          <a:pt x="0" y="124"/>
                          <a:pt x="32" y="124"/>
                        </a:cubicBezTo>
                        <a:lnTo>
                          <a:pt x="32" y="155"/>
                        </a:lnTo>
                        <a:cubicBezTo>
                          <a:pt x="32" y="155"/>
                          <a:pt x="32" y="155"/>
                          <a:pt x="32" y="187"/>
                        </a:cubicBezTo>
                        <a:lnTo>
                          <a:pt x="32" y="187"/>
                        </a:lnTo>
                        <a:cubicBezTo>
                          <a:pt x="63" y="187"/>
                          <a:pt x="63" y="187"/>
                          <a:pt x="93" y="187"/>
                        </a:cubicBezTo>
                        <a:lnTo>
                          <a:pt x="93" y="187"/>
                        </a:lnTo>
                        <a:cubicBezTo>
                          <a:pt x="93" y="155"/>
                          <a:pt x="93" y="155"/>
                          <a:pt x="93" y="155"/>
                        </a:cubicBezTo>
                        <a:cubicBezTo>
                          <a:pt x="93" y="155"/>
                          <a:pt x="93" y="155"/>
                          <a:pt x="93" y="124"/>
                        </a:cubicBez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124" y="63"/>
                        </a:lnTo>
                        <a:cubicBezTo>
                          <a:pt x="124" y="31"/>
                          <a:pt x="124" y="31"/>
                          <a:pt x="156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2" name="Freeform 136">
                    <a:extLst>
                      <a:ext uri="{FF2B5EF4-FFF2-40B4-BE49-F238E27FC236}">
                        <a16:creationId xmlns:a16="http://schemas.microsoft.com/office/drawing/2014/main" id="{712FBBE0-BDCA-414E-A813-BAF76371555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29200" y="1825625"/>
                    <a:ext cx="390525" cy="625475"/>
                  </a:xfrm>
                  <a:custGeom>
                    <a:avLst/>
                    <a:gdLst>
                      <a:gd name="T0" fmla="*/ 1085 w 1086"/>
                      <a:gd name="T1" fmla="*/ 744 h 1736"/>
                      <a:gd name="T2" fmla="*/ 1055 w 1086"/>
                      <a:gd name="T3" fmla="*/ 712 h 1736"/>
                      <a:gd name="T4" fmla="*/ 1085 w 1086"/>
                      <a:gd name="T5" fmla="*/ 681 h 1736"/>
                      <a:gd name="T6" fmla="*/ 1024 w 1086"/>
                      <a:gd name="T7" fmla="*/ 620 h 1736"/>
                      <a:gd name="T8" fmla="*/ 931 w 1086"/>
                      <a:gd name="T9" fmla="*/ 620 h 1736"/>
                      <a:gd name="T10" fmla="*/ 868 w 1086"/>
                      <a:gd name="T11" fmla="*/ 557 h 1736"/>
                      <a:gd name="T12" fmla="*/ 807 w 1086"/>
                      <a:gd name="T13" fmla="*/ 557 h 1736"/>
                      <a:gd name="T14" fmla="*/ 744 w 1086"/>
                      <a:gd name="T15" fmla="*/ 527 h 1736"/>
                      <a:gd name="T16" fmla="*/ 683 w 1086"/>
                      <a:gd name="T17" fmla="*/ 496 h 1736"/>
                      <a:gd name="T18" fmla="*/ 620 w 1086"/>
                      <a:gd name="T19" fmla="*/ 433 h 1736"/>
                      <a:gd name="T20" fmla="*/ 620 w 1086"/>
                      <a:gd name="T21" fmla="*/ 340 h 1736"/>
                      <a:gd name="T22" fmla="*/ 589 w 1086"/>
                      <a:gd name="T23" fmla="*/ 309 h 1736"/>
                      <a:gd name="T24" fmla="*/ 559 w 1086"/>
                      <a:gd name="T25" fmla="*/ 309 h 1736"/>
                      <a:gd name="T26" fmla="*/ 528 w 1086"/>
                      <a:gd name="T27" fmla="*/ 248 h 1736"/>
                      <a:gd name="T28" fmla="*/ 559 w 1086"/>
                      <a:gd name="T29" fmla="*/ 185 h 1736"/>
                      <a:gd name="T30" fmla="*/ 559 w 1086"/>
                      <a:gd name="T31" fmla="*/ 92 h 1736"/>
                      <a:gd name="T32" fmla="*/ 589 w 1086"/>
                      <a:gd name="T33" fmla="*/ 0 h 1736"/>
                      <a:gd name="T34" fmla="*/ 528 w 1086"/>
                      <a:gd name="T35" fmla="*/ 31 h 1736"/>
                      <a:gd name="T36" fmla="*/ 496 w 1086"/>
                      <a:gd name="T37" fmla="*/ 61 h 1736"/>
                      <a:gd name="T38" fmla="*/ 341 w 1086"/>
                      <a:gd name="T39" fmla="*/ 92 h 1736"/>
                      <a:gd name="T40" fmla="*/ 341 w 1086"/>
                      <a:gd name="T41" fmla="*/ 92 h 1736"/>
                      <a:gd name="T42" fmla="*/ 341 w 1086"/>
                      <a:gd name="T43" fmla="*/ 155 h 1736"/>
                      <a:gd name="T44" fmla="*/ 372 w 1086"/>
                      <a:gd name="T45" fmla="*/ 185 h 1736"/>
                      <a:gd name="T46" fmla="*/ 341 w 1086"/>
                      <a:gd name="T47" fmla="*/ 279 h 1736"/>
                      <a:gd name="T48" fmla="*/ 341 w 1086"/>
                      <a:gd name="T49" fmla="*/ 340 h 1736"/>
                      <a:gd name="T50" fmla="*/ 280 w 1086"/>
                      <a:gd name="T51" fmla="*/ 403 h 1736"/>
                      <a:gd name="T52" fmla="*/ 187 w 1086"/>
                      <a:gd name="T53" fmla="*/ 527 h 1736"/>
                      <a:gd name="T54" fmla="*/ 94 w 1086"/>
                      <a:gd name="T55" fmla="*/ 557 h 1736"/>
                      <a:gd name="T56" fmla="*/ 94 w 1086"/>
                      <a:gd name="T57" fmla="*/ 588 h 1736"/>
                      <a:gd name="T58" fmla="*/ 124 w 1086"/>
                      <a:gd name="T59" fmla="*/ 651 h 1736"/>
                      <a:gd name="T60" fmla="*/ 124 w 1086"/>
                      <a:gd name="T61" fmla="*/ 774 h 1736"/>
                      <a:gd name="T62" fmla="*/ 31 w 1086"/>
                      <a:gd name="T63" fmla="*/ 774 h 1736"/>
                      <a:gd name="T64" fmla="*/ 31 w 1086"/>
                      <a:gd name="T65" fmla="*/ 805 h 1736"/>
                      <a:gd name="T66" fmla="*/ 124 w 1086"/>
                      <a:gd name="T67" fmla="*/ 868 h 1736"/>
                      <a:gd name="T68" fmla="*/ 94 w 1086"/>
                      <a:gd name="T69" fmla="*/ 929 h 1736"/>
                      <a:gd name="T70" fmla="*/ 187 w 1086"/>
                      <a:gd name="T71" fmla="*/ 929 h 1736"/>
                      <a:gd name="T72" fmla="*/ 248 w 1086"/>
                      <a:gd name="T73" fmla="*/ 898 h 1736"/>
                      <a:gd name="T74" fmla="*/ 248 w 1086"/>
                      <a:gd name="T75" fmla="*/ 1022 h 1736"/>
                      <a:gd name="T76" fmla="*/ 280 w 1086"/>
                      <a:gd name="T77" fmla="*/ 1146 h 1736"/>
                      <a:gd name="T78" fmla="*/ 372 w 1086"/>
                      <a:gd name="T79" fmla="*/ 1487 h 1736"/>
                      <a:gd name="T80" fmla="*/ 435 w 1086"/>
                      <a:gd name="T81" fmla="*/ 1611 h 1736"/>
                      <a:gd name="T82" fmla="*/ 465 w 1086"/>
                      <a:gd name="T83" fmla="*/ 1735 h 1736"/>
                      <a:gd name="T84" fmla="*/ 496 w 1086"/>
                      <a:gd name="T85" fmla="*/ 1735 h 1736"/>
                      <a:gd name="T86" fmla="*/ 589 w 1086"/>
                      <a:gd name="T87" fmla="*/ 1672 h 1736"/>
                      <a:gd name="T88" fmla="*/ 589 w 1086"/>
                      <a:gd name="T89" fmla="*/ 1579 h 1736"/>
                      <a:gd name="T90" fmla="*/ 620 w 1086"/>
                      <a:gd name="T91" fmla="*/ 1455 h 1736"/>
                      <a:gd name="T92" fmla="*/ 620 w 1086"/>
                      <a:gd name="T93" fmla="*/ 1301 h 1736"/>
                      <a:gd name="T94" fmla="*/ 744 w 1086"/>
                      <a:gd name="T95" fmla="*/ 1208 h 1736"/>
                      <a:gd name="T96" fmla="*/ 807 w 1086"/>
                      <a:gd name="T97" fmla="*/ 1116 h 1736"/>
                      <a:gd name="T98" fmla="*/ 931 w 1086"/>
                      <a:gd name="T99" fmla="*/ 992 h 1736"/>
                      <a:gd name="T100" fmla="*/ 992 w 1086"/>
                      <a:gd name="T101" fmla="*/ 960 h 1736"/>
                      <a:gd name="T102" fmla="*/ 1024 w 1086"/>
                      <a:gd name="T103" fmla="*/ 868 h 1736"/>
                      <a:gd name="T104" fmla="*/ 1085 w 1086"/>
                      <a:gd name="T105" fmla="*/ 836 h 17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086" h="1736">
                        <a:moveTo>
                          <a:pt x="1085" y="805"/>
                        </a:moveTo>
                        <a:lnTo>
                          <a:pt x="1085" y="805"/>
                        </a:lnTo>
                        <a:lnTo>
                          <a:pt x="1085" y="805"/>
                        </a:lnTo>
                        <a:lnTo>
                          <a:pt x="1085" y="774"/>
                        </a:lnTo>
                        <a:cubicBezTo>
                          <a:pt x="1085" y="774"/>
                          <a:pt x="1085" y="774"/>
                          <a:pt x="1085" y="744"/>
                        </a:cubicBezTo>
                        <a:lnTo>
                          <a:pt x="1085" y="744"/>
                        </a:lnTo>
                        <a:lnTo>
                          <a:pt x="1085" y="744"/>
                        </a:lnTo>
                        <a:cubicBezTo>
                          <a:pt x="1055" y="744"/>
                          <a:pt x="1055" y="744"/>
                          <a:pt x="1055" y="712"/>
                        </a:cubicBezTo>
                        <a:lnTo>
                          <a:pt x="1055" y="712"/>
                        </a:lnTo>
                        <a:lnTo>
                          <a:pt x="1055" y="712"/>
                        </a:lnTo>
                        <a:lnTo>
                          <a:pt x="1055" y="712"/>
                        </a:lnTo>
                        <a:cubicBezTo>
                          <a:pt x="1055" y="681"/>
                          <a:pt x="1055" y="681"/>
                          <a:pt x="1085" y="681"/>
                        </a:cubicBezTo>
                        <a:lnTo>
                          <a:pt x="1085" y="681"/>
                        </a:lnTo>
                        <a:lnTo>
                          <a:pt x="1085" y="681"/>
                        </a:lnTo>
                        <a:lnTo>
                          <a:pt x="1085" y="681"/>
                        </a:lnTo>
                        <a:lnTo>
                          <a:pt x="1055" y="681"/>
                        </a:lnTo>
                        <a:cubicBezTo>
                          <a:pt x="1055" y="651"/>
                          <a:pt x="1055" y="651"/>
                          <a:pt x="1055" y="620"/>
                        </a:cubicBezTo>
                        <a:lnTo>
                          <a:pt x="1055" y="620"/>
                        </a:lnTo>
                        <a:lnTo>
                          <a:pt x="1055" y="620"/>
                        </a:lnTo>
                        <a:lnTo>
                          <a:pt x="1024" y="620"/>
                        </a:lnTo>
                        <a:lnTo>
                          <a:pt x="992" y="620"/>
                        </a:lnTo>
                        <a:lnTo>
                          <a:pt x="992" y="620"/>
                        </a:lnTo>
                        <a:lnTo>
                          <a:pt x="992" y="620"/>
                        </a:lnTo>
                        <a:lnTo>
                          <a:pt x="961" y="620"/>
                        </a:lnTo>
                        <a:cubicBezTo>
                          <a:pt x="961" y="620"/>
                          <a:pt x="961" y="620"/>
                          <a:pt x="931" y="620"/>
                        </a:cubicBezTo>
                        <a:cubicBezTo>
                          <a:pt x="931" y="620"/>
                          <a:pt x="931" y="620"/>
                          <a:pt x="931" y="588"/>
                        </a:cubicBezTo>
                        <a:lnTo>
                          <a:pt x="931" y="588"/>
                        </a:lnTo>
                        <a:cubicBezTo>
                          <a:pt x="868" y="588"/>
                          <a:pt x="868" y="588"/>
                          <a:pt x="868" y="557"/>
                        </a:cubicBezTo>
                        <a:lnTo>
                          <a:pt x="868" y="557"/>
                        </a:lnTo>
                        <a:lnTo>
                          <a:pt x="868" y="557"/>
                        </a:lnTo>
                        <a:cubicBezTo>
                          <a:pt x="868" y="557"/>
                          <a:pt x="868" y="557"/>
                          <a:pt x="837" y="557"/>
                        </a:cubicBezTo>
                        <a:lnTo>
                          <a:pt x="837" y="557"/>
                        </a:lnTo>
                        <a:lnTo>
                          <a:pt x="837" y="557"/>
                        </a:lnTo>
                        <a:lnTo>
                          <a:pt x="807" y="557"/>
                        </a:lnTo>
                        <a:lnTo>
                          <a:pt x="807" y="557"/>
                        </a:lnTo>
                        <a:cubicBezTo>
                          <a:pt x="776" y="557"/>
                          <a:pt x="776" y="557"/>
                          <a:pt x="776" y="557"/>
                        </a:cubicBezTo>
                        <a:cubicBezTo>
                          <a:pt x="776" y="527"/>
                          <a:pt x="744" y="527"/>
                          <a:pt x="744" y="527"/>
                        </a:cubicBezTo>
                        <a:lnTo>
                          <a:pt x="744" y="527"/>
                        </a:lnTo>
                        <a:lnTo>
                          <a:pt x="744" y="527"/>
                        </a:lnTo>
                        <a:lnTo>
                          <a:pt x="744" y="527"/>
                        </a:lnTo>
                        <a:cubicBezTo>
                          <a:pt x="713" y="527"/>
                          <a:pt x="713" y="527"/>
                          <a:pt x="713" y="527"/>
                        </a:cubicBezTo>
                        <a:lnTo>
                          <a:pt x="713" y="527"/>
                        </a:lnTo>
                        <a:cubicBezTo>
                          <a:pt x="683" y="527"/>
                          <a:pt x="683" y="496"/>
                          <a:pt x="683" y="496"/>
                        </a:cubicBezTo>
                        <a:lnTo>
                          <a:pt x="683" y="496"/>
                        </a:lnTo>
                        <a:lnTo>
                          <a:pt x="683" y="496"/>
                        </a:lnTo>
                        <a:lnTo>
                          <a:pt x="652" y="496"/>
                        </a:lnTo>
                        <a:cubicBezTo>
                          <a:pt x="652" y="496"/>
                          <a:pt x="652" y="496"/>
                          <a:pt x="620" y="496"/>
                        </a:cubicBezTo>
                        <a:cubicBezTo>
                          <a:pt x="620" y="496"/>
                          <a:pt x="620" y="496"/>
                          <a:pt x="620" y="464"/>
                        </a:cubicBezTo>
                        <a:cubicBezTo>
                          <a:pt x="620" y="464"/>
                          <a:pt x="620" y="464"/>
                          <a:pt x="620" y="433"/>
                        </a:cubicBezTo>
                        <a:lnTo>
                          <a:pt x="620" y="433"/>
                        </a:lnTo>
                        <a:cubicBezTo>
                          <a:pt x="620" y="433"/>
                          <a:pt x="620" y="433"/>
                          <a:pt x="620" y="403"/>
                        </a:cubicBezTo>
                        <a:lnTo>
                          <a:pt x="620" y="403"/>
                        </a:lnTo>
                        <a:lnTo>
                          <a:pt x="620" y="403"/>
                        </a:lnTo>
                        <a:lnTo>
                          <a:pt x="620" y="372"/>
                        </a:lnTo>
                        <a:cubicBezTo>
                          <a:pt x="620" y="372"/>
                          <a:pt x="620" y="372"/>
                          <a:pt x="620" y="340"/>
                        </a:cubicBezTo>
                        <a:lnTo>
                          <a:pt x="620" y="340"/>
                        </a:lnTo>
                        <a:lnTo>
                          <a:pt x="620" y="340"/>
                        </a:lnTo>
                        <a:cubicBezTo>
                          <a:pt x="620" y="340"/>
                          <a:pt x="620" y="340"/>
                          <a:pt x="589" y="340"/>
                        </a:cubicBezTo>
                        <a:lnTo>
                          <a:pt x="589" y="340"/>
                        </a:lnTo>
                        <a:lnTo>
                          <a:pt x="589" y="309"/>
                        </a:lnTo>
                        <a:lnTo>
                          <a:pt x="559" y="309"/>
                        </a:lnTo>
                        <a:lnTo>
                          <a:pt x="559" y="309"/>
                        </a:lnTo>
                        <a:lnTo>
                          <a:pt x="559" y="309"/>
                        </a:lnTo>
                        <a:lnTo>
                          <a:pt x="559" y="309"/>
                        </a:lnTo>
                        <a:lnTo>
                          <a:pt x="559" y="309"/>
                        </a:lnTo>
                        <a:lnTo>
                          <a:pt x="528" y="309"/>
                        </a:lnTo>
                        <a:cubicBezTo>
                          <a:pt x="528" y="279"/>
                          <a:pt x="528" y="279"/>
                          <a:pt x="528" y="279"/>
                        </a:cubicBezTo>
                        <a:lnTo>
                          <a:pt x="528" y="279"/>
                        </a:lnTo>
                        <a:lnTo>
                          <a:pt x="528" y="248"/>
                        </a:lnTo>
                        <a:lnTo>
                          <a:pt x="528" y="248"/>
                        </a:lnTo>
                        <a:cubicBezTo>
                          <a:pt x="528" y="216"/>
                          <a:pt x="528" y="216"/>
                          <a:pt x="528" y="216"/>
                        </a:cubicBezTo>
                        <a:lnTo>
                          <a:pt x="528" y="216"/>
                        </a:lnTo>
                        <a:cubicBezTo>
                          <a:pt x="528" y="185"/>
                          <a:pt x="559" y="185"/>
                          <a:pt x="559" y="185"/>
                        </a:cubicBezTo>
                        <a:lnTo>
                          <a:pt x="559" y="185"/>
                        </a:lnTo>
                        <a:lnTo>
                          <a:pt x="559" y="185"/>
                        </a:lnTo>
                        <a:lnTo>
                          <a:pt x="559" y="185"/>
                        </a:lnTo>
                        <a:lnTo>
                          <a:pt x="559" y="185"/>
                        </a:lnTo>
                        <a:cubicBezTo>
                          <a:pt x="559" y="185"/>
                          <a:pt x="559" y="185"/>
                          <a:pt x="559" y="155"/>
                        </a:cubicBezTo>
                        <a:cubicBezTo>
                          <a:pt x="528" y="155"/>
                          <a:pt x="528" y="124"/>
                          <a:pt x="528" y="124"/>
                        </a:cubicBezTo>
                        <a:lnTo>
                          <a:pt x="559" y="92"/>
                        </a:lnTo>
                        <a:lnTo>
                          <a:pt x="559" y="92"/>
                        </a:lnTo>
                        <a:cubicBezTo>
                          <a:pt x="589" y="92"/>
                          <a:pt x="589" y="92"/>
                          <a:pt x="589" y="92"/>
                        </a:cubicBezTo>
                        <a:cubicBezTo>
                          <a:pt x="589" y="92"/>
                          <a:pt x="589" y="61"/>
                          <a:pt x="620" y="61"/>
                        </a:cubicBezTo>
                        <a:lnTo>
                          <a:pt x="620" y="31"/>
                        </a:lnTo>
                        <a:cubicBezTo>
                          <a:pt x="620" y="31"/>
                          <a:pt x="620" y="31"/>
                          <a:pt x="589" y="0"/>
                        </a:cubicBezTo>
                        <a:lnTo>
                          <a:pt x="589" y="0"/>
                        </a:lnTo>
                        <a:lnTo>
                          <a:pt x="589" y="0"/>
                        </a:lnTo>
                        <a:cubicBezTo>
                          <a:pt x="559" y="31"/>
                          <a:pt x="559" y="31"/>
                          <a:pt x="559" y="31"/>
                        </a:cubicBezTo>
                        <a:lnTo>
                          <a:pt x="559" y="31"/>
                        </a:lnTo>
                        <a:cubicBezTo>
                          <a:pt x="559" y="31"/>
                          <a:pt x="559" y="31"/>
                          <a:pt x="528" y="31"/>
                        </a:cubicBezTo>
                        <a:lnTo>
                          <a:pt x="528" y="31"/>
                        </a:lnTo>
                        <a:lnTo>
                          <a:pt x="528" y="31"/>
                        </a:lnTo>
                        <a:cubicBezTo>
                          <a:pt x="528" y="61"/>
                          <a:pt x="496" y="61"/>
                          <a:pt x="496" y="61"/>
                        </a:cubicBezTo>
                        <a:lnTo>
                          <a:pt x="496" y="61"/>
                        </a:lnTo>
                        <a:lnTo>
                          <a:pt x="496" y="61"/>
                        </a:lnTo>
                        <a:lnTo>
                          <a:pt x="496" y="61"/>
                        </a:lnTo>
                        <a:cubicBezTo>
                          <a:pt x="465" y="61"/>
                          <a:pt x="435" y="92"/>
                          <a:pt x="435" y="92"/>
                        </a:cubicBezTo>
                        <a:cubicBezTo>
                          <a:pt x="404" y="92"/>
                          <a:pt x="404" y="92"/>
                          <a:pt x="404" y="92"/>
                        </a:cubicBezTo>
                        <a:lnTo>
                          <a:pt x="372" y="124"/>
                        </a:lnTo>
                        <a:cubicBezTo>
                          <a:pt x="372" y="124"/>
                          <a:pt x="372" y="92"/>
                          <a:pt x="341" y="92"/>
                        </a:cubicBezTo>
                        <a:cubicBezTo>
                          <a:pt x="341" y="92"/>
                          <a:pt x="341" y="92"/>
                          <a:pt x="311" y="92"/>
                        </a:cubicBezTo>
                        <a:lnTo>
                          <a:pt x="311" y="92"/>
                        </a:lnTo>
                        <a:lnTo>
                          <a:pt x="311" y="92"/>
                        </a:lnTo>
                        <a:lnTo>
                          <a:pt x="341" y="92"/>
                        </a:lnTo>
                        <a:lnTo>
                          <a:pt x="341" y="92"/>
                        </a:lnTo>
                        <a:cubicBezTo>
                          <a:pt x="341" y="124"/>
                          <a:pt x="341" y="124"/>
                          <a:pt x="341" y="124"/>
                        </a:cubicBezTo>
                        <a:lnTo>
                          <a:pt x="341" y="124"/>
                        </a:lnTo>
                        <a:cubicBezTo>
                          <a:pt x="341" y="155"/>
                          <a:pt x="341" y="155"/>
                          <a:pt x="341" y="155"/>
                        </a:cubicBezTo>
                        <a:lnTo>
                          <a:pt x="341" y="155"/>
                        </a:lnTo>
                        <a:lnTo>
                          <a:pt x="341" y="155"/>
                        </a:lnTo>
                        <a:cubicBezTo>
                          <a:pt x="372" y="124"/>
                          <a:pt x="372" y="124"/>
                          <a:pt x="372" y="124"/>
                        </a:cubicBezTo>
                        <a:cubicBezTo>
                          <a:pt x="372" y="155"/>
                          <a:pt x="372" y="155"/>
                          <a:pt x="372" y="155"/>
                        </a:cubicBezTo>
                        <a:cubicBezTo>
                          <a:pt x="372" y="185"/>
                          <a:pt x="372" y="185"/>
                          <a:pt x="372" y="185"/>
                        </a:cubicBezTo>
                        <a:lnTo>
                          <a:pt x="372" y="185"/>
                        </a:lnTo>
                        <a:lnTo>
                          <a:pt x="372" y="185"/>
                        </a:lnTo>
                        <a:cubicBezTo>
                          <a:pt x="372" y="185"/>
                          <a:pt x="372" y="185"/>
                          <a:pt x="372" y="216"/>
                        </a:cubicBezTo>
                        <a:cubicBezTo>
                          <a:pt x="372" y="216"/>
                          <a:pt x="404" y="216"/>
                          <a:pt x="404" y="248"/>
                        </a:cubicBezTo>
                        <a:lnTo>
                          <a:pt x="404" y="248"/>
                        </a:lnTo>
                        <a:lnTo>
                          <a:pt x="372" y="279"/>
                        </a:lnTo>
                        <a:cubicBezTo>
                          <a:pt x="372" y="279"/>
                          <a:pt x="372" y="279"/>
                          <a:pt x="341" y="279"/>
                        </a:cubicBezTo>
                        <a:lnTo>
                          <a:pt x="341" y="279"/>
                        </a:lnTo>
                        <a:cubicBezTo>
                          <a:pt x="341" y="279"/>
                          <a:pt x="341" y="279"/>
                          <a:pt x="341" y="309"/>
                        </a:cubicBezTo>
                        <a:lnTo>
                          <a:pt x="341" y="309"/>
                        </a:lnTo>
                        <a:lnTo>
                          <a:pt x="341" y="309"/>
                        </a:lnTo>
                        <a:lnTo>
                          <a:pt x="341" y="340"/>
                        </a:lnTo>
                        <a:lnTo>
                          <a:pt x="341" y="340"/>
                        </a:lnTo>
                        <a:cubicBezTo>
                          <a:pt x="341" y="340"/>
                          <a:pt x="341" y="340"/>
                          <a:pt x="311" y="372"/>
                        </a:cubicBezTo>
                        <a:cubicBezTo>
                          <a:pt x="311" y="372"/>
                          <a:pt x="311" y="403"/>
                          <a:pt x="280" y="403"/>
                        </a:cubicBezTo>
                        <a:lnTo>
                          <a:pt x="280" y="403"/>
                        </a:lnTo>
                        <a:lnTo>
                          <a:pt x="280" y="403"/>
                        </a:lnTo>
                        <a:cubicBezTo>
                          <a:pt x="280" y="433"/>
                          <a:pt x="248" y="433"/>
                          <a:pt x="217" y="464"/>
                        </a:cubicBezTo>
                        <a:lnTo>
                          <a:pt x="217" y="464"/>
                        </a:lnTo>
                        <a:cubicBezTo>
                          <a:pt x="217" y="464"/>
                          <a:pt x="217" y="464"/>
                          <a:pt x="217" y="496"/>
                        </a:cubicBezTo>
                        <a:cubicBezTo>
                          <a:pt x="217" y="496"/>
                          <a:pt x="217" y="496"/>
                          <a:pt x="187" y="527"/>
                        </a:cubicBezTo>
                        <a:lnTo>
                          <a:pt x="187" y="527"/>
                        </a:lnTo>
                        <a:lnTo>
                          <a:pt x="156" y="527"/>
                        </a:lnTo>
                        <a:lnTo>
                          <a:pt x="156" y="527"/>
                        </a:lnTo>
                        <a:cubicBezTo>
                          <a:pt x="124" y="557"/>
                          <a:pt x="124" y="557"/>
                          <a:pt x="124" y="557"/>
                        </a:cubicBezTo>
                        <a:cubicBezTo>
                          <a:pt x="124" y="557"/>
                          <a:pt x="94" y="557"/>
                          <a:pt x="94" y="527"/>
                        </a:cubicBezTo>
                        <a:cubicBezTo>
                          <a:pt x="94" y="557"/>
                          <a:pt x="94" y="557"/>
                          <a:pt x="94" y="557"/>
                        </a:cubicBezTo>
                        <a:lnTo>
                          <a:pt x="63" y="557"/>
                        </a:lnTo>
                        <a:lnTo>
                          <a:pt x="63" y="557"/>
                        </a:lnTo>
                        <a:cubicBezTo>
                          <a:pt x="94" y="557"/>
                          <a:pt x="94" y="557"/>
                          <a:pt x="94" y="557"/>
                        </a:cubicBezTo>
                        <a:lnTo>
                          <a:pt x="94" y="588"/>
                        </a:lnTo>
                        <a:lnTo>
                          <a:pt x="94" y="588"/>
                        </a:lnTo>
                        <a:lnTo>
                          <a:pt x="94" y="588"/>
                        </a:lnTo>
                        <a:cubicBezTo>
                          <a:pt x="94" y="620"/>
                          <a:pt x="94" y="620"/>
                          <a:pt x="94" y="620"/>
                        </a:cubicBezTo>
                        <a:lnTo>
                          <a:pt x="94" y="620"/>
                        </a:lnTo>
                        <a:cubicBezTo>
                          <a:pt x="124" y="620"/>
                          <a:pt x="124" y="620"/>
                          <a:pt x="124" y="651"/>
                        </a:cubicBezTo>
                        <a:lnTo>
                          <a:pt x="124" y="651"/>
                        </a:lnTo>
                        <a:cubicBezTo>
                          <a:pt x="156" y="651"/>
                          <a:pt x="156" y="681"/>
                          <a:pt x="156" y="681"/>
                        </a:cubicBezTo>
                        <a:cubicBezTo>
                          <a:pt x="156" y="712"/>
                          <a:pt x="156" y="712"/>
                          <a:pt x="156" y="712"/>
                        </a:cubicBezTo>
                        <a:lnTo>
                          <a:pt x="156" y="712"/>
                        </a:lnTo>
                        <a:cubicBezTo>
                          <a:pt x="156" y="744"/>
                          <a:pt x="156" y="744"/>
                          <a:pt x="156" y="744"/>
                        </a:cubicBezTo>
                        <a:lnTo>
                          <a:pt x="124" y="774"/>
                        </a:lnTo>
                        <a:lnTo>
                          <a:pt x="124" y="774"/>
                        </a:lnTo>
                        <a:lnTo>
                          <a:pt x="94" y="774"/>
                        </a:lnTo>
                        <a:lnTo>
                          <a:pt x="94" y="774"/>
                        </a:lnTo>
                        <a:lnTo>
                          <a:pt x="94" y="774"/>
                        </a:lnTo>
                        <a:cubicBezTo>
                          <a:pt x="63" y="774"/>
                          <a:pt x="63" y="774"/>
                          <a:pt x="31" y="774"/>
                        </a:cubicBezTo>
                        <a:lnTo>
                          <a:pt x="31" y="774"/>
                        </a:lnTo>
                        <a:lnTo>
                          <a:pt x="31" y="774"/>
                        </a:lnTo>
                        <a:cubicBezTo>
                          <a:pt x="31" y="774"/>
                          <a:pt x="31" y="774"/>
                          <a:pt x="0" y="774"/>
                        </a:cubicBezTo>
                        <a:lnTo>
                          <a:pt x="0" y="774"/>
                        </a:lnTo>
                        <a:cubicBezTo>
                          <a:pt x="31" y="774"/>
                          <a:pt x="31" y="774"/>
                          <a:pt x="31" y="805"/>
                        </a:cubicBezTo>
                        <a:lnTo>
                          <a:pt x="31" y="805"/>
                        </a:lnTo>
                        <a:lnTo>
                          <a:pt x="63" y="805"/>
                        </a:lnTo>
                        <a:cubicBezTo>
                          <a:pt x="63" y="805"/>
                          <a:pt x="63" y="805"/>
                          <a:pt x="94" y="805"/>
                        </a:cubicBezTo>
                        <a:lnTo>
                          <a:pt x="124" y="805"/>
                        </a:lnTo>
                        <a:cubicBezTo>
                          <a:pt x="124" y="836"/>
                          <a:pt x="124" y="836"/>
                          <a:pt x="124" y="868"/>
                        </a:cubicBezTo>
                        <a:cubicBezTo>
                          <a:pt x="94" y="868"/>
                          <a:pt x="94" y="868"/>
                          <a:pt x="94" y="868"/>
                        </a:cubicBezTo>
                        <a:cubicBezTo>
                          <a:pt x="94" y="868"/>
                          <a:pt x="94" y="898"/>
                          <a:pt x="63" y="898"/>
                        </a:cubicBezTo>
                        <a:lnTo>
                          <a:pt x="63" y="868"/>
                        </a:lnTo>
                        <a:cubicBezTo>
                          <a:pt x="63" y="898"/>
                          <a:pt x="63" y="898"/>
                          <a:pt x="63" y="898"/>
                        </a:cubicBezTo>
                        <a:cubicBezTo>
                          <a:pt x="94" y="898"/>
                          <a:pt x="94" y="898"/>
                          <a:pt x="94" y="929"/>
                        </a:cubicBezTo>
                        <a:lnTo>
                          <a:pt x="94" y="929"/>
                        </a:lnTo>
                        <a:lnTo>
                          <a:pt x="124" y="929"/>
                        </a:lnTo>
                        <a:cubicBezTo>
                          <a:pt x="124" y="929"/>
                          <a:pt x="124" y="929"/>
                          <a:pt x="156" y="929"/>
                        </a:cubicBezTo>
                        <a:lnTo>
                          <a:pt x="156" y="929"/>
                        </a:lnTo>
                        <a:cubicBezTo>
                          <a:pt x="187" y="929"/>
                          <a:pt x="187" y="929"/>
                          <a:pt x="187" y="929"/>
                        </a:cubicBezTo>
                        <a:cubicBezTo>
                          <a:pt x="187" y="898"/>
                          <a:pt x="187" y="898"/>
                          <a:pt x="187" y="898"/>
                        </a:cubicBezTo>
                        <a:lnTo>
                          <a:pt x="217" y="868"/>
                        </a:lnTo>
                        <a:cubicBezTo>
                          <a:pt x="280" y="681"/>
                          <a:pt x="280" y="681"/>
                          <a:pt x="280" y="681"/>
                        </a:cubicBezTo>
                        <a:cubicBezTo>
                          <a:pt x="248" y="868"/>
                          <a:pt x="248" y="868"/>
                          <a:pt x="248" y="868"/>
                        </a:cubicBezTo>
                        <a:lnTo>
                          <a:pt x="248" y="898"/>
                        </a:lnTo>
                        <a:lnTo>
                          <a:pt x="248" y="898"/>
                        </a:lnTo>
                        <a:cubicBezTo>
                          <a:pt x="248" y="929"/>
                          <a:pt x="248" y="929"/>
                          <a:pt x="248" y="929"/>
                        </a:cubicBezTo>
                        <a:lnTo>
                          <a:pt x="248" y="929"/>
                        </a:lnTo>
                        <a:cubicBezTo>
                          <a:pt x="280" y="960"/>
                          <a:pt x="248" y="992"/>
                          <a:pt x="248" y="992"/>
                        </a:cubicBezTo>
                        <a:cubicBezTo>
                          <a:pt x="248" y="1022"/>
                          <a:pt x="248" y="1022"/>
                          <a:pt x="248" y="1022"/>
                        </a:cubicBezTo>
                        <a:lnTo>
                          <a:pt x="248" y="1022"/>
                        </a:lnTo>
                        <a:cubicBezTo>
                          <a:pt x="248" y="1053"/>
                          <a:pt x="248" y="1053"/>
                          <a:pt x="248" y="1053"/>
                        </a:cubicBezTo>
                        <a:cubicBezTo>
                          <a:pt x="248" y="1084"/>
                          <a:pt x="248" y="1084"/>
                          <a:pt x="248" y="1116"/>
                        </a:cubicBezTo>
                        <a:lnTo>
                          <a:pt x="248" y="1116"/>
                        </a:lnTo>
                        <a:cubicBezTo>
                          <a:pt x="248" y="1116"/>
                          <a:pt x="248" y="1146"/>
                          <a:pt x="280" y="1146"/>
                        </a:cubicBezTo>
                        <a:cubicBezTo>
                          <a:pt x="280" y="1146"/>
                          <a:pt x="280" y="1177"/>
                          <a:pt x="280" y="1208"/>
                        </a:cubicBezTo>
                        <a:cubicBezTo>
                          <a:pt x="280" y="1208"/>
                          <a:pt x="280" y="1240"/>
                          <a:pt x="311" y="1301"/>
                        </a:cubicBezTo>
                        <a:cubicBezTo>
                          <a:pt x="311" y="1331"/>
                          <a:pt x="311" y="1331"/>
                          <a:pt x="341" y="1331"/>
                        </a:cubicBezTo>
                        <a:cubicBezTo>
                          <a:pt x="341" y="1363"/>
                          <a:pt x="341" y="1363"/>
                          <a:pt x="341" y="1424"/>
                        </a:cubicBezTo>
                        <a:cubicBezTo>
                          <a:pt x="341" y="1455"/>
                          <a:pt x="372" y="1487"/>
                          <a:pt x="372" y="1487"/>
                        </a:cubicBezTo>
                        <a:cubicBezTo>
                          <a:pt x="372" y="1487"/>
                          <a:pt x="372" y="1517"/>
                          <a:pt x="404" y="1517"/>
                        </a:cubicBezTo>
                        <a:cubicBezTo>
                          <a:pt x="404" y="1517"/>
                          <a:pt x="404" y="1517"/>
                          <a:pt x="404" y="1548"/>
                        </a:cubicBezTo>
                        <a:cubicBezTo>
                          <a:pt x="404" y="1548"/>
                          <a:pt x="404" y="1548"/>
                          <a:pt x="435" y="1579"/>
                        </a:cubicBezTo>
                        <a:lnTo>
                          <a:pt x="435" y="1579"/>
                        </a:lnTo>
                        <a:cubicBezTo>
                          <a:pt x="435" y="1579"/>
                          <a:pt x="435" y="1579"/>
                          <a:pt x="435" y="1611"/>
                        </a:cubicBezTo>
                        <a:lnTo>
                          <a:pt x="435" y="1611"/>
                        </a:lnTo>
                        <a:cubicBezTo>
                          <a:pt x="435" y="1641"/>
                          <a:pt x="435" y="1641"/>
                          <a:pt x="435" y="1672"/>
                        </a:cubicBezTo>
                        <a:cubicBezTo>
                          <a:pt x="465" y="1703"/>
                          <a:pt x="465" y="1703"/>
                          <a:pt x="465" y="1703"/>
                        </a:cubicBezTo>
                        <a:lnTo>
                          <a:pt x="465" y="1735"/>
                        </a:lnTo>
                        <a:lnTo>
                          <a:pt x="465" y="1735"/>
                        </a:lnTo>
                        <a:lnTo>
                          <a:pt x="465" y="1735"/>
                        </a:lnTo>
                        <a:lnTo>
                          <a:pt x="465" y="1735"/>
                        </a:lnTo>
                        <a:lnTo>
                          <a:pt x="496" y="1735"/>
                        </a:lnTo>
                        <a:lnTo>
                          <a:pt x="496" y="1735"/>
                        </a:lnTo>
                        <a:lnTo>
                          <a:pt x="496" y="1735"/>
                        </a:lnTo>
                        <a:lnTo>
                          <a:pt x="528" y="1735"/>
                        </a:lnTo>
                        <a:cubicBezTo>
                          <a:pt x="528" y="1703"/>
                          <a:pt x="528" y="1672"/>
                          <a:pt x="559" y="1672"/>
                        </a:cubicBezTo>
                        <a:lnTo>
                          <a:pt x="559" y="1672"/>
                        </a:lnTo>
                        <a:lnTo>
                          <a:pt x="559" y="1672"/>
                        </a:lnTo>
                        <a:lnTo>
                          <a:pt x="589" y="1672"/>
                        </a:lnTo>
                        <a:lnTo>
                          <a:pt x="589" y="1672"/>
                        </a:lnTo>
                        <a:lnTo>
                          <a:pt x="589" y="1641"/>
                        </a:lnTo>
                        <a:cubicBezTo>
                          <a:pt x="589" y="1641"/>
                          <a:pt x="589" y="1641"/>
                          <a:pt x="589" y="1611"/>
                        </a:cubicBezTo>
                        <a:lnTo>
                          <a:pt x="589" y="1611"/>
                        </a:lnTo>
                        <a:lnTo>
                          <a:pt x="589" y="1579"/>
                        </a:lnTo>
                        <a:lnTo>
                          <a:pt x="589" y="1579"/>
                        </a:lnTo>
                        <a:cubicBezTo>
                          <a:pt x="589" y="1548"/>
                          <a:pt x="589" y="1548"/>
                          <a:pt x="589" y="1517"/>
                        </a:cubicBezTo>
                        <a:lnTo>
                          <a:pt x="589" y="1517"/>
                        </a:lnTo>
                        <a:lnTo>
                          <a:pt x="589" y="1517"/>
                        </a:lnTo>
                        <a:cubicBezTo>
                          <a:pt x="589" y="1487"/>
                          <a:pt x="620" y="1455"/>
                          <a:pt x="620" y="1455"/>
                        </a:cubicBezTo>
                        <a:cubicBezTo>
                          <a:pt x="620" y="1424"/>
                          <a:pt x="620" y="1424"/>
                          <a:pt x="620" y="1424"/>
                        </a:cubicBezTo>
                        <a:lnTo>
                          <a:pt x="620" y="1424"/>
                        </a:lnTo>
                        <a:cubicBezTo>
                          <a:pt x="620" y="1424"/>
                          <a:pt x="620" y="1424"/>
                          <a:pt x="620" y="1393"/>
                        </a:cubicBezTo>
                        <a:lnTo>
                          <a:pt x="620" y="1393"/>
                        </a:lnTo>
                        <a:cubicBezTo>
                          <a:pt x="589" y="1363"/>
                          <a:pt x="620" y="1301"/>
                          <a:pt x="620" y="1301"/>
                        </a:cubicBezTo>
                        <a:cubicBezTo>
                          <a:pt x="620" y="1270"/>
                          <a:pt x="652" y="1270"/>
                          <a:pt x="683" y="1240"/>
                        </a:cubicBezTo>
                        <a:lnTo>
                          <a:pt x="683" y="1240"/>
                        </a:lnTo>
                        <a:cubicBezTo>
                          <a:pt x="683" y="1208"/>
                          <a:pt x="713" y="1208"/>
                          <a:pt x="713" y="1208"/>
                        </a:cubicBezTo>
                        <a:lnTo>
                          <a:pt x="744" y="1208"/>
                        </a:lnTo>
                        <a:lnTo>
                          <a:pt x="744" y="1208"/>
                        </a:lnTo>
                        <a:lnTo>
                          <a:pt x="744" y="1208"/>
                        </a:lnTo>
                        <a:cubicBezTo>
                          <a:pt x="744" y="1177"/>
                          <a:pt x="744" y="1177"/>
                          <a:pt x="776" y="1146"/>
                        </a:cubicBezTo>
                        <a:lnTo>
                          <a:pt x="807" y="1116"/>
                        </a:lnTo>
                        <a:lnTo>
                          <a:pt x="807" y="1116"/>
                        </a:lnTo>
                        <a:lnTo>
                          <a:pt x="807" y="1116"/>
                        </a:lnTo>
                        <a:cubicBezTo>
                          <a:pt x="837" y="1116"/>
                          <a:pt x="837" y="1084"/>
                          <a:pt x="868" y="1084"/>
                        </a:cubicBezTo>
                        <a:lnTo>
                          <a:pt x="868" y="1084"/>
                        </a:lnTo>
                        <a:cubicBezTo>
                          <a:pt x="868" y="1053"/>
                          <a:pt x="868" y="1053"/>
                          <a:pt x="900" y="1022"/>
                        </a:cubicBezTo>
                        <a:lnTo>
                          <a:pt x="900" y="1022"/>
                        </a:lnTo>
                        <a:cubicBezTo>
                          <a:pt x="900" y="1022"/>
                          <a:pt x="931" y="1022"/>
                          <a:pt x="931" y="992"/>
                        </a:cubicBezTo>
                        <a:lnTo>
                          <a:pt x="961" y="992"/>
                        </a:lnTo>
                        <a:lnTo>
                          <a:pt x="961" y="992"/>
                        </a:lnTo>
                        <a:cubicBezTo>
                          <a:pt x="961" y="992"/>
                          <a:pt x="961" y="992"/>
                          <a:pt x="992" y="960"/>
                        </a:cubicBezTo>
                        <a:lnTo>
                          <a:pt x="992" y="960"/>
                        </a:lnTo>
                        <a:lnTo>
                          <a:pt x="992" y="960"/>
                        </a:lnTo>
                        <a:lnTo>
                          <a:pt x="992" y="960"/>
                        </a:lnTo>
                        <a:lnTo>
                          <a:pt x="992" y="960"/>
                        </a:lnTo>
                        <a:cubicBezTo>
                          <a:pt x="992" y="929"/>
                          <a:pt x="992" y="929"/>
                          <a:pt x="992" y="898"/>
                        </a:cubicBezTo>
                        <a:lnTo>
                          <a:pt x="992" y="898"/>
                        </a:lnTo>
                        <a:cubicBezTo>
                          <a:pt x="1024" y="898"/>
                          <a:pt x="1024" y="868"/>
                          <a:pt x="1024" y="868"/>
                        </a:cubicBezTo>
                        <a:cubicBezTo>
                          <a:pt x="1055" y="868"/>
                          <a:pt x="1055" y="868"/>
                          <a:pt x="1055" y="868"/>
                        </a:cubicBezTo>
                        <a:lnTo>
                          <a:pt x="1055" y="836"/>
                        </a:lnTo>
                        <a:cubicBezTo>
                          <a:pt x="1085" y="836"/>
                          <a:pt x="1085" y="836"/>
                          <a:pt x="1085" y="836"/>
                        </a:cubicBezTo>
                        <a:lnTo>
                          <a:pt x="1085" y="836"/>
                        </a:lnTo>
                        <a:lnTo>
                          <a:pt x="1085" y="836"/>
                        </a:lnTo>
                        <a:lnTo>
                          <a:pt x="1085" y="805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3" name="Freeform 137">
                    <a:extLst>
                      <a:ext uri="{FF2B5EF4-FFF2-40B4-BE49-F238E27FC236}">
                        <a16:creationId xmlns:a16="http://schemas.microsoft.com/office/drawing/2014/main" id="{F100ACA5-AF03-4EC3-B8B5-828DE904086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95850" y="1801813"/>
                    <a:ext cx="290513" cy="290512"/>
                  </a:xfrm>
                  <a:custGeom>
                    <a:avLst/>
                    <a:gdLst>
                      <a:gd name="T0" fmla="*/ 372 w 808"/>
                      <a:gd name="T1" fmla="*/ 775 h 808"/>
                      <a:gd name="T2" fmla="*/ 403 w 808"/>
                      <a:gd name="T3" fmla="*/ 775 h 808"/>
                      <a:gd name="T4" fmla="*/ 435 w 808"/>
                      <a:gd name="T5" fmla="*/ 775 h 808"/>
                      <a:gd name="T6" fmla="*/ 466 w 808"/>
                      <a:gd name="T7" fmla="*/ 744 h 808"/>
                      <a:gd name="T8" fmla="*/ 466 w 808"/>
                      <a:gd name="T9" fmla="*/ 744 h 808"/>
                      <a:gd name="T10" fmla="*/ 435 w 808"/>
                      <a:gd name="T11" fmla="*/ 683 h 808"/>
                      <a:gd name="T12" fmla="*/ 403 w 808"/>
                      <a:gd name="T13" fmla="*/ 683 h 808"/>
                      <a:gd name="T14" fmla="*/ 403 w 808"/>
                      <a:gd name="T15" fmla="*/ 590 h 808"/>
                      <a:gd name="T16" fmla="*/ 466 w 808"/>
                      <a:gd name="T17" fmla="*/ 527 h 808"/>
                      <a:gd name="T18" fmla="*/ 496 w 808"/>
                      <a:gd name="T19" fmla="*/ 559 h 808"/>
                      <a:gd name="T20" fmla="*/ 528 w 808"/>
                      <a:gd name="T21" fmla="*/ 527 h 808"/>
                      <a:gd name="T22" fmla="*/ 589 w 808"/>
                      <a:gd name="T23" fmla="*/ 466 h 808"/>
                      <a:gd name="T24" fmla="*/ 620 w 808"/>
                      <a:gd name="T25" fmla="*/ 435 h 808"/>
                      <a:gd name="T26" fmla="*/ 652 w 808"/>
                      <a:gd name="T27" fmla="*/ 403 h 808"/>
                      <a:gd name="T28" fmla="*/ 683 w 808"/>
                      <a:gd name="T29" fmla="*/ 342 h 808"/>
                      <a:gd name="T30" fmla="*/ 683 w 808"/>
                      <a:gd name="T31" fmla="*/ 279 h 808"/>
                      <a:gd name="T32" fmla="*/ 652 w 808"/>
                      <a:gd name="T33" fmla="*/ 279 h 808"/>
                      <a:gd name="T34" fmla="*/ 652 w 808"/>
                      <a:gd name="T35" fmla="*/ 187 h 808"/>
                      <a:gd name="T36" fmla="*/ 652 w 808"/>
                      <a:gd name="T37" fmla="*/ 155 h 808"/>
                      <a:gd name="T38" fmla="*/ 652 w 808"/>
                      <a:gd name="T39" fmla="*/ 94 h 808"/>
                      <a:gd name="T40" fmla="*/ 683 w 808"/>
                      <a:gd name="T41" fmla="*/ 94 h 808"/>
                      <a:gd name="T42" fmla="*/ 744 w 808"/>
                      <a:gd name="T43" fmla="*/ 124 h 808"/>
                      <a:gd name="T44" fmla="*/ 807 w 808"/>
                      <a:gd name="T45" fmla="*/ 94 h 808"/>
                      <a:gd name="T46" fmla="*/ 744 w 808"/>
                      <a:gd name="T47" fmla="*/ 63 h 808"/>
                      <a:gd name="T48" fmla="*/ 744 w 808"/>
                      <a:gd name="T49" fmla="*/ 31 h 808"/>
                      <a:gd name="T50" fmla="*/ 713 w 808"/>
                      <a:gd name="T51" fmla="*/ 0 h 808"/>
                      <a:gd name="T52" fmla="*/ 620 w 808"/>
                      <a:gd name="T53" fmla="*/ 31 h 808"/>
                      <a:gd name="T54" fmla="*/ 589 w 808"/>
                      <a:gd name="T55" fmla="*/ 31 h 808"/>
                      <a:gd name="T56" fmla="*/ 589 w 808"/>
                      <a:gd name="T57" fmla="*/ 31 h 808"/>
                      <a:gd name="T58" fmla="*/ 559 w 808"/>
                      <a:gd name="T59" fmla="*/ 63 h 808"/>
                      <a:gd name="T60" fmla="*/ 559 w 808"/>
                      <a:gd name="T61" fmla="*/ 94 h 808"/>
                      <a:gd name="T62" fmla="*/ 528 w 808"/>
                      <a:gd name="T63" fmla="*/ 155 h 808"/>
                      <a:gd name="T64" fmla="*/ 528 w 808"/>
                      <a:gd name="T65" fmla="*/ 155 h 808"/>
                      <a:gd name="T66" fmla="*/ 496 w 808"/>
                      <a:gd name="T67" fmla="*/ 218 h 808"/>
                      <a:gd name="T68" fmla="*/ 435 w 808"/>
                      <a:gd name="T69" fmla="*/ 279 h 808"/>
                      <a:gd name="T70" fmla="*/ 435 w 808"/>
                      <a:gd name="T71" fmla="*/ 279 h 808"/>
                      <a:gd name="T72" fmla="*/ 403 w 808"/>
                      <a:gd name="T73" fmla="*/ 342 h 808"/>
                      <a:gd name="T74" fmla="*/ 372 w 808"/>
                      <a:gd name="T75" fmla="*/ 372 h 808"/>
                      <a:gd name="T76" fmla="*/ 342 w 808"/>
                      <a:gd name="T77" fmla="*/ 372 h 808"/>
                      <a:gd name="T78" fmla="*/ 280 w 808"/>
                      <a:gd name="T79" fmla="*/ 372 h 808"/>
                      <a:gd name="T80" fmla="*/ 280 w 808"/>
                      <a:gd name="T81" fmla="*/ 435 h 808"/>
                      <a:gd name="T82" fmla="*/ 218 w 808"/>
                      <a:gd name="T83" fmla="*/ 466 h 808"/>
                      <a:gd name="T84" fmla="*/ 218 w 808"/>
                      <a:gd name="T85" fmla="*/ 496 h 808"/>
                      <a:gd name="T86" fmla="*/ 156 w 808"/>
                      <a:gd name="T87" fmla="*/ 496 h 808"/>
                      <a:gd name="T88" fmla="*/ 124 w 808"/>
                      <a:gd name="T89" fmla="*/ 496 h 808"/>
                      <a:gd name="T90" fmla="*/ 32 w 808"/>
                      <a:gd name="T91" fmla="*/ 496 h 808"/>
                      <a:gd name="T92" fmla="*/ 63 w 808"/>
                      <a:gd name="T93" fmla="*/ 559 h 808"/>
                      <a:gd name="T94" fmla="*/ 94 w 808"/>
                      <a:gd name="T95" fmla="*/ 590 h 808"/>
                      <a:gd name="T96" fmla="*/ 94 w 808"/>
                      <a:gd name="T97" fmla="*/ 620 h 808"/>
                      <a:gd name="T98" fmla="*/ 32 w 808"/>
                      <a:gd name="T99" fmla="*/ 683 h 808"/>
                      <a:gd name="T100" fmla="*/ 32 w 808"/>
                      <a:gd name="T101" fmla="*/ 714 h 808"/>
                      <a:gd name="T102" fmla="*/ 156 w 808"/>
                      <a:gd name="T103" fmla="*/ 714 h 808"/>
                      <a:gd name="T104" fmla="*/ 218 w 808"/>
                      <a:gd name="T105" fmla="*/ 683 h 808"/>
                      <a:gd name="T106" fmla="*/ 280 w 808"/>
                      <a:gd name="T107" fmla="*/ 714 h 808"/>
                      <a:gd name="T108" fmla="*/ 342 w 808"/>
                      <a:gd name="T109" fmla="*/ 807 h 8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808" h="808">
                        <a:moveTo>
                          <a:pt x="372" y="775"/>
                        </a:moveTo>
                        <a:lnTo>
                          <a:pt x="372" y="775"/>
                        </a:lnTo>
                        <a:lnTo>
                          <a:pt x="372" y="775"/>
                        </a:lnTo>
                        <a:lnTo>
                          <a:pt x="372" y="775"/>
                        </a:lnTo>
                        <a:lnTo>
                          <a:pt x="372" y="775"/>
                        </a:lnTo>
                        <a:cubicBezTo>
                          <a:pt x="403" y="775"/>
                          <a:pt x="403" y="775"/>
                          <a:pt x="403" y="775"/>
                        </a:cubicBezTo>
                        <a:lnTo>
                          <a:pt x="435" y="775"/>
                        </a:lnTo>
                        <a:lnTo>
                          <a:pt x="435" y="775"/>
                        </a:lnTo>
                        <a:lnTo>
                          <a:pt x="435" y="775"/>
                        </a:lnTo>
                        <a:cubicBezTo>
                          <a:pt x="466" y="775"/>
                          <a:pt x="466" y="775"/>
                          <a:pt x="466" y="775"/>
                        </a:cubicBezTo>
                        <a:lnTo>
                          <a:pt x="466" y="775"/>
                        </a:lnTo>
                        <a:lnTo>
                          <a:pt x="466" y="744"/>
                        </a:lnTo>
                        <a:lnTo>
                          <a:pt x="466" y="744"/>
                        </a:lnTo>
                        <a:lnTo>
                          <a:pt x="466" y="744"/>
                        </a:lnTo>
                        <a:lnTo>
                          <a:pt x="466" y="744"/>
                        </a:lnTo>
                        <a:lnTo>
                          <a:pt x="466" y="744"/>
                        </a:lnTo>
                        <a:cubicBezTo>
                          <a:pt x="466" y="744"/>
                          <a:pt x="435" y="744"/>
                          <a:pt x="435" y="714"/>
                        </a:cubicBezTo>
                        <a:lnTo>
                          <a:pt x="435" y="683"/>
                        </a:lnTo>
                        <a:lnTo>
                          <a:pt x="435" y="683"/>
                        </a:lnTo>
                        <a:lnTo>
                          <a:pt x="435" y="683"/>
                        </a:lnTo>
                        <a:cubicBezTo>
                          <a:pt x="403" y="683"/>
                          <a:pt x="403" y="683"/>
                          <a:pt x="403" y="683"/>
                        </a:cubicBezTo>
                        <a:cubicBezTo>
                          <a:pt x="403" y="651"/>
                          <a:pt x="403" y="651"/>
                          <a:pt x="403" y="620"/>
                        </a:cubicBezTo>
                        <a:lnTo>
                          <a:pt x="403" y="590"/>
                        </a:lnTo>
                        <a:lnTo>
                          <a:pt x="403" y="590"/>
                        </a:lnTo>
                        <a:cubicBezTo>
                          <a:pt x="403" y="559"/>
                          <a:pt x="435" y="559"/>
                          <a:pt x="435" y="559"/>
                        </a:cubicBezTo>
                        <a:cubicBezTo>
                          <a:pt x="435" y="527"/>
                          <a:pt x="466" y="527"/>
                          <a:pt x="466" y="527"/>
                        </a:cubicBezTo>
                        <a:lnTo>
                          <a:pt x="466" y="527"/>
                        </a:lnTo>
                        <a:lnTo>
                          <a:pt x="466" y="527"/>
                        </a:lnTo>
                        <a:lnTo>
                          <a:pt x="466" y="527"/>
                        </a:lnTo>
                        <a:cubicBezTo>
                          <a:pt x="496" y="527"/>
                          <a:pt x="496" y="527"/>
                          <a:pt x="496" y="559"/>
                        </a:cubicBezTo>
                        <a:lnTo>
                          <a:pt x="496" y="559"/>
                        </a:lnTo>
                        <a:cubicBezTo>
                          <a:pt x="528" y="527"/>
                          <a:pt x="528" y="527"/>
                          <a:pt x="528" y="527"/>
                        </a:cubicBezTo>
                        <a:lnTo>
                          <a:pt x="528" y="527"/>
                        </a:lnTo>
                        <a:cubicBezTo>
                          <a:pt x="528" y="496"/>
                          <a:pt x="528" y="496"/>
                          <a:pt x="559" y="496"/>
                        </a:cubicBezTo>
                        <a:cubicBezTo>
                          <a:pt x="559" y="496"/>
                          <a:pt x="559" y="496"/>
                          <a:pt x="559" y="466"/>
                        </a:cubicBezTo>
                        <a:lnTo>
                          <a:pt x="589" y="466"/>
                        </a:lnTo>
                        <a:cubicBezTo>
                          <a:pt x="589" y="466"/>
                          <a:pt x="589" y="466"/>
                          <a:pt x="620" y="435"/>
                        </a:cubicBezTo>
                        <a:lnTo>
                          <a:pt x="620" y="435"/>
                        </a:lnTo>
                        <a:lnTo>
                          <a:pt x="620" y="435"/>
                        </a:lnTo>
                        <a:lnTo>
                          <a:pt x="620" y="435"/>
                        </a:lnTo>
                        <a:cubicBezTo>
                          <a:pt x="620" y="403"/>
                          <a:pt x="620" y="403"/>
                          <a:pt x="652" y="403"/>
                        </a:cubicBezTo>
                        <a:lnTo>
                          <a:pt x="652" y="403"/>
                        </a:lnTo>
                        <a:lnTo>
                          <a:pt x="652" y="403"/>
                        </a:lnTo>
                        <a:cubicBezTo>
                          <a:pt x="652" y="372"/>
                          <a:pt x="652" y="372"/>
                          <a:pt x="683" y="372"/>
                        </a:cubicBezTo>
                        <a:cubicBezTo>
                          <a:pt x="683" y="342"/>
                          <a:pt x="683" y="342"/>
                          <a:pt x="683" y="342"/>
                        </a:cubicBezTo>
                        <a:cubicBezTo>
                          <a:pt x="683" y="311"/>
                          <a:pt x="683" y="311"/>
                          <a:pt x="683" y="311"/>
                        </a:cubicBezTo>
                        <a:lnTo>
                          <a:pt x="683" y="279"/>
                        </a:lnTo>
                        <a:lnTo>
                          <a:pt x="683" y="279"/>
                        </a:lnTo>
                        <a:lnTo>
                          <a:pt x="683" y="279"/>
                        </a:lnTo>
                        <a:lnTo>
                          <a:pt x="683" y="279"/>
                        </a:lnTo>
                        <a:cubicBezTo>
                          <a:pt x="683" y="279"/>
                          <a:pt x="683" y="279"/>
                          <a:pt x="652" y="279"/>
                        </a:cubicBezTo>
                        <a:cubicBezTo>
                          <a:pt x="652" y="248"/>
                          <a:pt x="652" y="248"/>
                          <a:pt x="652" y="248"/>
                        </a:cubicBezTo>
                        <a:cubicBezTo>
                          <a:pt x="652" y="218"/>
                          <a:pt x="652" y="218"/>
                          <a:pt x="652" y="218"/>
                        </a:cubicBezTo>
                        <a:lnTo>
                          <a:pt x="652" y="187"/>
                        </a:lnTo>
                        <a:lnTo>
                          <a:pt x="652" y="187"/>
                        </a:lnTo>
                        <a:lnTo>
                          <a:pt x="652" y="187"/>
                        </a:lnTo>
                        <a:lnTo>
                          <a:pt x="652" y="155"/>
                        </a:lnTo>
                        <a:cubicBezTo>
                          <a:pt x="652" y="155"/>
                          <a:pt x="652" y="155"/>
                          <a:pt x="652" y="124"/>
                        </a:cubicBezTo>
                        <a:cubicBezTo>
                          <a:pt x="652" y="124"/>
                          <a:pt x="652" y="124"/>
                          <a:pt x="652" y="94"/>
                        </a:cubicBezTo>
                        <a:lnTo>
                          <a:pt x="652" y="94"/>
                        </a:lnTo>
                        <a:lnTo>
                          <a:pt x="683" y="94"/>
                        </a:lnTo>
                        <a:lnTo>
                          <a:pt x="683" y="94"/>
                        </a:lnTo>
                        <a:lnTo>
                          <a:pt x="683" y="94"/>
                        </a:lnTo>
                        <a:lnTo>
                          <a:pt x="683" y="94"/>
                        </a:lnTo>
                        <a:cubicBezTo>
                          <a:pt x="713" y="94"/>
                          <a:pt x="713" y="94"/>
                          <a:pt x="744" y="124"/>
                        </a:cubicBezTo>
                        <a:lnTo>
                          <a:pt x="744" y="124"/>
                        </a:lnTo>
                        <a:lnTo>
                          <a:pt x="744" y="124"/>
                        </a:lnTo>
                        <a:cubicBezTo>
                          <a:pt x="776" y="94"/>
                          <a:pt x="776" y="94"/>
                          <a:pt x="776" y="94"/>
                        </a:cubicBezTo>
                        <a:cubicBezTo>
                          <a:pt x="807" y="94"/>
                          <a:pt x="807" y="94"/>
                          <a:pt x="807" y="94"/>
                        </a:cubicBezTo>
                        <a:lnTo>
                          <a:pt x="776" y="94"/>
                        </a:lnTo>
                        <a:lnTo>
                          <a:pt x="776" y="63"/>
                        </a:lnTo>
                        <a:lnTo>
                          <a:pt x="744" y="63"/>
                        </a:lnTo>
                        <a:lnTo>
                          <a:pt x="744" y="31"/>
                        </a:lnTo>
                        <a:lnTo>
                          <a:pt x="744" y="31"/>
                        </a:lnTo>
                        <a:lnTo>
                          <a:pt x="744" y="31"/>
                        </a:lnTo>
                        <a:lnTo>
                          <a:pt x="713" y="0"/>
                        </a:lnTo>
                        <a:lnTo>
                          <a:pt x="713" y="0"/>
                        </a:lnTo>
                        <a:lnTo>
                          <a:pt x="713" y="0"/>
                        </a:lnTo>
                        <a:lnTo>
                          <a:pt x="683" y="0"/>
                        </a:lnTo>
                        <a:cubicBezTo>
                          <a:pt x="683" y="0"/>
                          <a:pt x="683" y="0"/>
                          <a:pt x="652" y="0"/>
                        </a:cubicBezTo>
                        <a:cubicBezTo>
                          <a:pt x="652" y="0"/>
                          <a:pt x="652" y="0"/>
                          <a:pt x="620" y="31"/>
                        </a:cubicBezTo>
                        <a:lnTo>
                          <a:pt x="620" y="31"/>
                        </a:lnTo>
                        <a:lnTo>
                          <a:pt x="620" y="31"/>
                        </a:lnTo>
                        <a:cubicBezTo>
                          <a:pt x="620" y="31"/>
                          <a:pt x="620" y="31"/>
                          <a:pt x="589" y="31"/>
                        </a:cubicBezTo>
                        <a:lnTo>
                          <a:pt x="589" y="31"/>
                        </a:lnTo>
                        <a:lnTo>
                          <a:pt x="589" y="31"/>
                        </a:lnTo>
                        <a:lnTo>
                          <a:pt x="589" y="31"/>
                        </a:lnTo>
                        <a:lnTo>
                          <a:pt x="559" y="31"/>
                        </a:lnTo>
                        <a:cubicBezTo>
                          <a:pt x="559" y="31"/>
                          <a:pt x="559" y="31"/>
                          <a:pt x="559" y="63"/>
                        </a:cubicBezTo>
                        <a:lnTo>
                          <a:pt x="559" y="63"/>
                        </a:lnTo>
                        <a:lnTo>
                          <a:pt x="559" y="63"/>
                        </a:lnTo>
                        <a:cubicBezTo>
                          <a:pt x="559" y="63"/>
                          <a:pt x="559" y="63"/>
                          <a:pt x="559" y="94"/>
                        </a:cubicBezTo>
                        <a:lnTo>
                          <a:pt x="559" y="94"/>
                        </a:lnTo>
                        <a:lnTo>
                          <a:pt x="559" y="94"/>
                        </a:lnTo>
                        <a:lnTo>
                          <a:pt x="559" y="94"/>
                        </a:lnTo>
                        <a:cubicBezTo>
                          <a:pt x="559" y="124"/>
                          <a:pt x="559" y="155"/>
                          <a:pt x="528" y="155"/>
                        </a:cubicBezTo>
                        <a:lnTo>
                          <a:pt x="528" y="155"/>
                        </a:lnTo>
                        <a:lnTo>
                          <a:pt x="528" y="155"/>
                        </a:lnTo>
                        <a:lnTo>
                          <a:pt x="528" y="155"/>
                        </a:lnTo>
                        <a:cubicBezTo>
                          <a:pt x="528" y="187"/>
                          <a:pt x="528" y="218"/>
                          <a:pt x="496" y="218"/>
                        </a:cubicBezTo>
                        <a:lnTo>
                          <a:pt x="496" y="218"/>
                        </a:lnTo>
                        <a:lnTo>
                          <a:pt x="496" y="218"/>
                        </a:lnTo>
                        <a:cubicBezTo>
                          <a:pt x="466" y="248"/>
                          <a:pt x="466" y="248"/>
                          <a:pt x="466" y="248"/>
                        </a:cubicBezTo>
                        <a:lnTo>
                          <a:pt x="466" y="248"/>
                        </a:lnTo>
                        <a:cubicBezTo>
                          <a:pt x="466" y="279"/>
                          <a:pt x="435" y="279"/>
                          <a:pt x="435" y="279"/>
                        </a:cubicBezTo>
                        <a:lnTo>
                          <a:pt x="435" y="279"/>
                        </a:lnTo>
                        <a:lnTo>
                          <a:pt x="435" y="279"/>
                        </a:lnTo>
                        <a:lnTo>
                          <a:pt x="435" y="279"/>
                        </a:lnTo>
                        <a:cubicBezTo>
                          <a:pt x="435" y="311"/>
                          <a:pt x="435" y="311"/>
                          <a:pt x="435" y="311"/>
                        </a:cubicBezTo>
                        <a:lnTo>
                          <a:pt x="435" y="342"/>
                        </a:lnTo>
                        <a:lnTo>
                          <a:pt x="403" y="342"/>
                        </a:lnTo>
                        <a:lnTo>
                          <a:pt x="403" y="342"/>
                        </a:lnTo>
                        <a:cubicBezTo>
                          <a:pt x="403" y="372"/>
                          <a:pt x="403" y="372"/>
                          <a:pt x="372" y="372"/>
                        </a:cubicBezTo>
                        <a:lnTo>
                          <a:pt x="372" y="372"/>
                        </a:lnTo>
                        <a:cubicBezTo>
                          <a:pt x="372" y="372"/>
                          <a:pt x="342" y="372"/>
                          <a:pt x="342" y="342"/>
                        </a:cubicBezTo>
                        <a:lnTo>
                          <a:pt x="342" y="342"/>
                        </a:lnTo>
                        <a:cubicBezTo>
                          <a:pt x="342" y="342"/>
                          <a:pt x="342" y="342"/>
                          <a:pt x="342" y="372"/>
                        </a:cubicBezTo>
                        <a:lnTo>
                          <a:pt x="342" y="372"/>
                        </a:lnTo>
                        <a:lnTo>
                          <a:pt x="311" y="403"/>
                        </a:lnTo>
                        <a:lnTo>
                          <a:pt x="280" y="372"/>
                        </a:lnTo>
                        <a:cubicBezTo>
                          <a:pt x="280" y="403"/>
                          <a:pt x="280" y="403"/>
                          <a:pt x="280" y="403"/>
                        </a:cubicBezTo>
                        <a:lnTo>
                          <a:pt x="280" y="403"/>
                        </a:lnTo>
                        <a:cubicBezTo>
                          <a:pt x="280" y="435"/>
                          <a:pt x="280" y="435"/>
                          <a:pt x="280" y="435"/>
                        </a:cubicBezTo>
                        <a:cubicBezTo>
                          <a:pt x="280" y="466"/>
                          <a:pt x="280" y="466"/>
                          <a:pt x="248" y="466"/>
                        </a:cubicBezTo>
                        <a:lnTo>
                          <a:pt x="248" y="466"/>
                        </a:lnTo>
                        <a:cubicBezTo>
                          <a:pt x="218" y="466"/>
                          <a:pt x="218" y="466"/>
                          <a:pt x="218" y="466"/>
                        </a:cubicBezTo>
                        <a:lnTo>
                          <a:pt x="218" y="466"/>
                        </a:lnTo>
                        <a:lnTo>
                          <a:pt x="218" y="496"/>
                        </a:lnTo>
                        <a:lnTo>
                          <a:pt x="218" y="496"/>
                        </a:lnTo>
                        <a:cubicBezTo>
                          <a:pt x="187" y="496"/>
                          <a:pt x="187" y="496"/>
                          <a:pt x="187" y="496"/>
                        </a:cubicBezTo>
                        <a:lnTo>
                          <a:pt x="156" y="496"/>
                        </a:lnTo>
                        <a:lnTo>
                          <a:pt x="156" y="496"/>
                        </a:lnTo>
                        <a:lnTo>
                          <a:pt x="124" y="496"/>
                        </a:lnTo>
                        <a:lnTo>
                          <a:pt x="124" y="496"/>
                        </a:lnTo>
                        <a:lnTo>
                          <a:pt x="124" y="496"/>
                        </a:lnTo>
                        <a:lnTo>
                          <a:pt x="94" y="496"/>
                        </a:lnTo>
                        <a:cubicBezTo>
                          <a:pt x="94" y="496"/>
                          <a:pt x="63" y="496"/>
                          <a:pt x="32" y="496"/>
                        </a:cubicBezTo>
                        <a:lnTo>
                          <a:pt x="32" y="496"/>
                        </a:lnTo>
                        <a:cubicBezTo>
                          <a:pt x="63" y="496"/>
                          <a:pt x="63" y="527"/>
                          <a:pt x="63" y="527"/>
                        </a:cubicBezTo>
                        <a:lnTo>
                          <a:pt x="63" y="527"/>
                        </a:lnTo>
                        <a:lnTo>
                          <a:pt x="63" y="559"/>
                        </a:lnTo>
                        <a:cubicBezTo>
                          <a:pt x="63" y="559"/>
                          <a:pt x="63" y="559"/>
                          <a:pt x="63" y="590"/>
                        </a:cubicBezTo>
                        <a:cubicBezTo>
                          <a:pt x="94" y="590"/>
                          <a:pt x="94" y="590"/>
                          <a:pt x="94" y="590"/>
                        </a:cubicBezTo>
                        <a:lnTo>
                          <a:pt x="94" y="590"/>
                        </a:lnTo>
                        <a:lnTo>
                          <a:pt x="94" y="590"/>
                        </a:lnTo>
                        <a:lnTo>
                          <a:pt x="94" y="590"/>
                        </a:lnTo>
                        <a:cubicBezTo>
                          <a:pt x="94" y="620"/>
                          <a:pt x="94" y="620"/>
                          <a:pt x="94" y="620"/>
                        </a:cubicBezTo>
                        <a:cubicBezTo>
                          <a:pt x="94" y="651"/>
                          <a:pt x="94" y="651"/>
                          <a:pt x="94" y="651"/>
                        </a:cubicBezTo>
                        <a:cubicBezTo>
                          <a:pt x="94" y="683"/>
                          <a:pt x="63" y="683"/>
                          <a:pt x="63" y="683"/>
                        </a:cubicBezTo>
                        <a:cubicBezTo>
                          <a:pt x="32" y="683"/>
                          <a:pt x="32" y="683"/>
                          <a:pt x="32" y="683"/>
                        </a:cubicBezTo>
                        <a:cubicBezTo>
                          <a:pt x="32" y="683"/>
                          <a:pt x="0" y="683"/>
                          <a:pt x="0" y="714"/>
                        </a:cubicBezTo>
                        <a:lnTo>
                          <a:pt x="0" y="714"/>
                        </a:lnTo>
                        <a:cubicBezTo>
                          <a:pt x="32" y="714"/>
                          <a:pt x="32" y="714"/>
                          <a:pt x="32" y="714"/>
                        </a:cubicBezTo>
                        <a:cubicBezTo>
                          <a:pt x="63" y="714"/>
                          <a:pt x="94" y="714"/>
                          <a:pt x="124" y="683"/>
                        </a:cubicBezTo>
                        <a:lnTo>
                          <a:pt x="124" y="683"/>
                        </a:lnTo>
                        <a:cubicBezTo>
                          <a:pt x="156" y="683"/>
                          <a:pt x="156" y="714"/>
                          <a:pt x="156" y="714"/>
                        </a:cubicBezTo>
                        <a:lnTo>
                          <a:pt x="156" y="714"/>
                        </a:lnTo>
                        <a:lnTo>
                          <a:pt x="187" y="714"/>
                        </a:lnTo>
                        <a:cubicBezTo>
                          <a:pt x="218" y="714"/>
                          <a:pt x="218" y="683"/>
                          <a:pt x="218" y="683"/>
                        </a:cubicBezTo>
                        <a:lnTo>
                          <a:pt x="248" y="683"/>
                        </a:lnTo>
                        <a:lnTo>
                          <a:pt x="280" y="714"/>
                        </a:lnTo>
                        <a:lnTo>
                          <a:pt x="280" y="714"/>
                        </a:lnTo>
                        <a:cubicBezTo>
                          <a:pt x="280" y="744"/>
                          <a:pt x="311" y="744"/>
                          <a:pt x="311" y="775"/>
                        </a:cubicBezTo>
                        <a:cubicBezTo>
                          <a:pt x="311" y="807"/>
                          <a:pt x="311" y="807"/>
                          <a:pt x="342" y="807"/>
                        </a:cubicBezTo>
                        <a:lnTo>
                          <a:pt x="342" y="807"/>
                        </a:lnTo>
                        <a:lnTo>
                          <a:pt x="342" y="807"/>
                        </a:lnTo>
                        <a:cubicBezTo>
                          <a:pt x="342" y="775"/>
                          <a:pt x="372" y="775"/>
                          <a:pt x="372" y="77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4" name="Freeform 138">
                    <a:extLst>
                      <a:ext uri="{FF2B5EF4-FFF2-40B4-BE49-F238E27FC236}">
                        <a16:creationId xmlns:a16="http://schemas.microsoft.com/office/drawing/2014/main" id="{8FD75FC3-9165-4509-A5CC-AF778D29D58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454650" y="2003425"/>
                    <a:ext cx="123825" cy="144463"/>
                  </a:xfrm>
                  <a:custGeom>
                    <a:avLst/>
                    <a:gdLst>
                      <a:gd name="T0" fmla="*/ 124 w 342"/>
                      <a:gd name="T1" fmla="*/ 402 h 403"/>
                      <a:gd name="T2" fmla="*/ 154 w 342"/>
                      <a:gd name="T3" fmla="*/ 372 h 403"/>
                      <a:gd name="T4" fmla="*/ 154 w 342"/>
                      <a:gd name="T5" fmla="*/ 372 h 403"/>
                      <a:gd name="T6" fmla="*/ 154 w 342"/>
                      <a:gd name="T7" fmla="*/ 372 h 403"/>
                      <a:gd name="T8" fmla="*/ 154 w 342"/>
                      <a:gd name="T9" fmla="*/ 372 h 403"/>
                      <a:gd name="T10" fmla="*/ 154 w 342"/>
                      <a:gd name="T11" fmla="*/ 372 h 403"/>
                      <a:gd name="T12" fmla="*/ 154 w 342"/>
                      <a:gd name="T13" fmla="*/ 309 h 403"/>
                      <a:gd name="T14" fmla="*/ 154 w 342"/>
                      <a:gd name="T15" fmla="*/ 309 h 403"/>
                      <a:gd name="T16" fmla="*/ 185 w 342"/>
                      <a:gd name="T17" fmla="*/ 248 h 403"/>
                      <a:gd name="T18" fmla="*/ 185 w 342"/>
                      <a:gd name="T19" fmla="*/ 216 h 403"/>
                      <a:gd name="T20" fmla="*/ 185 w 342"/>
                      <a:gd name="T21" fmla="*/ 216 h 403"/>
                      <a:gd name="T22" fmla="*/ 248 w 342"/>
                      <a:gd name="T23" fmla="*/ 216 h 403"/>
                      <a:gd name="T24" fmla="*/ 248 w 342"/>
                      <a:gd name="T25" fmla="*/ 155 h 403"/>
                      <a:gd name="T26" fmla="*/ 248 w 342"/>
                      <a:gd name="T27" fmla="*/ 155 h 403"/>
                      <a:gd name="T28" fmla="*/ 248 w 342"/>
                      <a:gd name="T29" fmla="*/ 124 h 403"/>
                      <a:gd name="T30" fmla="*/ 248 w 342"/>
                      <a:gd name="T31" fmla="*/ 124 h 403"/>
                      <a:gd name="T32" fmla="*/ 248 w 342"/>
                      <a:gd name="T33" fmla="*/ 92 h 403"/>
                      <a:gd name="T34" fmla="*/ 278 w 342"/>
                      <a:gd name="T35" fmla="*/ 92 h 403"/>
                      <a:gd name="T36" fmla="*/ 309 w 342"/>
                      <a:gd name="T37" fmla="*/ 61 h 403"/>
                      <a:gd name="T38" fmla="*/ 341 w 342"/>
                      <a:gd name="T39" fmla="*/ 31 h 403"/>
                      <a:gd name="T40" fmla="*/ 341 w 342"/>
                      <a:gd name="T41" fmla="*/ 31 h 403"/>
                      <a:gd name="T42" fmla="*/ 309 w 342"/>
                      <a:gd name="T43" fmla="*/ 0 h 403"/>
                      <a:gd name="T44" fmla="*/ 309 w 342"/>
                      <a:gd name="T45" fmla="*/ 0 h 403"/>
                      <a:gd name="T46" fmla="*/ 248 w 342"/>
                      <a:gd name="T47" fmla="*/ 31 h 403"/>
                      <a:gd name="T48" fmla="*/ 185 w 342"/>
                      <a:gd name="T49" fmla="*/ 92 h 403"/>
                      <a:gd name="T50" fmla="*/ 154 w 342"/>
                      <a:gd name="T51" fmla="*/ 92 h 403"/>
                      <a:gd name="T52" fmla="*/ 154 w 342"/>
                      <a:gd name="T53" fmla="*/ 92 h 403"/>
                      <a:gd name="T54" fmla="*/ 154 w 342"/>
                      <a:gd name="T55" fmla="*/ 92 h 403"/>
                      <a:gd name="T56" fmla="*/ 124 w 342"/>
                      <a:gd name="T57" fmla="*/ 92 h 403"/>
                      <a:gd name="T58" fmla="*/ 124 w 342"/>
                      <a:gd name="T59" fmla="*/ 92 h 403"/>
                      <a:gd name="T60" fmla="*/ 61 w 342"/>
                      <a:gd name="T61" fmla="*/ 124 h 403"/>
                      <a:gd name="T62" fmla="*/ 30 w 342"/>
                      <a:gd name="T63" fmla="*/ 92 h 403"/>
                      <a:gd name="T64" fmla="*/ 30 w 342"/>
                      <a:gd name="T65" fmla="*/ 92 h 403"/>
                      <a:gd name="T66" fmla="*/ 0 w 342"/>
                      <a:gd name="T67" fmla="*/ 92 h 403"/>
                      <a:gd name="T68" fmla="*/ 30 w 342"/>
                      <a:gd name="T69" fmla="*/ 124 h 403"/>
                      <a:gd name="T70" fmla="*/ 30 w 342"/>
                      <a:gd name="T71" fmla="*/ 155 h 403"/>
                      <a:gd name="T72" fmla="*/ 30 w 342"/>
                      <a:gd name="T73" fmla="*/ 155 h 403"/>
                      <a:gd name="T74" fmla="*/ 30 w 342"/>
                      <a:gd name="T75" fmla="*/ 155 h 403"/>
                      <a:gd name="T76" fmla="*/ 93 w 342"/>
                      <a:gd name="T77" fmla="*/ 155 h 403"/>
                      <a:gd name="T78" fmla="*/ 93 w 342"/>
                      <a:gd name="T79" fmla="*/ 155 h 403"/>
                      <a:gd name="T80" fmla="*/ 124 w 342"/>
                      <a:gd name="T81" fmla="*/ 155 h 403"/>
                      <a:gd name="T82" fmla="*/ 154 w 342"/>
                      <a:gd name="T83" fmla="*/ 185 h 403"/>
                      <a:gd name="T84" fmla="*/ 124 w 342"/>
                      <a:gd name="T85" fmla="*/ 278 h 403"/>
                      <a:gd name="T86" fmla="*/ 93 w 342"/>
                      <a:gd name="T87" fmla="*/ 278 h 403"/>
                      <a:gd name="T88" fmla="*/ 93 w 342"/>
                      <a:gd name="T89" fmla="*/ 278 h 403"/>
                      <a:gd name="T90" fmla="*/ 93 w 342"/>
                      <a:gd name="T91" fmla="*/ 340 h 403"/>
                      <a:gd name="T92" fmla="*/ 124 w 342"/>
                      <a:gd name="T93" fmla="*/ 340 h 403"/>
                      <a:gd name="T94" fmla="*/ 124 w 342"/>
                      <a:gd name="T95" fmla="*/ 372 h 4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342" h="403">
                        <a:moveTo>
                          <a:pt x="124" y="402"/>
                        </a:moveTo>
                        <a:lnTo>
                          <a:pt x="124" y="402"/>
                        </a:lnTo>
                        <a:lnTo>
                          <a:pt x="124" y="372"/>
                        </a:lnTo>
                        <a:lnTo>
                          <a:pt x="154" y="372"/>
                        </a:lnTo>
                        <a:lnTo>
                          <a:pt x="154" y="372"/>
                        </a:lnTo>
                        <a:lnTo>
                          <a:pt x="154" y="372"/>
                        </a:lnTo>
                        <a:lnTo>
                          <a:pt x="154" y="372"/>
                        </a:lnTo>
                        <a:lnTo>
                          <a:pt x="154" y="372"/>
                        </a:lnTo>
                        <a:lnTo>
                          <a:pt x="154" y="372"/>
                        </a:lnTo>
                        <a:lnTo>
                          <a:pt x="154" y="372"/>
                        </a:lnTo>
                        <a:lnTo>
                          <a:pt x="154" y="372"/>
                        </a:lnTo>
                        <a:lnTo>
                          <a:pt x="154" y="372"/>
                        </a:lnTo>
                        <a:lnTo>
                          <a:pt x="154" y="340"/>
                        </a:lnTo>
                        <a:lnTo>
                          <a:pt x="154" y="309"/>
                        </a:lnTo>
                        <a:lnTo>
                          <a:pt x="154" y="309"/>
                        </a:lnTo>
                        <a:lnTo>
                          <a:pt x="154" y="309"/>
                        </a:lnTo>
                        <a:cubicBezTo>
                          <a:pt x="154" y="278"/>
                          <a:pt x="154" y="278"/>
                          <a:pt x="154" y="278"/>
                        </a:cubicBezTo>
                        <a:cubicBezTo>
                          <a:pt x="154" y="278"/>
                          <a:pt x="154" y="248"/>
                          <a:pt x="185" y="248"/>
                        </a:cubicBezTo>
                        <a:lnTo>
                          <a:pt x="185" y="248"/>
                        </a:lnTo>
                        <a:lnTo>
                          <a:pt x="185" y="216"/>
                        </a:lnTo>
                        <a:lnTo>
                          <a:pt x="185" y="216"/>
                        </a:lnTo>
                        <a:lnTo>
                          <a:pt x="185" y="216"/>
                        </a:lnTo>
                        <a:cubicBezTo>
                          <a:pt x="217" y="216"/>
                          <a:pt x="217" y="248"/>
                          <a:pt x="217" y="248"/>
                        </a:cubicBezTo>
                        <a:cubicBezTo>
                          <a:pt x="248" y="216"/>
                          <a:pt x="248" y="216"/>
                          <a:pt x="248" y="216"/>
                        </a:cubicBezTo>
                        <a:cubicBezTo>
                          <a:pt x="248" y="185"/>
                          <a:pt x="248" y="185"/>
                          <a:pt x="248" y="185"/>
                        </a:cubicBezTo>
                        <a:lnTo>
                          <a:pt x="248" y="155"/>
                        </a:lnTo>
                        <a:lnTo>
                          <a:pt x="248" y="155"/>
                        </a:lnTo>
                        <a:lnTo>
                          <a:pt x="248" y="155"/>
                        </a:lnTo>
                        <a:lnTo>
                          <a:pt x="248" y="155"/>
                        </a:lnTo>
                        <a:lnTo>
                          <a:pt x="248" y="124"/>
                        </a:lnTo>
                        <a:cubicBezTo>
                          <a:pt x="278" y="124"/>
                          <a:pt x="278" y="124"/>
                          <a:pt x="278" y="124"/>
                        </a:cubicBezTo>
                        <a:cubicBezTo>
                          <a:pt x="278" y="124"/>
                          <a:pt x="278" y="124"/>
                          <a:pt x="248" y="124"/>
                        </a:cubicBezTo>
                        <a:lnTo>
                          <a:pt x="248" y="124"/>
                        </a:lnTo>
                        <a:cubicBezTo>
                          <a:pt x="248" y="124"/>
                          <a:pt x="248" y="124"/>
                          <a:pt x="248" y="92"/>
                        </a:cubicBezTo>
                        <a:lnTo>
                          <a:pt x="278" y="92"/>
                        </a:lnTo>
                        <a:lnTo>
                          <a:pt x="278" y="92"/>
                        </a:lnTo>
                        <a:cubicBezTo>
                          <a:pt x="278" y="61"/>
                          <a:pt x="278" y="61"/>
                          <a:pt x="309" y="61"/>
                        </a:cubicBezTo>
                        <a:lnTo>
                          <a:pt x="309" y="61"/>
                        </a:lnTo>
                        <a:lnTo>
                          <a:pt x="309" y="61"/>
                        </a:lnTo>
                        <a:cubicBezTo>
                          <a:pt x="309" y="61"/>
                          <a:pt x="309" y="31"/>
                          <a:pt x="341" y="31"/>
                        </a:cubicBezTo>
                        <a:lnTo>
                          <a:pt x="341" y="31"/>
                        </a:lnTo>
                        <a:lnTo>
                          <a:pt x="341" y="31"/>
                        </a:lnTo>
                        <a:cubicBezTo>
                          <a:pt x="341" y="31"/>
                          <a:pt x="341" y="0"/>
                          <a:pt x="309" y="0"/>
                        </a:cubicBezTo>
                        <a:lnTo>
                          <a:pt x="309" y="0"/>
                        </a:lnTo>
                        <a:lnTo>
                          <a:pt x="309" y="0"/>
                        </a:lnTo>
                        <a:lnTo>
                          <a:pt x="309" y="0"/>
                        </a:lnTo>
                        <a:cubicBezTo>
                          <a:pt x="309" y="0"/>
                          <a:pt x="309" y="0"/>
                          <a:pt x="309" y="31"/>
                        </a:cubicBezTo>
                        <a:cubicBezTo>
                          <a:pt x="278" y="31"/>
                          <a:pt x="278" y="31"/>
                          <a:pt x="248" y="31"/>
                        </a:cubicBezTo>
                        <a:cubicBezTo>
                          <a:pt x="248" y="61"/>
                          <a:pt x="248" y="61"/>
                          <a:pt x="248" y="61"/>
                        </a:cubicBezTo>
                        <a:cubicBezTo>
                          <a:pt x="217" y="61"/>
                          <a:pt x="185" y="92"/>
                          <a:pt x="185" y="92"/>
                        </a:cubicBezTo>
                        <a:lnTo>
                          <a:pt x="185" y="92"/>
                        </a:lnTo>
                        <a:lnTo>
                          <a:pt x="154" y="92"/>
                        </a:lnTo>
                        <a:lnTo>
                          <a:pt x="154" y="92"/>
                        </a:lnTo>
                        <a:lnTo>
                          <a:pt x="154" y="92"/>
                        </a:lnTo>
                        <a:lnTo>
                          <a:pt x="154" y="92"/>
                        </a:lnTo>
                        <a:lnTo>
                          <a:pt x="154" y="92"/>
                        </a:lnTo>
                        <a:lnTo>
                          <a:pt x="154" y="92"/>
                        </a:lnTo>
                        <a:lnTo>
                          <a:pt x="124" y="92"/>
                        </a:lnTo>
                        <a:lnTo>
                          <a:pt x="124" y="92"/>
                        </a:lnTo>
                        <a:lnTo>
                          <a:pt x="124" y="92"/>
                        </a:lnTo>
                        <a:cubicBezTo>
                          <a:pt x="124" y="92"/>
                          <a:pt x="93" y="92"/>
                          <a:pt x="93" y="124"/>
                        </a:cubicBezTo>
                        <a:cubicBezTo>
                          <a:pt x="61" y="124"/>
                          <a:pt x="61" y="124"/>
                          <a:pt x="61" y="124"/>
                        </a:cubicBezTo>
                        <a:lnTo>
                          <a:pt x="61" y="124"/>
                        </a:lnTo>
                        <a:lnTo>
                          <a:pt x="30" y="92"/>
                        </a:lnTo>
                        <a:lnTo>
                          <a:pt x="30" y="92"/>
                        </a:lnTo>
                        <a:lnTo>
                          <a:pt x="30" y="92"/>
                        </a:lnTo>
                        <a:lnTo>
                          <a:pt x="0" y="92"/>
                        </a:lnTo>
                        <a:lnTo>
                          <a:pt x="0" y="92"/>
                        </a:lnTo>
                        <a:cubicBezTo>
                          <a:pt x="0" y="124"/>
                          <a:pt x="30" y="124"/>
                          <a:pt x="30" y="124"/>
                        </a:cubicBezTo>
                        <a:lnTo>
                          <a:pt x="30" y="124"/>
                        </a:lnTo>
                        <a:lnTo>
                          <a:pt x="30" y="124"/>
                        </a:lnTo>
                        <a:lnTo>
                          <a:pt x="30" y="155"/>
                        </a:lnTo>
                        <a:lnTo>
                          <a:pt x="30" y="155"/>
                        </a:lnTo>
                        <a:lnTo>
                          <a:pt x="30" y="155"/>
                        </a:lnTo>
                        <a:lnTo>
                          <a:pt x="30" y="155"/>
                        </a:lnTo>
                        <a:lnTo>
                          <a:pt x="30" y="155"/>
                        </a:lnTo>
                        <a:cubicBezTo>
                          <a:pt x="61" y="155"/>
                          <a:pt x="61" y="155"/>
                          <a:pt x="93" y="155"/>
                        </a:cubicBezTo>
                        <a:lnTo>
                          <a:pt x="93" y="155"/>
                        </a:lnTo>
                        <a:lnTo>
                          <a:pt x="93" y="155"/>
                        </a:lnTo>
                        <a:lnTo>
                          <a:pt x="93" y="155"/>
                        </a:lnTo>
                        <a:lnTo>
                          <a:pt x="93" y="155"/>
                        </a:lnTo>
                        <a:cubicBezTo>
                          <a:pt x="124" y="155"/>
                          <a:pt x="124" y="155"/>
                          <a:pt x="124" y="155"/>
                        </a:cubicBezTo>
                        <a:cubicBezTo>
                          <a:pt x="154" y="155"/>
                          <a:pt x="154" y="155"/>
                          <a:pt x="154" y="185"/>
                        </a:cubicBezTo>
                        <a:lnTo>
                          <a:pt x="154" y="185"/>
                        </a:lnTo>
                        <a:cubicBezTo>
                          <a:pt x="154" y="216"/>
                          <a:pt x="154" y="216"/>
                          <a:pt x="154" y="216"/>
                        </a:cubicBezTo>
                        <a:cubicBezTo>
                          <a:pt x="154" y="248"/>
                          <a:pt x="124" y="278"/>
                          <a:pt x="124" y="278"/>
                        </a:cubicBezTo>
                        <a:cubicBezTo>
                          <a:pt x="93" y="278"/>
                          <a:pt x="93" y="278"/>
                          <a:pt x="93" y="278"/>
                        </a:cubicBezTo>
                        <a:lnTo>
                          <a:pt x="93" y="278"/>
                        </a:lnTo>
                        <a:lnTo>
                          <a:pt x="93" y="278"/>
                        </a:lnTo>
                        <a:lnTo>
                          <a:pt x="93" y="278"/>
                        </a:lnTo>
                        <a:cubicBezTo>
                          <a:pt x="93" y="309"/>
                          <a:pt x="93" y="309"/>
                          <a:pt x="93" y="309"/>
                        </a:cubicBezTo>
                        <a:cubicBezTo>
                          <a:pt x="93" y="309"/>
                          <a:pt x="93" y="309"/>
                          <a:pt x="93" y="340"/>
                        </a:cubicBezTo>
                        <a:lnTo>
                          <a:pt x="93" y="340"/>
                        </a:lnTo>
                        <a:cubicBezTo>
                          <a:pt x="124" y="340"/>
                          <a:pt x="124" y="340"/>
                          <a:pt x="124" y="340"/>
                        </a:cubicBezTo>
                        <a:lnTo>
                          <a:pt x="124" y="340"/>
                        </a:lnTo>
                        <a:cubicBezTo>
                          <a:pt x="124" y="372"/>
                          <a:pt x="124" y="372"/>
                          <a:pt x="124" y="372"/>
                        </a:cubicBezTo>
                        <a:cubicBezTo>
                          <a:pt x="124" y="372"/>
                          <a:pt x="124" y="372"/>
                          <a:pt x="124" y="40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5" name="Freeform 139">
                    <a:extLst>
                      <a:ext uri="{FF2B5EF4-FFF2-40B4-BE49-F238E27FC236}">
                        <a16:creationId xmlns:a16="http://schemas.microsoft.com/office/drawing/2014/main" id="{09A10188-1163-40D6-9C61-FA83ED37376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14813" y="865188"/>
                    <a:ext cx="3192462" cy="803275"/>
                  </a:xfrm>
                  <a:custGeom>
                    <a:avLst/>
                    <a:gdLst>
                      <a:gd name="T0" fmla="*/ 7717 w 8866"/>
                      <a:gd name="T1" fmla="*/ 527 h 2232"/>
                      <a:gd name="T2" fmla="*/ 7345 w 8866"/>
                      <a:gd name="T3" fmla="*/ 527 h 2232"/>
                      <a:gd name="T4" fmla="*/ 6788 w 8866"/>
                      <a:gd name="T5" fmla="*/ 403 h 2232"/>
                      <a:gd name="T6" fmla="*/ 6354 w 8866"/>
                      <a:gd name="T7" fmla="*/ 310 h 2232"/>
                      <a:gd name="T8" fmla="*/ 5920 w 8866"/>
                      <a:gd name="T9" fmla="*/ 403 h 2232"/>
                      <a:gd name="T10" fmla="*/ 5486 w 8866"/>
                      <a:gd name="T11" fmla="*/ 372 h 2232"/>
                      <a:gd name="T12" fmla="*/ 5083 w 8866"/>
                      <a:gd name="T13" fmla="*/ 310 h 2232"/>
                      <a:gd name="T14" fmla="*/ 4526 w 8866"/>
                      <a:gd name="T15" fmla="*/ 279 h 2232"/>
                      <a:gd name="T16" fmla="*/ 4618 w 8866"/>
                      <a:gd name="T17" fmla="*/ 62 h 2232"/>
                      <a:gd name="T18" fmla="*/ 4154 w 8866"/>
                      <a:gd name="T19" fmla="*/ 0 h 2232"/>
                      <a:gd name="T20" fmla="*/ 3565 w 8866"/>
                      <a:gd name="T21" fmla="*/ 124 h 2232"/>
                      <a:gd name="T22" fmla="*/ 3099 w 8866"/>
                      <a:gd name="T23" fmla="*/ 248 h 2232"/>
                      <a:gd name="T24" fmla="*/ 3006 w 8866"/>
                      <a:gd name="T25" fmla="*/ 403 h 2232"/>
                      <a:gd name="T26" fmla="*/ 2603 w 8866"/>
                      <a:gd name="T27" fmla="*/ 496 h 2232"/>
                      <a:gd name="T28" fmla="*/ 2325 w 8866"/>
                      <a:gd name="T29" fmla="*/ 713 h 2232"/>
                      <a:gd name="T30" fmla="*/ 2449 w 8866"/>
                      <a:gd name="T31" fmla="*/ 310 h 2232"/>
                      <a:gd name="T32" fmla="*/ 2293 w 8866"/>
                      <a:gd name="T33" fmla="*/ 496 h 2232"/>
                      <a:gd name="T34" fmla="*/ 1766 w 8866"/>
                      <a:gd name="T35" fmla="*/ 589 h 2232"/>
                      <a:gd name="T36" fmla="*/ 1302 w 8866"/>
                      <a:gd name="T37" fmla="*/ 589 h 2232"/>
                      <a:gd name="T38" fmla="*/ 992 w 8866"/>
                      <a:gd name="T39" fmla="*/ 589 h 2232"/>
                      <a:gd name="T40" fmla="*/ 681 w 8866"/>
                      <a:gd name="T41" fmla="*/ 837 h 2232"/>
                      <a:gd name="T42" fmla="*/ 372 w 8866"/>
                      <a:gd name="T43" fmla="*/ 744 h 2232"/>
                      <a:gd name="T44" fmla="*/ 651 w 8866"/>
                      <a:gd name="T45" fmla="*/ 620 h 2232"/>
                      <a:gd name="T46" fmla="*/ 124 w 8866"/>
                      <a:gd name="T47" fmla="*/ 527 h 2232"/>
                      <a:gd name="T48" fmla="*/ 186 w 8866"/>
                      <a:gd name="T49" fmla="*/ 868 h 2232"/>
                      <a:gd name="T50" fmla="*/ 0 w 8866"/>
                      <a:gd name="T51" fmla="*/ 1209 h 2232"/>
                      <a:gd name="T52" fmla="*/ 186 w 8866"/>
                      <a:gd name="T53" fmla="*/ 1364 h 2232"/>
                      <a:gd name="T54" fmla="*/ 310 w 8866"/>
                      <a:gd name="T55" fmla="*/ 1581 h 2232"/>
                      <a:gd name="T56" fmla="*/ 527 w 8866"/>
                      <a:gd name="T57" fmla="*/ 1705 h 2232"/>
                      <a:gd name="T58" fmla="*/ 651 w 8866"/>
                      <a:gd name="T59" fmla="*/ 1922 h 2232"/>
                      <a:gd name="T60" fmla="*/ 774 w 8866"/>
                      <a:gd name="T61" fmla="*/ 2170 h 2232"/>
                      <a:gd name="T62" fmla="*/ 1022 w 8866"/>
                      <a:gd name="T63" fmla="*/ 2231 h 2232"/>
                      <a:gd name="T64" fmla="*/ 1146 w 8866"/>
                      <a:gd name="T65" fmla="*/ 1984 h 2232"/>
                      <a:gd name="T66" fmla="*/ 1054 w 8866"/>
                      <a:gd name="T67" fmla="*/ 1766 h 2232"/>
                      <a:gd name="T68" fmla="*/ 1270 w 8866"/>
                      <a:gd name="T69" fmla="*/ 1612 h 2232"/>
                      <a:gd name="T70" fmla="*/ 1550 w 8866"/>
                      <a:gd name="T71" fmla="*/ 1674 h 2232"/>
                      <a:gd name="T72" fmla="*/ 1766 w 8866"/>
                      <a:gd name="T73" fmla="*/ 1642 h 2232"/>
                      <a:gd name="T74" fmla="*/ 2014 w 8866"/>
                      <a:gd name="T75" fmla="*/ 1457 h 2232"/>
                      <a:gd name="T76" fmla="*/ 2293 w 8866"/>
                      <a:gd name="T77" fmla="*/ 1364 h 2232"/>
                      <a:gd name="T78" fmla="*/ 2510 w 8866"/>
                      <a:gd name="T79" fmla="*/ 1457 h 2232"/>
                      <a:gd name="T80" fmla="*/ 2727 w 8866"/>
                      <a:gd name="T81" fmla="*/ 1488 h 2232"/>
                      <a:gd name="T82" fmla="*/ 3006 w 8866"/>
                      <a:gd name="T83" fmla="*/ 1674 h 2232"/>
                      <a:gd name="T84" fmla="*/ 3286 w 8866"/>
                      <a:gd name="T85" fmla="*/ 1736 h 2232"/>
                      <a:gd name="T86" fmla="*/ 3565 w 8866"/>
                      <a:gd name="T87" fmla="*/ 1674 h 2232"/>
                      <a:gd name="T88" fmla="*/ 3843 w 8866"/>
                      <a:gd name="T89" fmla="*/ 1736 h 2232"/>
                      <a:gd name="T90" fmla="*/ 4154 w 8866"/>
                      <a:gd name="T91" fmla="*/ 1674 h 2232"/>
                      <a:gd name="T92" fmla="*/ 4587 w 8866"/>
                      <a:gd name="T93" fmla="*/ 1766 h 2232"/>
                      <a:gd name="T94" fmla="*/ 4959 w 8866"/>
                      <a:gd name="T95" fmla="*/ 1766 h 2232"/>
                      <a:gd name="T96" fmla="*/ 5114 w 8866"/>
                      <a:gd name="T97" fmla="*/ 1518 h 2232"/>
                      <a:gd name="T98" fmla="*/ 5548 w 8866"/>
                      <a:gd name="T99" fmla="*/ 1766 h 2232"/>
                      <a:gd name="T100" fmla="*/ 5889 w 8866"/>
                      <a:gd name="T101" fmla="*/ 1829 h 2232"/>
                      <a:gd name="T102" fmla="*/ 5858 w 8866"/>
                      <a:gd name="T103" fmla="*/ 2077 h 2232"/>
                      <a:gd name="T104" fmla="*/ 5858 w 8866"/>
                      <a:gd name="T105" fmla="*/ 2201 h 2232"/>
                      <a:gd name="T106" fmla="*/ 6230 w 8866"/>
                      <a:gd name="T107" fmla="*/ 1550 h 2232"/>
                      <a:gd name="T108" fmla="*/ 6106 w 8866"/>
                      <a:gd name="T109" fmla="*/ 1302 h 2232"/>
                      <a:gd name="T110" fmla="*/ 6726 w 8866"/>
                      <a:gd name="T111" fmla="*/ 1116 h 2232"/>
                      <a:gd name="T112" fmla="*/ 7253 w 8866"/>
                      <a:gd name="T113" fmla="*/ 961 h 2232"/>
                      <a:gd name="T114" fmla="*/ 7532 w 8866"/>
                      <a:gd name="T115" fmla="*/ 898 h 2232"/>
                      <a:gd name="T116" fmla="*/ 7098 w 8866"/>
                      <a:gd name="T117" fmla="*/ 1333 h 2232"/>
                      <a:gd name="T118" fmla="*/ 7284 w 8866"/>
                      <a:gd name="T119" fmla="*/ 1518 h 2232"/>
                      <a:gd name="T120" fmla="*/ 7625 w 8866"/>
                      <a:gd name="T121" fmla="*/ 1054 h 2232"/>
                      <a:gd name="T122" fmla="*/ 8121 w 8866"/>
                      <a:gd name="T123" fmla="*/ 961 h 2232"/>
                      <a:gd name="T124" fmla="*/ 8245 w 8866"/>
                      <a:gd name="T125" fmla="*/ 744 h 22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8866" h="2232">
                        <a:moveTo>
                          <a:pt x="8772" y="682"/>
                        </a:moveTo>
                        <a:lnTo>
                          <a:pt x="8772" y="682"/>
                        </a:lnTo>
                        <a:cubicBezTo>
                          <a:pt x="8709" y="682"/>
                          <a:pt x="8648" y="651"/>
                          <a:pt x="8617" y="620"/>
                        </a:cubicBezTo>
                        <a:cubicBezTo>
                          <a:pt x="8617" y="620"/>
                          <a:pt x="8555" y="558"/>
                          <a:pt x="8369" y="558"/>
                        </a:cubicBezTo>
                        <a:lnTo>
                          <a:pt x="8369" y="558"/>
                        </a:lnTo>
                        <a:cubicBezTo>
                          <a:pt x="8337" y="558"/>
                          <a:pt x="8307" y="527"/>
                          <a:pt x="8276" y="527"/>
                        </a:cubicBezTo>
                        <a:lnTo>
                          <a:pt x="8245" y="527"/>
                        </a:lnTo>
                        <a:lnTo>
                          <a:pt x="8245" y="527"/>
                        </a:lnTo>
                        <a:cubicBezTo>
                          <a:pt x="8213" y="527"/>
                          <a:pt x="8213" y="496"/>
                          <a:pt x="8183" y="496"/>
                        </a:cubicBezTo>
                        <a:cubicBezTo>
                          <a:pt x="8183" y="496"/>
                          <a:pt x="8121" y="496"/>
                          <a:pt x="8028" y="496"/>
                        </a:cubicBezTo>
                        <a:cubicBezTo>
                          <a:pt x="7997" y="496"/>
                          <a:pt x="7935" y="496"/>
                          <a:pt x="7935" y="496"/>
                        </a:cubicBezTo>
                        <a:cubicBezTo>
                          <a:pt x="7935" y="496"/>
                          <a:pt x="7935" y="496"/>
                          <a:pt x="7904" y="496"/>
                        </a:cubicBezTo>
                        <a:lnTo>
                          <a:pt x="7904" y="496"/>
                        </a:lnTo>
                        <a:cubicBezTo>
                          <a:pt x="7935" y="527"/>
                          <a:pt x="7935" y="527"/>
                          <a:pt x="7935" y="558"/>
                        </a:cubicBezTo>
                        <a:lnTo>
                          <a:pt x="7904" y="589"/>
                        </a:lnTo>
                        <a:cubicBezTo>
                          <a:pt x="7873" y="589"/>
                          <a:pt x="7873" y="589"/>
                          <a:pt x="7841" y="558"/>
                        </a:cubicBezTo>
                        <a:lnTo>
                          <a:pt x="7841" y="558"/>
                        </a:lnTo>
                        <a:cubicBezTo>
                          <a:pt x="7811" y="558"/>
                          <a:pt x="7749" y="527"/>
                          <a:pt x="7749" y="527"/>
                        </a:cubicBezTo>
                        <a:lnTo>
                          <a:pt x="7749" y="527"/>
                        </a:lnTo>
                        <a:cubicBezTo>
                          <a:pt x="7717" y="527"/>
                          <a:pt x="7717" y="527"/>
                          <a:pt x="7717" y="527"/>
                        </a:cubicBezTo>
                        <a:lnTo>
                          <a:pt x="7717" y="527"/>
                        </a:lnTo>
                        <a:cubicBezTo>
                          <a:pt x="7687" y="527"/>
                          <a:pt x="7687" y="527"/>
                          <a:pt x="7687" y="527"/>
                        </a:cubicBezTo>
                        <a:cubicBezTo>
                          <a:pt x="7656" y="527"/>
                          <a:pt x="7656" y="527"/>
                          <a:pt x="7656" y="527"/>
                        </a:cubicBezTo>
                        <a:lnTo>
                          <a:pt x="7625" y="527"/>
                        </a:lnTo>
                        <a:lnTo>
                          <a:pt x="7593" y="527"/>
                        </a:lnTo>
                        <a:lnTo>
                          <a:pt x="7593" y="527"/>
                        </a:lnTo>
                        <a:lnTo>
                          <a:pt x="7593" y="527"/>
                        </a:lnTo>
                        <a:cubicBezTo>
                          <a:pt x="7593" y="527"/>
                          <a:pt x="7593" y="527"/>
                          <a:pt x="7563" y="527"/>
                        </a:cubicBezTo>
                        <a:cubicBezTo>
                          <a:pt x="7563" y="527"/>
                          <a:pt x="7563" y="527"/>
                          <a:pt x="7532" y="527"/>
                        </a:cubicBezTo>
                        <a:lnTo>
                          <a:pt x="7532" y="527"/>
                        </a:lnTo>
                        <a:cubicBezTo>
                          <a:pt x="7532" y="527"/>
                          <a:pt x="7532" y="527"/>
                          <a:pt x="7501" y="527"/>
                        </a:cubicBezTo>
                        <a:cubicBezTo>
                          <a:pt x="7501" y="527"/>
                          <a:pt x="7501" y="527"/>
                          <a:pt x="7469" y="527"/>
                        </a:cubicBezTo>
                        <a:lnTo>
                          <a:pt x="7439" y="527"/>
                        </a:lnTo>
                        <a:lnTo>
                          <a:pt x="7439" y="527"/>
                        </a:lnTo>
                        <a:lnTo>
                          <a:pt x="7439" y="527"/>
                        </a:lnTo>
                        <a:lnTo>
                          <a:pt x="7408" y="527"/>
                        </a:lnTo>
                        <a:lnTo>
                          <a:pt x="7408" y="558"/>
                        </a:lnTo>
                        <a:cubicBezTo>
                          <a:pt x="7408" y="558"/>
                          <a:pt x="7408" y="558"/>
                          <a:pt x="7408" y="589"/>
                        </a:cubicBezTo>
                        <a:lnTo>
                          <a:pt x="7377" y="589"/>
                        </a:lnTo>
                        <a:lnTo>
                          <a:pt x="7377" y="589"/>
                        </a:lnTo>
                        <a:lnTo>
                          <a:pt x="7377" y="589"/>
                        </a:lnTo>
                        <a:cubicBezTo>
                          <a:pt x="7345" y="558"/>
                          <a:pt x="7345" y="558"/>
                          <a:pt x="7345" y="527"/>
                        </a:cubicBezTo>
                        <a:lnTo>
                          <a:pt x="7345" y="527"/>
                        </a:lnTo>
                        <a:lnTo>
                          <a:pt x="7345" y="527"/>
                        </a:lnTo>
                        <a:lnTo>
                          <a:pt x="7345" y="527"/>
                        </a:lnTo>
                        <a:cubicBezTo>
                          <a:pt x="7315" y="527"/>
                          <a:pt x="7315" y="527"/>
                          <a:pt x="7315" y="496"/>
                        </a:cubicBezTo>
                        <a:cubicBezTo>
                          <a:pt x="7284" y="496"/>
                          <a:pt x="7284" y="496"/>
                          <a:pt x="7284" y="496"/>
                        </a:cubicBezTo>
                        <a:cubicBezTo>
                          <a:pt x="7284" y="465"/>
                          <a:pt x="7284" y="465"/>
                          <a:pt x="7284" y="465"/>
                        </a:cubicBezTo>
                        <a:cubicBezTo>
                          <a:pt x="7284" y="465"/>
                          <a:pt x="7284" y="434"/>
                          <a:pt x="7253" y="434"/>
                        </a:cubicBezTo>
                        <a:cubicBezTo>
                          <a:pt x="7222" y="434"/>
                          <a:pt x="7222" y="434"/>
                          <a:pt x="7191" y="434"/>
                        </a:cubicBezTo>
                        <a:lnTo>
                          <a:pt x="7191" y="434"/>
                        </a:lnTo>
                        <a:cubicBezTo>
                          <a:pt x="7191" y="434"/>
                          <a:pt x="7191" y="434"/>
                          <a:pt x="7160" y="434"/>
                        </a:cubicBezTo>
                        <a:cubicBezTo>
                          <a:pt x="7129" y="434"/>
                          <a:pt x="7098" y="434"/>
                          <a:pt x="7067" y="434"/>
                        </a:cubicBezTo>
                        <a:cubicBezTo>
                          <a:pt x="7036" y="434"/>
                          <a:pt x="7036" y="434"/>
                          <a:pt x="7005" y="434"/>
                        </a:cubicBezTo>
                        <a:lnTo>
                          <a:pt x="6974" y="434"/>
                        </a:lnTo>
                        <a:lnTo>
                          <a:pt x="6974" y="434"/>
                        </a:lnTo>
                        <a:cubicBezTo>
                          <a:pt x="6943" y="434"/>
                          <a:pt x="6912" y="434"/>
                          <a:pt x="6912" y="434"/>
                        </a:cubicBezTo>
                        <a:cubicBezTo>
                          <a:pt x="6881" y="434"/>
                          <a:pt x="6881" y="434"/>
                          <a:pt x="6881" y="434"/>
                        </a:cubicBezTo>
                        <a:cubicBezTo>
                          <a:pt x="6881" y="434"/>
                          <a:pt x="6881" y="434"/>
                          <a:pt x="6850" y="434"/>
                        </a:cubicBezTo>
                        <a:lnTo>
                          <a:pt x="6850" y="434"/>
                        </a:lnTo>
                        <a:cubicBezTo>
                          <a:pt x="6850" y="434"/>
                          <a:pt x="6850" y="403"/>
                          <a:pt x="6819" y="403"/>
                        </a:cubicBezTo>
                        <a:lnTo>
                          <a:pt x="6819" y="403"/>
                        </a:lnTo>
                        <a:lnTo>
                          <a:pt x="6788" y="403"/>
                        </a:lnTo>
                        <a:lnTo>
                          <a:pt x="6788" y="403"/>
                        </a:lnTo>
                        <a:cubicBezTo>
                          <a:pt x="6757" y="403"/>
                          <a:pt x="6757" y="403"/>
                          <a:pt x="6757" y="403"/>
                        </a:cubicBezTo>
                        <a:lnTo>
                          <a:pt x="6757" y="403"/>
                        </a:lnTo>
                        <a:lnTo>
                          <a:pt x="6757" y="403"/>
                        </a:lnTo>
                        <a:lnTo>
                          <a:pt x="6726" y="403"/>
                        </a:lnTo>
                        <a:lnTo>
                          <a:pt x="6726" y="372"/>
                        </a:lnTo>
                        <a:lnTo>
                          <a:pt x="6726" y="341"/>
                        </a:lnTo>
                        <a:cubicBezTo>
                          <a:pt x="6695" y="341"/>
                          <a:pt x="6695" y="341"/>
                          <a:pt x="6695" y="341"/>
                        </a:cubicBezTo>
                        <a:cubicBezTo>
                          <a:pt x="6695" y="341"/>
                          <a:pt x="6695" y="341"/>
                          <a:pt x="6664" y="341"/>
                        </a:cubicBezTo>
                        <a:cubicBezTo>
                          <a:pt x="6633" y="341"/>
                          <a:pt x="6633" y="341"/>
                          <a:pt x="6633" y="341"/>
                        </a:cubicBezTo>
                        <a:lnTo>
                          <a:pt x="6602" y="341"/>
                        </a:lnTo>
                        <a:cubicBezTo>
                          <a:pt x="6602" y="372"/>
                          <a:pt x="6571" y="372"/>
                          <a:pt x="6540" y="403"/>
                        </a:cubicBezTo>
                        <a:lnTo>
                          <a:pt x="6540" y="403"/>
                        </a:lnTo>
                        <a:cubicBezTo>
                          <a:pt x="6509" y="403"/>
                          <a:pt x="6478" y="372"/>
                          <a:pt x="6478" y="372"/>
                        </a:cubicBezTo>
                        <a:cubicBezTo>
                          <a:pt x="6385" y="372"/>
                          <a:pt x="6385" y="372"/>
                          <a:pt x="6385" y="372"/>
                        </a:cubicBezTo>
                        <a:cubicBezTo>
                          <a:pt x="6478" y="341"/>
                          <a:pt x="6478" y="341"/>
                          <a:pt x="6478" y="341"/>
                        </a:cubicBezTo>
                        <a:lnTo>
                          <a:pt x="6478" y="341"/>
                        </a:lnTo>
                        <a:lnTo>
                          <a:pt x="6478" y="341"/>
                        </a:lnTo>
                        <a:cubicBezTo>
                          <a:pt x="6478" y="310"/>
                          <a:pt x="6447" y="310"/>
                          <a:pt x="6447" y="310"/>
                        </a:cubicBezTo>
                        <a:cubicBezTo>
                          <a:pt x="6416" y="310"/>
                          <a:pt x="6385" y="310"/>
                          <a:pt x="6385" y="310"/>
                        </a:cubicBezTo>
                        <a:lnTo>
                          <a:pt x="6354" y="310"/>
                        </a:lnTo>
                        <a:lnTo>
                          <a:pt x="6354" y="310"/>
                        </a:lnTo>
                        <a:cubicBezTo>
                          <a:pt x="6323" y="310"/>
                          <a:pt x="6261" y="310"/>
                          <a:pt x="6261" y="310"/>
                        </a:cubicBezTo>
                        <a:lnTo>
                          <a:pt x="6261" y="310"/>
                        </a:lnTo>
                        <a:lnTo>
                          <a:pt x="6261" y="310"/>
                        </a:lnTo>
                        <a:lnTo>
                          <a:pt x="6261" y="310"/>
                        </a:lnTo>
                        <a:cubicBezTo>
                          <a:pt x="6261" y="310"/>
                          <a:pt x="6261" y="310"/>
                          <a:pt x="6230" y="341"/>
                        </a:cubicBezTo>
                        <a:lnTo>
                          <a:pt x="6230" y="341"/>
                        </a:lnTo>
                        <a:lnTo>
                          <a:pt x="6230" y="341"/>
                        </a:lnTo>
                        <a:cubicBezTo>
                          <a:pt x="6230" y="372"/>
                          <a:pt x="6230" y="372"/>
                          <a:pt x="6230" y="372"/>
                        </a:cubicBezTo>
                        <a:cubicBezTo>
                          <a:pt x="6230" y="403"/>
                          <a:pt x="6199" y="403"/>
                          <a:pt x="6199" y="403"/>
                        </a:cubicBezTo>
                        <a:lnTo>
                          <a:pt x="6168" y="403"/>
                        </a:lnTo>
                        <a:lnTo>
                          <a:pt x="6137" y="403"/>
                        </a:lnTo>
                        <a:lnTo>
                          <a:pt x="6106" y="403"/>
                        </a:lnTo>
                        <a:lnTo>
                          <a:pt x="6106" y="403"/>
                        </a:lnTo>
                        <a:cubicBezTo>
                          <a:pt x="6106" y="434"/>
                          <a:pt x="6106" y="434"/>
                          <a:pt x="6075" y="434"/>
                        </a:cubicBezTo>
                        <a:cubicBezTo>
                          <a:pt x="6075" y="434"/>
                          <a:pt x="6075" y="403"/>
                          <a:pt x="6044" y="403"/>
                        </a:cubicBezTo>
                        <a:lnTo>
                          <a:pt x="6044" y="403"/>
                        </a:lnTo>
                        <a:cubicBezTo>
                          <a:pt x="6044" y="403"/>
                          <a:pt x="6013" y="403"/>
                          <a:pt x="5982" y="372"/>
                        </a:cubicBezTo>
                        <a:lnTo>
                          <a:pt x="5982" y="372"/>
                        </a:lnTo>
                        <a:lnTo>
                          <a:pt x="5951" y="403"/>
                        </a:lnTo>
                        <a:cubicBezTo>
                          <a:pt x="5951" y="403"/>
                          <a:pt x="5951" y="403"/>
                          <a:pt x="5920" y="403"/>
                        </a:cubicBezTo>
                        <a:lnTo>
                          <a:pt x="5920" y="403"/>
                        </a:lnTo>
                        <a:cubicBezTo>
                          <a:pt x="5889" y="403"/>
                          <a:pt x="5889" y="403"/>
                          <a:pt x="5889" y="403"/>
                        </a:cubicBezTo>
                        <a:cubicBezTo>
                          <a:pt x="5858" y="403"/>
                          <a:pt x="5858" y="403"/>
                          <a:pt x="5858" y="403"/>
                        </a:cubicBezTo>
                        <a:lnTo>
                          <a:pt x="5827" y="372"/>
                        </a:lnTo>
                        <a:lnTo>
                          <a:pt x="5827" y="372"/>
                        </a:lnTo>
                        <a:lnTo>
                          <a:pt x="5827" y="372"/>
                        </a:lnTo>
                        <a:lnTo>
                          <a:pt x="5827" y="372"/>
                        </a:lnTo>
                        <a:lnTo>
                          <a:pt x="5734" y="434"/>
                        </a:lnTo>
                        <a:lnTo>
                          <a:pt x="5703" y="465"/>
                        </a:lnTo>
                        <a:cubicBezTo>
                          <a:pt x="5703" y="465"/>
                          <a:pt x="5672" y="434"/>
                          <a:pt x="5642" y="434"/>
                        </a:cubicBezTo>
                        <a:cubicBezTo>
                          <a:pt x="5642" y="403"/>
                          <a:pt x="5610" y="403"/>
                          <a:pt x="5610" y="372"/>
                        </a:cubicBezTo>
                        <a:lnTo>
                          <a:pt x="5610" y="372"/>
                        </a:lnTo>
                        <a:lnTo>
                          <a:pt x="5610" y="372"/>
                        </a:lnTo>
                        <a:lnTo>
                          <a:pt x="5610" y="372"/>
                        </a:lnTo>
                        <a:lnTo>
                          <a:pt x="5579" y="372"/>
                        </a:lnTo>
                        <a:lnTo>
                          <a:pt x="5579" y="372"/>
                        </a:lnTo>
                        <a:cubicBezTo>
                          <a:pt x="5579" y="372"/>
                          <a:pt x="5579" y="372"/>
                          <a:pt x="5548" y="372"/>
                        </a:cubicBezTo>
                        <a:cubicBezTo>
                          <a:pt x="5548" y="372"/>
                          <a:pt x="5548" y="372"/>
                          <a:pt x="5517" y="341"/>
                        </a:cubicBezTo>
                        <a:cubicBezTo>
                          <a:pt x="5517" y="372"/>
                          <a:pt x="5517" y="372"/>
                          <a:pt x="5517" y="372"/>
                        </a:cubicBezTo>
                        <a:cubicBezTo>
                          <a:pt x="5517" y="403"/>
                          <a:pt x="5517" y="403"/>
                          <a:pt x="5486" y="403"/>
                        </a:cubicBezTo>
                        <a:cubicBezTo>
                          <a:pt x="5486" y="403"/>
                          <a:pt x="5486" y="403"/>
                          <a:pt x="5486" y="372"/>
                        </a:cubicBezTo>
                        <a:cubicBezTo>
                          <a:pt x="5455" y="372"/>
                          <a:pt x="5455" y="372"/>
                          <a:pt x="5455" y="372"/>
                        </a:cubicBezTo>
                        <a:cubicBezTo>
                          <a:pt x="5424" y="372"/>
                          <a:pt x="5424" y="341"/>
                          <a:pt x="5424" y="310"/>
                        </a:cubicBezTo>
                        <a:lnTo>
                          <a:pt x="5424" y="279"/>
                        </a:lnTo>
                        <a:lnTo>
                          <a:pt x="5424" y="279"/>
                        </a:lnTo>
                        <a:cubicBezTo>
                          <a:pt x="5424" y="248"/>
                          <a:pt x="5394" y="248"/>
                          <a:pt x="5394" y="248"/>
                        </a:cubicBezTo>
                        <a:cubicBezTo>
                          <a:pt x="5362" y="248"/>
                          <a:pt x="5362" y="248"/>
                          <a:pt x="5362" y="248"/>
                        </a:cubicBezTo>
                        <a:lnTo>
                          <a:pt x="5362" y="248"/>
                        </a:lnTo>
                        <a:lnTo>
                          <a:pt x="5362" y="248"/>
                        </a:lnTo>
                        <a:lnTo>
                          <a:pt x="5362" y="248"/>
                        </a:lnTo>
                        <a:lnTo>
                          <a:pt x="5362" y="248"/>
                        </a:lnTo>
                        <a:cubicBezTo>
                          <a:pt x="5331" y="248"/>
                          <a:pt x="5331" y="279"/>
                          <a:pt x="5331" y="279"/>
                        </a:cubicBezTo>
                        <a:lnTo>
                          <a:pt x="5300" y="310"/>
                        </a:lnTo>
                        <a:lnTo>
                          <a:pt x="5270" y="310"/>
                        </a:lnTo>
                        <a:lnTo>
                          <a:pt x="5270" y="310"/>
                        </a:lnTo>
                        <a:cubicBezTo>
                          <a:pt x="5238" y="310"/>
                          <a:pt x="5238" y="310"/>
                          <a:pt x="5207" y="310"/>
                        </a:cubicBezTo>
                        <a:lnTo>
                          <a:pt x="5207" y="310"/>
                        </a:lnTo>
                        <a:lnTo>
                          <a:pt x="5207" y="310"/>
                        </a:lnTo>
                        <a:cubicBezTo>
                          <a:pt x="5176" y="310"/>
                          <a:pt x="5176" y="310"/>
                          <a:pt x="5176" y="310"/>
                        </a:cubicBezTo>
                        <a:lnTo>
                          <a:pt x="5146" y="310"/>
                        </a:lnTo>
                        <a:cubicBezTo>
                          <a:pt x="5114" y="310"/>
                          <a:pt x="5114" y="310"/>
                          <a:pt x="5083" y="310"/>
                        </a:cubicBezTo>
                        <a:lnTo>
                          <a:pt x="5083" y="310"/>
                        </a:lnTo>
                        <a:cubicBezTo>
                          <a:pt x="5052" y="310"/>
                          <a:pt x="5022" y="279"/>
                          <a:pt x="5022" y="279"/>
                        </a:cubicBezTo>
                        <a:lnTo>
                          <a:pt x="5022" y="279"/>
                        </a:lnTo>
                        <a:cubicBezTo>
                          <a:pt x="4990" y="279"/>
                          <a:pt x="4990" y="279"/>
                          <a:pt x="4990" y="279"/>
                        </a:cubicBezTo>
                        <a:cubicBezTo>
                          <a:pt x="4959" y="279"/>
                          <a:pt x="4959" y="279"/>
                          <a:pt x="4928" y="279"/>
                        </a:cubicBezTo>
                        <a:cubicBezTo>
                          <a:pt x="4928" y="279"/>
                          <a:pt x="4866" y="279"/>
                          <a:pt x="4835" y="279"/>
                        </a:cubicBezTo>
                        <a:cubicBezTo>
                          <a:pt x="4804" y="279"/>
                          <a:pt x="4774" y="279"/>
                          <a:pt x="4774" y="279"/>
                        </a:cubicBezTo>
                        <a:lnTo>
                          <a:pt x="4774" y="279"/>
                        </a:lnTo>
                        <a:cubicBezTo>
                          <a:pt x="4774" y="279"/>
                          <a:pt x="4774" y="279"/>
                          <a:pt x="4774" y="310"/>
                        </a:cubicBezTo>
                        <a:lnTo>
                          <a:pt x="4742" y="310"/>
                        </a:lnTo>
                        <a:cubicBezTo>
                          <a:pt x="4742" y="310"/>
                          <a:pt x="4711" y="310"/>
                          <a:pt x="4711" y="279"/>
                        </a:cubicBezTo>
                        <a:lnTo>
                          <a:pt x="4711" y="279"/>
                        </a:lnTo>
                        <a:lnTo>
                          <a:pt x="4711" y="248"/>
                        </a:lnTo>
                        <a:lnTo>
                          <a:pt x="4711" y="248"/>
                        </a:lnTo>
                        <a:lnTo>
                          <a:pt x="4711" y="248"/>
                        </a:lnTo>
                        <a:lnTo>
                          <a:pt x="4711" y="248"/>
                        </a:lnTo>
                        <a:lnTo>
                          <a:pt x="4680" y="248"/>
                        </a:lnTo>
                        <a:lnTo>
                          <a:pt x="4650" y="248"/>
                        </a:lnTo>
                        <a:cubicBezTo>
                          <a:pt x="4618" y="248"/>
                          <a:pt x="4618" y="248"/>
                          <a:pt x="4618" y="248"/>
                        </a:cubicBezTo>
                        <a:lnTo>
                          <a:pt x="4618" y="248"/>
                        </a:lnTo>
                        <a:cubicBezTo>
                          <a:pt x="4587" y="248"/>
                          <a:pt x="4587" y="248"/>
                          <a:pt x="4556" y="279"/>
                        </a:cubicBezTo>
                        <a:lnTo>
                          <a:pt x="4526" y="279"/>
                        </a:lnTo>
                        <a:cubicBezTo>
                          <a:pt x="4526" y="279"/>
                          <a:pt x="4494" y="279"/>
                          <a:pt x="4463" y="279"/>
                        </a:cubicBezTo>
                        <a:cubicBezTo>
                          <a:pt x="4432" y="279"/>
                          <a:pt x="4432" y="279"/>
                          <a:pt x="4402" y="279"/>
                        </a:cubicBezTo>
                        <a:lnTo>
                          <a:pt x="4402" y="279"/>
                        </a:lnTo>
                        <a:cubicBezTo>
                          <a:pt x="4370" y="279"/>
                          <a:pt x="4370" y="279"/>
                          <a:pt x="4339" y="279"/>
                        </a:cubicBezTo>
                        <a:cubicBezTo>
                          <a:pt x="4339" y="248"/>
                          <a:pt x="4339" y="248"/>
                          <a:pt x="4370" y="248"/>
                        </a:cubicBezTo>
                        <a:lnTo>
                          <a:pt x="4370" y="248"/>
                        </a:lnTo>
                        <a:cubicBezTo>
                          <a:pt x="4370" y="217"/>
                          <a:pt x="4370" y="217"/>
                          <a:pt x="4402" y="217"/>
                        </a:cubicBezTo>
                        <a:lnTo>
                          <a:pt x="4432" y="217"/>
                        </a:lnTo>
                        <a:cubicBezTo>
                          <a:pt x="4463" y="217"/>
                          <a:pt x="4463" y="186"/>
                          <a:pt x="4494" y="186"/>
                        </a:cubicBezTo>
                        <a:lnTo>
                          <a:pt x="4494" y="186"/>
                        </a:lnTo>
                        <a:lnTo>
                          <a:pt x="4526" y="186"/>
                        </a:lnTo>
                        <a:lnTo>
                          <a:pt x="4526" y="186"/>
                        </a:lnTo>
                        <a:cubicBezTo>
                          <a:pt x="4556" y="186"/>
                          <a:pt x="4556" y="155"/>
                          <a:pt x="4556" y="155"/>
                        </a:cubicBezTo>
                        <a:lnTo>
                          <a:pt x="4587" y="155"/>
                        </a:lnTo>
                        <a:lnTo>
                          <a:pt x="4618" y="155"/>
                        </a:lnTo>
                        <a:lnTo>
                          <a:pt x="4618" y="155"/>
                        </a:lnTo>
                        <a:lnTo>
                          <a:pt x="4618" y="155"/>
                        </a:lnTo>
                        <a:cubicBezTo>
                          <a:pt x="4650" y="155"/>
                          <a:pt x="4680" y="124"/>
                          <a:pt x="4711" y="124"/>
                        </a:cubicBezTo>
                        <a:cubicBezTo>
                          <a:pt x="4711" y="93"/>
                          <a:pt x="4680" y="93"/>
                          <a:pt x="4680" y="93"/>
                        </a:cubicBezTo>
                        <a:cubicBezTo>
                          <a:pt x="4680" y="93"/>
                          <a:pt x="4618" y="93"/>
                          <a:pt x="4618" y="62"/>
                        </a:cubicBezTo>
                        <a:lnTo>
                          <a:pt x="4618" y="62"/>
                        </a:lnTo>
                        <a:lnTo>
                          <a:pt x="4587" y="62"/>
                        </a:lnTo>
                        <a:lnTo>
                          <a:pt x="4587" y="62"/>
                        </a:lnTo>
                        <a:lnTo>
                          <a:pt x="4556" y="62"/>
                        </a:lnTo>
                        <a:cubicBezTo>
                          <a:pt x="4526" y="62"/>
                          <a:pt x="4526" y="62"/>
                          <a:pt x="4526" y="62"/>
                        </a:cubicBezTo>
                        <a:cubicBezTo>
                          <a:pt x="4494" y="62"/>
                          <a:pt x="4463" y="62"/>
                          <a:pt x="4463" y="62"/>
                        </a:cubicBezTo>
                        <a:lnTo>
                          <a:pt x="4463" y="62"/>
                        </a:lnTo>
                        <a:lnTo>
                          <a:pt x="4463" y="62"/>
                        </a:lnTo>
                        <a:cubicBezTo>
                          <a:pt x="4432" y="62"/>
                          <a:pt x="4432" y="93"/>
                          <a:pt x="4402" y="93"/>
                        </a:cubicBezTo>
                        <a:lnTo>
                          <a:pt x="4402" y="93"/>
                        </a:lnTo>
                        <a:cubicBezTo>
                          <a:pt x="4370" y="93"/>
                          <a:pt x="4370" y="62"/>
                          <a:pt x="4370" y="62"/>
                        </a:cubicBezTo>
                        <a:lnTo>
                          <a:pt x="4370" y="62"/>
                        </a:lnTo>
                        <a:cubicBezTo>
                          <a:pt x="4339" y="62"/>
                          <a:pt x="4339" y="62"/>
                          <a:pt x="4339" y="62"/>
                        </a:cubicBezTo>
                        <a:cubicBezTo>
                          <a:pt x="4308" y="62"/>
                          <a:pt x="4308" y="62"/>
                          <a:pt x="4308" y="62"/>
                        </a:cubicBezTo>
                        <a:lnTo>
                          <a:pt x="4278" y="62"/>
                        </a:lnTo>
                        <a:lnTo>
                          <a:pt x="4278" y="62"/>
                        </a:lnTo>
                        <a:lnTo>
                          <a:pt x="4278" y="62"/>
                        </a:lnTo>
                        <a:cubicBezTo>
                          <a:pt x="4246" y="62"/>
                          <a:pt x="4246" y="31"/>
                          <a:pt x="4246" y="31"/>
                        </a:cubicBezTo>
                        <a:lnTo>
                          <a:pt x="4246" y="0"/>
                        </a:lnTo>
                        <a:lnTo>
                          <a:pt x="4246" y="0"/>
                        </a:lnTo>
                        <a:lnTo>
                          <a:pt x="4246" y="0"/>
                        </a:lnTo>
                        <a:cubicBezTo>
                          <a:pt x="4215" y="0"/>
                          <a:pt x="4184" y="0"/>
                          <a:pt x="4154" y="0"/>
                        </a:cubicBezTo>
                        <a:cubicBezTo>
                          <a:pt x="4122" y="31"/>
                          <a:pt x="4122" y="31"/>
                          <a:pt x="4122" y="31"/>
                        </a:cubicBezTo>
                        <a:cubicBezTo>
                          <a:pt x="4091" y="31"/>
                          <a:pt x="4091" y="31"/>
                          <a:pt x="4091" y="31"/>
                        </a:cubicBezTo>
                        <a:cubicBezTo>
                          <a:pt x="4091" y="62"/>
                          <a:pt x="4060" y="93"/>
                          <a:pt x="4030" y="93"/>
                        </a:cubicBezTo>
                        <a:lnTo>
                          <a:pt x="3998" y="93"/>
                        </a:lnTo>
                        <a:cubicBezTo>
                          <a:pt x="4030" y="93"/>
                          <a:pt x="4030" y="93"/>
                          <a:pt x="4030" y="93"/>
                        </a:cubicBezTo>
                        <a:cubicBezTo>
                          <a:pt x="4030" y="124"/>
                          <a:pt x="4030" y="124"/>
                          <a:pt x="4030" y="155"/>
                        </a:cubicBezTo>
                        <a:cubicBezTo>
                          <a:pt x="4030" y="155"/>
                          <a:pt x="4030" y="155"/>
                          <a:pt x="3998" y="155"/>
                        </a:cubicBezTo>
                        <a:lnTo>
                          <a:pt x="3967" y="155"/>
                        </a:lnTo>
                        <a:cubicBezTo>
                          <a:pt x="3937" y="155"/>
                          <a:pt x="3905" y="124"/>
                          <a:pt x="3937" y="93"/>
                        </a:cubicBezTo>
                        <a:cubicBezTo>
                          <a:pt x="3905" y="93"/>
                          <a:pt x="3905" y="93"/>
                          <a:pt x="3905" y="93"/>
                        </a:cubicBezTo>
                        <a:lnTo>
                          <a:pt x="3874" y="124"/>
                        </a:lnTo>
                        <a:cubicBezTo>
                          <a:pt x="3843" y="124"/>
                          <a:pt x="3843" y="124"/>
                          <a:pt x="3813" y="124"/>
                        </a:cubicBezTo>
                        <a:lnTo>
                          <a:pt x="3782" y="124"/>
                        </a:lnTo>
                        <a:cubicBezTo>
                          <a:pt x="3782" y="124"/>
                          <a:pt x="3782" y="124"/>
                          <a:pt x="3719" y="124"/>
                        </a:cubicBezTo>
                        <a:cubicBezTo>
                          <a:pt x="3719" y="124"/>
                          <a:pt x="3719" y="93"/>
                          <a:pt x="3689" y="93"/>
                        </a:cubicBezTo>
                        <a:lnTo>
                          <a:pt x="3658" y="93"/>
                        </a:lnTo>
                        <a:lnTo>
                          <a:pt x="3658" y="93"/>
                        </a:lnTo>
                        <a:cubicBezTo>
                          <a:pt x="3626" y="124"/>
                          <a:pt x="3626" y="124"/>
                          <a:pt x="3626" y="124"/>
                        </a:cubicBezTo>
                        <a:lnTo>
                          <a:pt x="3595" y="124"/>
                        </a:lnTo>
                        <a:lnTo>
                          <a:pt x="3595" y="124"/>
                        </a:lnTo>
                        <a:cubicBezTo>
                          <a:pt x="3565" y="124"/>
                          <a:pt x="3565" y="124"/>
                          <a:pt x="3565" y="124"/>
                        </a:cubicBezTo>
                        <a:lnTo>
                          <a:pt x="3565" y="124"/>
                        </a:lnTo>
                        <a:cubicBezTo>
                          <a:pt x="3534" y="124"/>
                          <a:pt x="3502" y="124"/>
                          <a:pt x="3471" y="124"/>
                        </a:cubicBezTo>
                        <a:cubicBezTo>
                          <a:pt x="3441" y="155"/>
                          <a:pt x="3410" y="155"/>
                          <a:pt x="3410" y="155"/>
                        </a:cubicBezTo>
                        <a:cubicBezTo>
                          <a:pt x="3378" y="155"/>
                          <a:pt x="3378" y="155"/>
                          <a:pt x="3378" y="155"/>
                        </a:cubicBezTo>
                        <a:lnTo>
                          <a:pt x="3378" y="155"/>
                        </a:lnTo>
                        <a:cubicBezTo>
                          <a:pt x="3347" y="155"/>
                          <a:pt x="3347" y="155"/>
                          <a:pt x="3347" y="155"/>
                        </a:cubicBezTo>
                        <a:lnTo>
                          <a:pt x="3347" y="155"/>
                        </a:lnTo>
                        <a:cubicBezTo>
                          <a:pt x="3317" y="186"/>
                          <a:pt x="3317" y="186"/>
                          <a:pt x="3317" y="186"/>
                        </a:cubicBezTo>
                        <a:lnTo>
                          <a:pt x="3286" y="186"/>
                        </a:lnTo>
                        <a:cubicBezTo>
                          <a:pt x="3286" y="217"/>
                          <a:pt x="3286" y="217"/>
                          <a:pt x="3286" y="217"/>
                        </a:cubicBezTo>
                        <a:cubicBezTo>
                          <a:pt x="3317" y="248"/>
                          <a:pt x="3286" y="248"/>
                          <a:pt x="3286" y="248"/>
                        </a:cubicBezTo>
                        <a:lnTo>
                          <a:pt x="3286" y="248"/>
                        </a:lnTo>
                        <a:cubicBezTo>
                          <a:pt x="3286" y="279"/>
                          <a:pt x="3286" y="310"/>
                          <a:pt x="3254" y="310"/>
                        </a:cubicBezTo>
                        <a:lnTo>
                          <a:pt x="3254" y="310"/>
                        </a:lnTo>
                        <a:cubicBezTo>
                          <a:pt x="3254" y="310"/>
                          <a:pt x="3223" y="310"/>
                          <a:pt x="3223" y="279"/>
                        </a:cubicBezTo>
                        <a:cubicBezTo>
                          <a:pt x="3193" y="279"/>
                          <a:pt x="3193" y="279"/>
                          <a:pt x="3193" y="279"/>
                        </a:cubicBezTo>
                        <a:cubicBezTo>
                          <a:pt x="3193" y="248"/>
                          <a:pt x="3193" y="248"/>
                          <a:pt x="3193" y="248"/>
                        </a:cubicBezTo>
                        <a:lnTo>
                          <a:pt x="3193" y="248"/>
                        </a:lnTo>
                        <a:cubicBezTo>
                          <a:pt x="3162" y="248"/>
                          <a:pt x="3162" y="279"/>
                          <a:pt x="3130" y="279"/>
                        </a:cubicBezTo>
                        <a:cubicBezTo>
                          <a:pt x="3130" y="279"/>
                          <a:pt x="3130" y="279"/>
                          <a:pt x="3099" y="279"/>
                        </a:cubicBezTo>
                        <a:lnTo>
                          <a:pt x="3099" y="248"/>
                        </a:lnTo>
                        <a:cubicBezTo>
                          <a:pt x="3069" y="248"/>
                          <a:pt x="2975" y="248"/>
                          <a:pt x="2975" y="248"/>
                        </a:cubicBezTo>
                        <a:cubicBezTo>
                          <a:pt x="2945" y="248"/>
                          <a:pt x="2945" y="248"/>
                          <a:pt x="2945" y="248"/>
                        </a:cubicBezTo>
                        <a:lnTo>
                          <a:pt x="2945" y="248"/>
                        </a:lnTo>
                        <a:lnTo>
                          <a:pt x="2945" y="279"/>
                        </a:lnTo>
                        <a:lnTo>
                          <a:pt x="2945" y="279"/>
                        </a:lnTo>
                        <a:cubicBezTo>
                          <a:pt x="2945" y="279"/>
                          <a:pt x="2945" y="279"/>
                          <a:pt x="2975" y="279"/>
                        </a:cubicBezTo>
                        <a:lnTo>
                          <a:pt x="2975" y="279"/>
                        </a:lnTo>
                        <a:lnTo>
                          <a:pt x="3006" y="279"/>
                        </a:lnTo>
                        <a:cubicBezTo>
                          <a:pt x="3006" y="279"/>
                          <a:pt x="3006" y="310"/>
                          <a:pt x="3038" y="310"/>
                        </a:cubicBezTo>
                        <a:lnTo>
                          <a:pt x="3038" y="310"/>
                        </a:lnTo>
                        <a:cubicBezTo>
                          <a:pt x="3038" y="310"/>
                          <a:pt x="3038" y="310"/>
                          <a:pt x="3069" y="310"/>
                        </a:cubicBezTo>
                        <a:cubicBezTo>
                          <a:pt x="3099" y="341"/>
                          <a:pt x="3099" y="341"/>
                          <a:pt x="3099" y="341"/>
                        </a:cubicBezTo>
                        <a:cubicBezTo>
                          <a:pt x="3130" y="372"/>
                          <a:pt x="3130" y="372"/>
                          <a:pt x="3130" y="372"/>
                        </a:cubicBezTo>
                        <a:cubicBezTo>
                          <a:pt x="3099" y="372"/>
                          <a:pt x="3099" y="372"/>
                          <a:pt x="3099" y="372"/>
                        </a:cubicBezTo>
                        <a:cubicBezTo>
                          <a:pt x="3099" y="403"/>
                          <a:pt x="3099" y="403"/>
                          <a:pt x="3099" y="403"/>
                        </a:cubicBezTo>
                        <a:cubicBezTo>
                          <a:pt x="3099" y="434"/>
                          <a:pt x="3099" y="434"/>
                          <a:pt x="3099" y="434"/>
                        </a:cubicBezTo>
                        <a:cubicBezTo>
                          <a:pt x="3099" y="465"/>
                          <a:pt x="3099" y="465"/>
                          <a:pt x="3069" y="465"/>
                        </a:cubicBezTo>
                        <a:cubicBezTo>
                          <a:pt x="3069" y="496"/>
                          <a:pt x="3069" y="496"/>
                          <a:pt x="3069" y="496"/>
                        </a:cubicBezTo>
                        <a:cubicBezTo>
                          <a:pt x="3038" y="496"/>
                          <a:pt x="3006" y="465"/>
                          <a:pt x="3006" y="434"/>
                        </a:cubicBezTo>
                        <a:cubicBezTo>
                          <a:pt x="2975" y="434"/>
                          <a:pt x="3006" y="403"/>
                          <a:pt x="3006" y="403"/>
                        </a:cubicBezTo>
                        <a:lnTo>
                          <a:pt x="3006" y="403"/>
                        </a:lnTo>
                        <a:cubicBezTo>
                          <a:pt x="2975" y="403"/>
                          <a:pt x="2945" y="372"/>
                          <a:pt x="2945" y="372"/>
                        </a:cubicBezTo>
                        <a:cubicBezTo>
                          <a:pt x="2914" y="341"/>
                          <a:pt x="2882" y="341"/>
                          <a:pt x="2851" y="341"/>
                        </a:cubicBezTo>
                        <a:cubicBezTo>
                          <a:pt x="2851" y="341"/>
                          <a:pt x="2851" y="341"/>
                          <a:pt x="2821" y="341"/>
                        </a:cubicBezTo>
                        <a:lnTo>
                          <a:pt x="2821" y="341"/>
                        </a:lnTo>
                        <a:lnTo>
                          <a:pt x="2821" y="341"/>
                        </a:lnTo>
                        <a:cubicBezTo>
                          <a:pt x="2821" y="372"/>
                          <a:pt x="2790" y="372"/>
                          <a:pt x="2790" y="372"/>
                        </a:cubicBezTo>
                        <a:lnTo>
                          <a:pt x="2790" y="372"/>
                        </a:lnTo>
                        <a:cubicBezTo>
                          <a:pt x="2821" y="372"/>
                          <a:pt x="2821" y="403"/>
                          <a:pt x="2821" y="403"/>
                        </a:cubicBezTo>
                        <a:cubicBezTo>
                          <a:pt x="2821" y="434"/>
                          <a:pt x="2790" y="434"/>
                          <a:pt x="2790" y="434"/>
                        </a:cubicBezTo>
                        <a:cubicBezTo>
                          <a:pt x="2790" y="434"/>
                          <a:pt x="2790" y="434"/>
                          <a:pt x="2758" y="434"/>
                        </a:cubicBezTo>
                        <a:lnTo>
                          <a:pt x="2758" y="434"/>
                        </a:lnTo>
                        <a:cubicBezTo>
                          <a:pt x="2758" y="403"/>
                          <a:pt x="2697" y="403"/>
                          <a:pt x="2666" y="403"/>
                        </a:cubicBezTo>
                        <a:lnTo>
                          <a:pt x="2666" y="403"/>
                        </a:lnTo>
                        <a:cubicBezTo>
                          <a:pt x="2634" y="403"/>
                          <a:pt x="2634" y="372"/>
                          <a:pt x="2634" y="372"/>
                        </a:cubicBezTo>
                        <a:cubicBezTo>
                          <a:pt x="2634" y="372"/>
                          <a:pt x="2634" y="372"/>
                          <a:pt x="2634" y="341"/>
                        </a:cubicBezTo>
                        <a:cubicBezTo>
                          <a:pt x="2603" y="372"/>
                          <a:pt x="2603" y="372"/>
                          <a:pt x="2603" y="372"/>
                        </a:cubicBezTo>
                        <a:cubicBezTo>
                          <a:pt x="2603" y="372"/>
                          <a:pt x="2573" y="372"/>
                          <a:pt x="2542" y="372"/>
                        </a:cubicBezTo>
                        <a:cubicBezTo>
                          <a:pt x="2542" y="403"/>
                          <a:pt x="2573" y="403"/>
                          <a:pt x="2573" y="403"/>
                        </a:cubicBezTo>
                        <a:cubicBezTo>
                          <a:pt x="2603" y="434"/>
                          <a:pt x="2603" y="465"/>
                          <a:pt x="2573" y="496"/>
                        </a:cubicBezTo>
                        <a:lnTo>
                          <a:pt x="2573" y="496"/>
                        </a:lnTo>
                        <a:lnTo>
                          <a:pt x="2603" y="496"/>
                        </a:lnTo>
                        <a:lnTo>
                          <a:pt x="2634" y="496"/>
                        </a:lnTo>
                        <a:lnTo>
                          <a:pt x="2634" y="496"/>
                        </a:lnTo>
                        <a:cubicBezTo>
                          <a:pt x="2666" y="496"/>
                          <a:pt x="2666" y="527"/>
                          <a:pt x="2666" y="527"/>
                        </a:cubicBezTo>
                        <a:cubicBezTo>
                          <a:pt x="2666" y="558"/>
                          <a:pt x="2634" y="558"/>
                          <a:pt x="2634" y="558"/>
                        </a:cubicBezTo>
                        <a:lnTo>
                          <a:pt x="2603" y="558"/>
                        </a:lnTo>
                        <a:cubicBezTo>
                          <a:pt x="2603" y="589"/>
                          <a:pt x="2603" y="589"/>
                          <a:pt x="2603" y="589"/>
                        </a:cubicBezTo>
                        <a:lnTo>
                          <a:pt x="2603" y="620"/>
                        </a:lnTo>
                        <a:cubicBezTo>
                          <a:pt x="2603" y="651"/>
                          <a:pt x="2603" y="651"/>
                          <a:pt x="2573" y="682"/>
                        </a:cubicBezTo>
                        <a:lnTo>
                          <a:pt x="2573" y="682"/>
                        </a:lnTo>
                        <a:cubicBezTo>
                          <a:pt x="2573" y="682"/>
                          <a:pt x="2542" y="682"/>
                          <a:pt x="2510" y="682"/>
                        </a:cubicBezTo>
                        <a:cubicBezTo>
                          <a:pt x="2510" y="682"/>
                          <a:pt x="2510" y="682"/>
                          <a:pt x="2510" y="713"/>
                        </a:cubicBezTo>
                        <a:lnTo>
                          <a:pt x="2479" y="713"/>
                        </a:lnTo>
                        <a:lnTo>
                          <a:pt x="2479" y="744"/>
                        </a:lnTo>
                        <a:cubicBezTo>
                          <a:pt x="2449" y="744"/>
                          <a:pt x="2449" y="744"/>
                          <a:pt x="2449" y="744"/>
                        </a:cubicBezTo>
                        <a:lnTo>
                          <a:pt x="2418" y="744"/>
                        </a:lnTo>
                        <a:lnTo>
                          <a:pt x="2418" y="713"/>
                        </a:lnTo>
                        <a:cubicBezTo>
                          <a:pt x="2418" y="713"/>
                          <a:pt x="2418" y="713"/>
                          <a:pt x="2386" y="713"/>
                        </a:cubicBezTo>
                        <a:lnTo>
                          <a:pt x="2386" y="713"/>
                        </a:lnTo>
                        <a:lnTo>
                          <a:pt x="2356" y="744"/>
                        </a:lnTo>
                        <a:lnTo>
                          <a:pt x="2356" y="744"/>
                        </a:lnTo>
                        <a:cubicBezTo>
                          <a:pt x="2325" y="744"/>
                          <a:pt x="2325" y="713"/>
                          <a:pt x="2325" y="713"/>
                        </a:cubicBezTo>
                        <a:cubicBezTo>
                          <a:pt x="2293" y="713"/>
                          <a:pt x="2293" y="713"/>
                          <a:pt x="2293" y="682"/>
                        </a:cubicBezTo>
                        <a:cubicBezTo>
                          <a:pt x="2262" y="682"/>
                          <a:pt x="2293" y="651"/>
                          <a:pt x="2293" y="651"/>
                        </a:cubicBezTo>
                        <a:cubicBezTo>
                          <a:pt x="2293" y="651"/>
                          <a:pt x="2293" y="651"/>
                          <a:pt x="2325" y="651"/>
                        </a:cubicBezTo>
                        <a:cubicBezTo>
                          <a:pt x="2325" y="651"/>
                          <a:pt x="2325" y="651"/>
                          <a:pt x="2356" y="651"/>
                        </a:cubicBezTo>
                        <a:lnTo>
                          <a:pt x="2386" y="651"/>
                        </a:lnTo>
                        <a:lnTo>
                          <a:pt x="2386" y="651"/>
                        </a:lnTo>
                        <a:lnTo>
                          <a:pt x="2386" y="651"/>
                        </a:lnTo>
                        <a:cubicBezTo>
                          <a:pt x="2418" y="651"/>
                          <a:pt x="2418" y="620"/>
                          <a:pt x="2418" y="620"/>
                        </a:cubicBezTo>
                        <a:lnTo>
                          <a:pt x="2449" y="620"/>
                        </a:lnTo>
                        <a:lnTo>
                          <a:pt x="2479" y="589"/>
                        </a:lnTo>
                        <a:lnTo>
                          <a:pt x="2479" y="589"/>
                        </a:lnTo>
                        <a:lnTo>
                          <a:pt x="2479" y="558"/>
                        </a:lnTo>
                        <a:cubicBezTo>
                          <a:pt x="2449" y="527"/>
                          <a:pt x="2449" y="527"/>
                          <a:pt x="2449" y="496"/>
                        </a:cubicBezTo>
                        <a:cubicBezTo>
                          <a:pt x="2449" y="496"/>
                          <a:pt x="2449" y="465"/>
                          <a:pt x="2449" y="434"/>
                        </a:cubicBezTo>
                        <a:lnTo>
                          <a:pt x="2449" y="434"/>
                        </a:lnTo>
                        <a:cubicBezTo>
                          <a:pt x="2449" y="434"/>
                          <a:pt x="2449" y="434"/>
                          <a:pt x="2418" y="403"/>
                        </a:cubicBezTo>
                        <a:cubicBezTo>
                          <a:pt x="2418" y="403"/>
                          <a:pt x="2418" y="403"/>
                          <a:pt x="2418" y="372"/>
                        </a:cubicBezTo>
                        <a:lnTo>
                          <a:pt x="2418" y="372"/>
                        </a:lnTo>
                        <a:lnTo>
                          <a:pt x="2418" y="341"/>
                        </a:lnTo>
                        <a:cubicBezTo>
                          <a:pt x="2449" y="341"/>
                          <a:pt x="2449" y="341"/>
                          <a:pt x="2449" y="341"/>
                        </a:cubicBezTo>
                        <a:cubicBezTo>
                          <a:pt x="2449" y="310"/>
                          <a:pt x="2449" y="310"/>
                          <a:pt x="2449" y="310"/>
                        </a:cubicBezTo>
                        <a:cubicBezTo>
                          <a:pt x="2449" y="310"/>
                          <a:pt x="2449" y="310"/>
                          <a:pt x="2479" y="310"/>
                        </a:cubicBezTo>
                        <a:cubicBezTo>
                          <a:pt x="2449" y="310"/>
                          <a:pt x="2386" y="310"/>
                          <a:pt x="2356" y="310"/>
                        </a:cubicBezTo>
                        <a:lnTo>
                          <a:pt x="2356" y="310"/>
                        </a:lnTo>
                        <a:cubicBezTo>
                          <a:pt x="2325" y="310"/>
                          <a:pt x="2325" y="310"/>
                          <a:pt x="2325" y="310"/>
                        </a:cubicBezTo>
                        <a:lnTo>
                          <a:pt x="2325" y="310"/>
                        </a:lnTo>
                        <a:lnTo>
                          <a:pt x="2293" y="310"/>
                        </a:lnTo>
                        <a:lnTo>
                          <a:pt x="2293" y="310"/>
                        </a:lnTo>
                        <a:cubicBezTo>
                          <a:pt x="2293" y="310"/>
                          <a:pt x="2262" y="341"/>
                          <a:pt x="2262" y="372"/>
                        </a:cubicBezTo>
                        <a:lnTo>
                          <a:pt x="2262" y="372"/>
                        </a:lnTo>
                        <a:cubicBezTo>
                          <a:pt x="2262" y="403"/>
                          <a:pt x="2232" y="403"/>
                          <a:pt x="2201" y="403"/>
                        </a:cubicBezTo>
                        <a:cubicBezTo>
                          <a:pt x="2170" y="403"/>
                          <a:pt x="2170" y="403"/>
                          <a:pt x="2170" y="403"/>
                        </a:cubicBezTo>
                        <a:lnTo>
                          <a:pt x="2170" y="403"/>
                        </a:lnTo>
                        <a:cubicBezTo>
                          <a:pt x="2170" y="434"/>
                          <a:pt x="2170" y="434"/>
                          <a:pt x="2170" y="465"/>
                        </a:cubicBezTo>
                        <a:lnTo>
                          <a:pt x="2170" y="465"/>
                        </a:lnTo>
                        <a:lnTo>
                          <a:pt x="2201" y="465"/>
                        </a:lnTo>
                        <a:lnTo>
                          <a:pt x="2201" y="465"/>
                        </a:lnTo>
                        <a:cubicBezTo>
                          <a:pt x="2232" y="465"/>
                          <a:pt x="2262" y="496"/>
                          <a:pt x="2262" y="496"/>
                        </a:cubicBezTo>
                        <a:lnTo>
                          <a:pt x="2262" y="496"/>
                        </a:lnTo>
                        <a:lnTo>
                          <a:pt x="2262" y="496"/>
                        </a:lnTo>
                        <a:lnTo>
                          <a:pt x="2262" y="496"/>
                        </a:lnTo>
                        <a:cubicBezTo>
                          <a:pt x="2293" y="496"/>
                          <a:pt x="2293" y="496"/>
                          <a:pt x="2293" y="496"/>
                        </a:cubicBezTo>
                        <a:cubicBezTo>
                          <a:pt x="2325" y="496"/>
                          <a:pt x="2325" y="527"/>
                          <a:pt x="2325" y="527"/>
                        </a:cubicBezTo>
                        <a:cubicBezTo>
                          <a:pt x="2325" y="558"/>
                          <a:pt x="2325" y="558"/>
                          <a:pt x="2293" y="558"/>
                        </a:cubicBezTo>
                        <a:lnTo>
                          <a:pt x="2293" y="589"/>
                        </a:lnTo>
                        <a:cubicBezTo>
                          <a:pt x="2293" y="589"/>
                          <a:pt x="2262" y="620"/>
                          <a:pt x="2232" y="620"/>
                        </a:cubicBezTo>
                        <a:lnTo>
                          <a:pt x="2232" y="620"/>
                        </a:lnTo>
                        <a:cubicBezTo>
                          <a:pt x="2232" y="620"/>
                          <a:pt x="2201" y="589"/>
                          <a:pt x="2170" y="589"/>
                        </a:cubicBezTo>
                        <a:cubicBezTo>
                          <a:pt x="2170" y="589"/>
                          <a:pt x="2170" y="589"/>
                          <a:pt x="2170" y="558"/>
                        </a:cubicBezTo>
                        <a:cubicBezTo>
                          <a:pt x="2138" y="558"/>
                          <a:pt x="2138" y="558"/>
                          <a:pt x="2138" y="558"/>
                        </a:cubicBezTo>
                        <a:lnTo>
                          <a:pt x="2108" y="558"/>
                        </a:lnTo>
                        <a:cubicBezTo>
                          <a:pt x="2077" y="558"/>
                          <a:pt x="2046" y="527"/>
                          <a:pt x="2014" y="527"/>
                        </a:cubicBezTo>
                        <a:lnTo>
                          <a:pt x="2014" y="527"/>
                        </a:lnTo>
                        <a:cubicBezTo>
                          <a:pt x="1984" y="496"/>
                          <a:pt x="1984" y="496"/>
                          <a:pt x="1953" y="496"/>
                        </a:cubicBezTo>
                        <a:cubicBezTo>
                          <a:pt x="1953" y="496"/>
                          <a:pt x="1890" y="496"/>
                          <a:pt x="1860" y="496"/>
                        </a:cubicBezTo>
                        <a:lnTo>
                          <a:pt x="1860" y="496"/>
                        </a:lnTo>
                        <a:cubicBezTo>
                          <a:pt x="1829" y="496"/>
                          <a:pt x="1829" y="496"/>
                          <a:pt x="1829" y="496"/>
                        </a:cubicBezTo>
                        <a:lnTo>
                          <a:pt x="1829" y="496"/>
                        </a:lnTo>
                        <a:lnTo>
                          <a:pt x="1860" y="527"/>
                        </a:lnTo>
                        <a:cubicBezTo>
                          <a:pt x="1860" y="558"/>
                          <a:pt x="1860" y="558"/>
                          <a:pt x="1829" y="589"/>
                        </a:cubicBezTo>
                        <a:lnTo>
                          <a:pt x="1798" y="589"/>
                        </a:lnTo>
                        <a:lnTo>
                          <a:pt x="1798" y="589"/>
                        </a:lnTo>
                        <a:cubicBezTo>
                          <a:pt x="1798" y="589"/>
                          <a:pt x="1798" y="589"/>
                          <a:pt x="1766" y="589"/>
                        </a:cubicBezTo>
                        <a:lnTo>
                          <a:pt x="1766" y="589"/>
                        </a:lnTo>
                        <a:cubicBezTo>
                          <a:pt x="1736" y="589"/>
                          <a:pt x="1736" y="589"/>
                          <a:pt x="1736" y="558"/>
                        </a:cubicBezTo>
                        <a:lnTo>
                          <a:pt x="1705" y="558"/>
                        </a:lnTo>
                        <a:cubicBezTo>
                          <a:pt x="1705" y="558"/>
                          <a:pt x="1705" y="558"/>
                          <a:pt x="1674" y="589"/>
                        </a:cubicBezTo>
                        <a:lnTo>
                          <a:pt x="1674" y="589"/>
                        </a:lnTo>
                        <a:cubicBezTo>
                          <a:pt x="1674" y="589"/>
                          <a:pt x="1674" y="589"/>
                          <a:pt x="1642" y="589"/>
                        </a:cubicBezTo>
                        <a:cubicBezTo>
                          <a:pt x="1642" y="589"/>
                          <a:pt x="1642" y="589"/>
                          <a:pt x="1612" y="589"/>
                        </a:cubicBezTo>
                        <a:cubicBezTo>
                          <a:pt x="1612" y="589"/>
                          <a:pt x="1581" y="589"/>
                          <a:pt x="1550" y="589"/>
                        </a:cubicBezTo>
                        <a:lnTo>
                          <a:pt x="1550" y="589"/>
                        </a:lnTo>
                        <a:lnTo>
                          <a:pt x="1550" y="589"/>
                        </a:lnTo>
                        <a:cubicBezTo>
                          <a:pt x="1518" y="620"/>
                          <a:pt x="1488" y="620"/>
                          <a:pt x="1488" y="620"/>
                        </a:cubicBezTo>
                        <a:cubicBezTo>
                          <a:pt x="1488" y="620"/>
                          <a:pt x="1488" y="620"/>
                          <a:pt x="1457" y="620"/>
                        </a:cubicBezTo>
                        <a:lnTo>
                          <a:pt x="1457" y="620"/>
                        </a:lnTo>
                        <a:lnTo>
                          <a:pt x="1457" y="620"/>
                        </a:lnTo>
                        <a:lnTo>
                          <a:pt x="1426" y="620"/>
                        </a:lnTo>
                        <a:cubicBezTo>
                          <a:pt x="1426" y="620"/>
                          <a:pt x="1426" y="589"/>
                          <a:pt x="1394" y="589"/>
                        </a:cubicBezTo>
                        <a:lnTo>
                          <a:pt x="1394" y="589"/>
                        </a:lnTo>
                        <a:lnTo>
                          <a:pt x="1394" y="589"/>
                        </a:lnTo>
                        <a:lnTo>
                          <a:pt x="1364" y="589"/>
                        </a:lnTo>
                        <a:cubicBezTo>
                          <a:pt x="1333" y="589"/>
                          <a:pt x="1333" y="589"/>
                          <a:pt x="1333" y="589"/>
                        </a:cubicBezTo>
                        <a:cubicBezTo>
                          <a:pt x="1333" y="589"/>
                          <a:pt x="1333" y="589"/>
                          <a:pt x="1302" y="589"/>
                        </a:cubicBezTo>
                        <a:lnTo>
                          <a:pt x="1302" y="589"/>
                        </a:lnTo>
                        <a:cubicBezTo>
                          <a:pt x="1270" y="589"/>
                          <a:pt x="1240" y="620"/>
                          <a:pt x="1240" y="620"/>
                        </a:cubicBezTo>
                        <a:cubicBezTo>
                          <a:pt x="1209" y="620"/>
                          <a:pt x="1209" y="620"/>
                          <a:pt x="1178" y="620"/>
                        </a:cubicBezTo>
                        <a:lnTo>
                          <a:pt x="1178" y="620"/>
                        </a:lnTo>
                        <a:lnTo>
                          <a:pt x="1178" y="620"/>
                        </a:lnTo>
                        <a:cubicBezTo>
                          <a:pt x="1178" y="651"/>
                          <a:pt x="1146" y="651"/>
                          <a:pt x="1146" y="651"/>
                        </a:cubicBezTo>
                        <a:cubicBezTo>
                          <a:pt x="1116" y="682"/>
                          <a:pt x="1116" y="682"/>
                          <a:pt x="1085" y="682"/>
                        </a:cubicBezTo>
                        <a:lnTo>
                          <a:pt x="1085" y="682"/>
                        </a:lnTo>
                        <a:lnTo>
                          <a:pt x="1085" y="682"/>
                        </a:lnTo>
                        <a:cubicBezTo>
                          <a:pt x="1054" y="682"/>
                          <a:pt x="1054" y="682"/>
                          <a:pt x="1054" y="682"/>
                        </a:cubicBezTo>
                        <a:cubicBezTo>
                          <a:pt x="1022" y="682"/>
                          <a:pt x="1022" y="682"/>
                          <a:pt x="1022" y="682"/>
                        </a:cubicBezTo>
                        <a:lnTo>
                          <a:pt x="1022" y="682"/>
                        </a:lnTo>
                        <a:cubicBezTo>
                          <a:pt x="992" y="682"/>
                          <a:pt x="992" y="682"/>
                          <a:pt x="992" y="682"/>
                        </a:cubicBezTo>
                        <a:cubicBezTo>
                          <a:pt x="992" y="682"/>
                          <a:pt x="992" y="682"/>
                          <a:pt x="961" y="682"/>
                        </a:cubicBezTo>
                        <a:cubicBezTo>
                          <a:pt x="961" y="682"/>
                          <a:pt x="930" y="651"/>
                          <a:pt x="930" y="620"/>
                        </a:cubicBezTo>
                        <a:cubicBezTo>
                          <a:pt x="961" y="589"/>
                          <a:pt x="961" y="589"/>
                          <a:pt x="992" y="589"/>
                        </a:cubicBezTo>
                        <a:lnTo>
                          <a:pt x="992" y="589"/>
                        </a:lnTo>
                        <a:lnTo>
                          <a:pt x="992" y="589"/>
                        </a:lnTo>
                        <a:lnTo>
                          <a:pt x="992" y="589"/>
                        </a:lnTo>
                        <a:lnTo>
                          <a:pt x="992" y="589"/>
                        </a:lnTo>
                        <a:lnTo>
                          <a:pt x="992" y="589"/>
                        </a:lnTo>
                        <a:lnTo>
                          <a:pt x="992" y="589"/>
                        </a:lnTo>
                        <a:cubicBezTo>
                          <a:pt x="961" y="589"/>
                          <a:pt x="961" y="589"/>
                          <a:pt x="930" y="589"/>
                        </a:cubicBezTo>
                        <a:lnTo>
                          <a:pt x="930" y="589"/>
                        </a:lnTo>
                        <a:cubicBezTo>
                          <a:pt x="930" y="620"/>
                          <a:pt x="930" y="620"/>
                          <a:pt x="930" y="620"/>
                        </a:cubicBezTo>
                        <a:cubicBezTo>
                          <a:pt x="930" y="620"/>
                          <a:pt x="930" y="620"/>
                          <a:pt x="930" y="651"/>
                        </a:cubicBezTo>
                        <a:cubicBezTo>
                          <a:pt x="930" y="651"/>
                          <a:pt x="930" y="651"/>
                          <a:pt x="930" y="682"/>
                        </a:cubicBezTo>
                        <a:cubicBezTo>
                          <a:pt x="930" y="682"/>
                          <a:pt x="930" y="682"/>
                          <a:pt x="930" y="713"/>
                        </a:cubicBezTo>
                        <a:lnTo>
                          <a:pt x="930" y="744"/>
                        </a:lnTo>
                        <a:cubicBezTo>
                          <a:pt x="930" y="775"/>
                          <a:pt x="930" y="775"/>
                          <a:pt x="898" y="775"/>
                        </a:cubicBezTo>
                        <a:lnTo>
                          <a:pt x="868" y="744"/>
                        </a:lnTo>
                        <a:lnTo>
                          <a:pt x="868" y="744"/>
                        </a:lnTo>
                        <a:cubicBezTo>
                          <a:pt x="868" y="713"/>
                          <a:pt x="868" y="713"/>
                          <a:pt x="868" y="713"/>
                        </a:cubicBezTo>
                        <a:cubicBezTo>
                          <a:pt x="837" y="713"/>
                          <a:pt x="837" y="713"/>
                          <a:pt x="806" y="713"/>
                        </a:cubicBezTo>
                        <a:lnTo>
                          <a:pt x="806" y="713"/>
                        </a:lnTo>
                        <a:cubicBezTo>
                          <a:pt x="806" y="744"/>
                          <a:pt x="774" y="744"/>
                          <a:pt x="774" y="744"/>
                        </a:cubicBezTo>
                        <a:cubicBezTo>
                          <a:pt x="744" y="744"/>
                          <a:pt x="744" y="744"/>
                          <a:pt x="744" y="744"/>
                        </a:cubicBezTo>
                        <a:lnTo>
                          <a:pt x="713" y="775"/>
                        </a:lnTo>
                        <a:lnTo>
                          <a:pt x="713" y="775"/>
                        </a:lnTo>
                        <a:lnTo>
                          <a:pt x="713" y="775"/>
                        </a:lnTo>
                        <a:cubicBezTo>
                          <a:pt x="713" y="806"/>
                          <a:pt x="713" y="806"/>
                          <a:pt x="713" y="837"/>
                        </a:cubicBezTo>
                        <a:cubicBezTo>
                          <a:pt x="713" y="837"/>
                          <a:pt x="713" y="837"/>
                          <a:pt x="681" y="837"/>
                        </a:cubicBezTo>
                        <a:lnTo>
                          <a:pt x="681" y="837"/>
                        </a:lnTo>
                        <a:lnTo>
                          <a:pt x="681" y="837"/>
                        </a:lnTo>
                        <a:lnTo>
                          <a:pt x="681" y="837"/>
                        </a:lnTo>
                        <a:cubicBezTo>
                          <a:pt x="651" y="837"/>
                          <a:pt x="651" y="837"/>
                          <a:pt x="620" y="837"/>
                        </a:cubicBezTo>
                        <a:lnTo>
                          <a:pt x="620" y="837"/>
                        </a:lnTo>
                        <a:lnTo>
                          <a:pt x="589" y="837"/>
                        </a:lnTo>
                        <a:lnTo>
                          <a:pt x="589" y="837"/>
                        </a:lnTo>
                        <a:cubicBezTo>
                          <a:pt x="589" y="868"/>
                          <a:pt x="589" y="868"/>
                          <a:pt x="558" y="868"/>
                        </a:cubicBezTo>
                        <a:cubicBezTo>
                          <a:pt x="558" y="898"/>
                          <a:pt x="558" y="898"/>
                          <a:pt x="527" y="898"/>
                        </a:cubicBezTo>
                        <a:lnTo>
                          <a:pt x="527" y="898"/>
                        </a:lnTo>
                        <a:cubicBezTo>
                          <a:pt x="496" y="898"/>
                          <a:pt x="496" y="898"/>
                          <a:pt x="496" y="898"/>
                        </a:cubicBezTo>
                        <a:lnTo>
                          <a:pt x="496" y="898"/>
                        </a:lnTo>
                        <a:cubicBezTo>
                          <a:pt x="465" y="898"/>
                          <a:pt x="465" y="898"/>
                          <a:pt x="465" y="868"/>
                        </a:cubicBezTo>
                        <a:lnTo>
                          <a:pt x="434" y="868"/>
                        </a:lnTo>
                        <a:lnTo>
                          <a:pt x="434" y="868"/>
                        </a:lnTo>
                        <a:cubicBezTo>
                          <a:pt x="434" y="868"/>
                          <a:pt x="403" y="868"/>
                          <a:pt x="403" y="837"/>
                        </a:cubicBezTo>
                        <a:cubicBezTo>
                          <a:pt x="372" y="837"/>
                          <a:pt x="372" y="837"/>
                          <a:pt x="372" y="806"/>
                        </a:cubicBezTo>
                        <a:lnTo>
                          <a:pt x="372" y="775"/>
                        </a:lnTo>
                        <a:lnTo>
                          <a:pt x="372" y="775"/>
                        </a:lnTo>
                        <a:lnTo>
                          <a:pt x="372" y="775"/>
                        </a:lnTo>
                        <a:cubicBezTo>
                          <a:pt x="372" y="744"/>
                          <a:pt x="372" y="744"/>
                          <a:pt x="372" y="744"/>
                        </a:cubicBezTo>
                        <a:lnTo>
                          <a:pt x="372" y="744"/>
                        </a:lnTo>
                        <a:cubicBezTo>
                          <a:pt x="341" y="744"/>
                          <a:pt x="341" y="744"/>
                          <a:pt x="310" y="744"/>
                        </a:cubicBezTo>
                        <a:cubicBezTo>
                          <a:pt x="310" y="713"/>
                          <a:pt x="310" y="713"/>
                          <a:pt x="310" y="713"/>
                        </a:cubicBezTo>
                        <a:cubicBezTo>
                          <a:pt x="310" y="713"/>
                          <a:pt x="310" y="713"/>
                          <a:pt x="279" y="713"/>
                        </a:cubicBezTo>
                        <a:cubicBezTo>
                          <a:pt x="248" y="713"/>
                          <a:pt x="248" y="682"/>
                          <a:pt x="217" y="682"/>
                        </a:cubicBezTo>
                        <a:lnTo>
                          <a:pt x="217" y="651"/>
                        </a:lnTo>
                        <a:cubicBezTo>
                          <a:pt x="217" y="651"/>
                          <a:pt x="217" y="620"/>
                          <a:pt x="248" y="620"/>
                        </a:cubicBezTo>
                        <a:cubicBezTo>
                          <a:pt x="248" y="620"/>
                          <a:pt x="310" y="651"/>
                          <a:pt x="341" y="651"/>
                        </a:cubicBezTo>
                        <a:cubicBezTo>
                          <a:pt x="341" y="682"/>
                          <a:pt x="372" y="682"/>
                          <a:pt x="403" y="682"/>
                        </a:cubicBezTo>
                        <a:lnTo>
                          <a:pt x="403" y="682"/>
                        </a:lnTo>
                        <a:cubicBezTo>
                          <a:pt x="434" y="682"/>
                          <a:pt x="434" y="682"/>
                          <a:pt x="434" y="682"/>
                        </a:cubicBezTo>
                        <a:lnTo>
                          <a:pt x="434" y="682"/>
                        </a:lnTo>
                        <a:cubicBezTo>
                          <a:pt x="465" y="682"/>
                          <a:pt x="527" y="682"/>
                          <a:pt x="558" y="682"/>
                        </a:cubicBezTo>
                        <a:lnTo>
                          <a:pt x="558" y="682"/>
                        </a:lnTo>
                        <a:lnTo>
                          <a:pt x="589" y="682"/>
                        </a:lnTo>
                        <a:cubicBezTo>
                          <a:pt x="620" y="682"/>
                          <a:pt x="620" y="682"/>
                          <a:pt x="651" y="682"/>
                        </a:cubicBezTo>
                        <a:cubicBezTo>
                          <a:pt x="681" y="682"/>
                          <a:pt x="713" y="651"/>
                          <a:pt x="713" y="651"/>
                        </a:cubicBezTo>
                        <a:cubicBezTo>
                          <a:pt x="713" y="651"/>
                          <a:pt x="713" y="651"/>
                          <a:pt x="744" y="651"/>
                        </a:cubicBezTo>
                        <a:lnTo>
                          <a:pt x="744" y="651"/>
                        </a:lnTo>
                        <a:cubicBezTo>
                          <a:pt x="713" y="651"/>
                          <a:pt x="681" y="620"/>
                          <a:pt x="681" y="620"/>
                        </a:cubicBezTo>
                        <a:cubicBezTo>
                          <a:pt x="651" y="620"/>
                          <a:pt x="651" y="620"/>
                          <a:pt x="651" y="620"/>
                        </a:cubicBezTo>
                        <a:cubicBezTo>
                          <a:pt x="651" y="620"/>
                          <a:pt x="620" y="620"/>
                          <a:pt x="589" y="620"/>
                        </a:cubicBezTo>
                        <a:cubicBezTo>
                          <a:pt x="558" y="620"/>
                          <a:pt x="527" y="589"/>
                          <a:pt x="496" y="558"/>
                        </a:cubicBezTo>
                        <a:lnTo>
                          <a:pt x="465" y="558"/>
                        </a:lnTo>
                        <a:cubicBezTo>
                          <a:pt x="465" y="558"/>
                          <a:pt x="465" y="558"/>
                          <a:pt x="434" y="558"/>
                        </a:cubicBezTo>
                        <a:cubicBezTo>
                          <a:pt x="434" y="558"/>
                          <a:pt x="434" y="558"/>
                          <a:pt x="403" y="527"/>
                        </a:cubicBezTo>
                        <a:lnTo>
                          <a:pt x="403" y="527"/>
                        </a:lnTo>
                        <a:lnTo>
                          <a:pt x="372" y="527"/>
                        </a:lnTo>
                        <a:lnTo>
                          <a:pt x="372" y="527"/>
                        </a:lnTo>
                        <a:lnTo>
                          <a:pt x="372" y="527"/>
                        </a:lnTo>
                        <a:lnTo>
                          <a:pt x="341" y="527"/>
                        </a:lnTo>
                        <a:lnTo>
                          <a:pt x="341" y="527"/>
                        </a:lnTo>
                        <a:cubicBezTo>
                          <a:pt x="310" y="527"/>
                          <a:pt x="310" y="527"/>
                          <a:pt x="310" y="527"/>
                        </a:cubicBezTo>
                        <a:cubicBezTo>
                          <a:pt x="310" y="527"/>
                          <a:pt x="279" y="527"/>
                          <a:pt x="248" y="527"/>
                        </a:cubicBezTo>
                        <a:cubicBezTo>
                          <a:pt x="186" y="527"/>
                          <a:pt x="186" y="527"/>
                          <a:pt x="186" y="527"/>
                        </a:cubicBezTo>
                        <a:lnTo>
                          <a:pt x="186" y="527"/>
                        </a:lnTo>
                        <a:lnTo>
                          <a:pt x="186" y="527"/>
                        </a:lnTo>
                        <a:lnTo>
                          <a:pt x="186" y="527"/>
                        </a:lnTo>
                        <a:cubicBezTo>
                          <a:pt x="155" y="527"/>
                          <a:pt x="155" y="527"/>
                          <a:pt x="155" y="527"/>
                        </a:cubicBezTo>
                        <a:lnTo>
                          <a:pt x="124" y="527"/>
                        </a:lnTo>
                        <a:lnTo>
                          <a:pt x="124" y="527"/>
                        </a:lnTo>
                        <a:lnTo>
                          <a:pt x="124" y="527"/>
                        </a:lnTo>
                        <a:lnTo>
                          <a:pt x="124" y="527"/>
                        </a:lnTo>
                        <a:lnTo>
                          <a:pt x="124" y="558"/>
                        </a:lnTo>
                        <a:cubicBezTo>
                          <a:pt x="124" y="589"/>
                          <a:pt x="124" y="589"/>
                          <a:pt x="124" y="589"/>
                        </a:cubicBezTo>
                        <a:cubicBezTo>
                          <a:pt x="124" y="589"/>
                          <a:pt x="155" y="589"/>
                          <a:pt x="155" y="620"/>
                        </a:cubicBezTo>
                        <a:lnTo>
                          <a:pt x="155" y="620"/>
                        </a:lnTo>
                        <a:lnTo>
                          <a:pt x="155" y="620"/>
                        </a:lnTo>
                        <a:cubicBezTo>
                          <a:pt x="155" y="620"/>
                          <a:pt x="155" y="651"/>
                          <a:pt x="124" y="651"/>
                        </a:cubicBezTo>
                        <a:cubicBezTo>
                          <a:pt x="124" y="651"/>
                          <a:pt x="124" y="651"/>
                          <a:pt x="124" y="682"/>
                        </a:cubicBezTo>
                        <a:lnTo>
                          <a:pt x="124" y="682"/>
                        </a:lnTo>
                        <a:lnTo>
                          <a:pt x="124" y="682"/>
                        </a:lnTo>
                        <a:cubicBezTo>
                          <a:pt x="155" y="682"/>
                          <a:pt x="155" y="682"/>
                          <a:pt x="155" y="682"/>
                        </a:cubicBezTo>
                        <a:cubicBezTo>
                          <a:pt x="155" y="713"/>
                          <a:pt x="155" y="713"/>
                          <a:pt x="155" y="744"/>
                        </a:cubicBezTo>
                        <a:lnTo>
                          <a:pt x="155" y="744"/>
                        </a:lnTo>
                        <a:lnTo>
                          <a:pt x="155" y="775"/>
                        </a:lnTo>
                        <a:cubicBezTo>
                          <a:pt x="155" y="775"/>
                          <a:pt x="155" y="775"/>
                          <a:pt x="124" y="775"/>
                        </a:cubicBezTo>
                        <a:cubicBezTo>
                          <a:pt x="155" y="775"/>
                          <a:pt x="155" y="806"/>
                          <a:pt x="155" y="806"/>
                        </a:cubicBezTo>
                        <a:lnTo>
                          <a:pt x="186" y="837"/>
                        </a:lnTo>
                        <a:cubicBezTo>
                          <a:pt x="186" y="837"/>
                          <a:pt x="186" y="837"/>
                          <a:pt x="186" y="868"/>
                        </a:cubicBezTo>
                        <a:lnTo>
                          <a:pt x="186" y="868"/>
                        </a:lnTo>
                        <a:lnTo>
                          <a:pt x="186" y="868"/>
                        </a:lnTo>
                        <a:lnTo>
                          <a:pt x="186" y="868"/>
                        </a:lnTo>
                        <a:lnTo>
                          <a:pt x="186" y="868"/>
                        </a:lnTo>
                        <a:lnTo>
                          <a:pt x="186" y="868"/>
                        </a:lnTo>
                        <a:lnTo>
                          <a:pt x="217" y="868"/>
                        </a:lnTo>
                        <a:cubicBezTo>
                          <a:pt x="217" y="898"/>
                          <a:pt x="217" y="898"/>
                          <a:pt x="217" y="930"/>
                        </a:cubicBezTo>
                        <a:lnTo>
                          <a:pt x="217" y="930"/>
                        </a:lnTo>
                        <a:lnTo>
                          <a:pt x="217" y="930"/>
                        </a:lnTo>
                        <a:lnTo>
                          <a:pt x="217" y="930"/>
                        </a:lnTo>
                        <a:cubicBezTo>
                          <a:pt x="217" y="961"/>
                          <a:pt x="217" y="992"/>
                          <a:pt x="186" y="992"/>
                        </a:cubicBezTo>
                        <a:lnTo>
                          <a:pt x="186" y="992"/>
                        </a:lnTo>
                        <a:cubicBezTo>
                          <a:pt x="186" y="992"/>
                          <a:pt x="155" y="992"/>
                          <a:pt x="155" y="1022"/>
                        </a:cubicBezTo>
                        <a:lnTo>
                          <a:pt x="155" y="1022"/>
                        </a:lnTo>
                        <a:cubicBezTo>
                          <a:pt x="124" y="1022"/>
                          <a:pt x="124" y="1054"/>
                          <a:pt x="93" y="1054"/>
                        </a:cubicBezTo>
                        <a:cubicBezTo>
                          <a:pt x="93" y="1054"/>
                          <a:pt x="62" y="1054"/>
                          <a:pt x="62" y="1085"/>
                        </a:cubicBezTo>
                        <a:lnTo>
                          <a:pt x="62" y="1085"/>
                        </a:lnTo>
                        <a:lnTo>
                          <a:pt x="62" y="1085"/>
                        </a:lnTo>
                        <a:lnTo>
                          <a:pt x="62" y="1116"/>
                        </a:lnTo>
                        <a:lnTo>
                          <a:pt x="62" y="1116"/>
                        </a:lnTo>
                        <a:lnTo>
                          <a:pt x="62" y="1146"/>
                        </a:lnTo>
                        <a:lnTo>
                          <a:pt x="62" y="1146"/>
                        </a:lnTo>
                        <a:lnTo>
                          <a:pt x="31" y="1178"/>
                        </a:lnTo>
                        <a:lnTo>
                          <a:pt x="0" y="1209"/>
                        </a:lnTo>
                        <a:lnTo>
                          <a:pt x="0" y="1209"/>
                        </a:lnTo>
                        <a:cubicBezTo>
                          <a:pt x="0" y="1209"/>
                          <a:pt x="0" y="1209"/>
                          <a:pt x="0" y="1240"/>
                        </a:cubicBezTo>
                        <a:cubicBezTo>
                          <a:pt x="93" y="1209"/>
                          <a:pt x="93" y="1209"/>
                          <a:pt x="93" y="1209"/>
                        </a:cubicBezTo>
                        <a:cubicBezTo>
                          <a:pt x="31" y="1270"/>
                          <a:pt x="31" y="1270"/>
                          <a:pt x="31" y="1270"/>
                        </a:cubicBezTo>
                        <a:lnTo>
                          <a:pt x="31" y="1270"/>
                        </a:lnTo>
                        <a:lnTo>
                          <a:pt x="31" y="1270"/>
                        </a:lnTo>
                        <a:lnTo>
                          <a:pt x="31" y="1270"/>
                        </a:lnTo>
                        <a:cubicBezTo>
                          <a:pt x="31" y="1302"/>
                          <a:pt x="31" y="1302"/>
                          <a:pt x="31" y="1302"/>
                        </a:cubicBezTo>
                        <a:lnTo>
                          <a:pt x="31" y="1302"/>
                        </a:lnTo>
                        <a:lnTo>
                          <a:pt x="31" y="1302"/>
                        </a:lnTo>
                        <a:cubicBezTo>
                          <a:pt x="31" y="1333"/>
                          <a:pt x="31" y="1333"/>
                          <a:pt x="31" y="1333"/>
                        </a:cubicBezTo>
                        <a:lnTo>
                          <a:pt x="62" y="1333"/>
                        </a:lnTo>
                        <a:lnTo>
                          <a:pt x="62" y="1333"/>
                        </a:lnTo>
                        <a:lnTo>
                          <a:pt x="62" y="1333"/>
                        </a:lnTo>
                        <a:cubicBezTo>
                          <a:pt x="62" y="1333"/>
                          <a:pt x="93" y="1333"/>
                          <a:pt x="93" y="1364"/>
                        </a:cubicBezTo>
                        <a:lnTo>
                          <a:pt x="93" y="1364"/>
                        </a:lnTo>
                        <a:lnTo>
                          <a:pt x="124" y="1364"/>
                        </a:lnTo>
                        <a:lnTo>
                          <a:pt x="124" y="1364"/>
                        </a:lnTo>
                        <a:lnTo>
                          <a:pt x="124" y="1364"/>
                        </a:lnTo>
                        <a:cubicBezTo>
                          <a:pt x="124" y="1364"/>
                          <a:pt x="124" y="1364"/>
                          <a:pt x="155" y="1364"/>
                        </a:cubicBezTo>
                        <a:cubicBezTo>
                          <a:pt x="155" y="1364"/>
                          <a:pt x="155" y="1364"/>
                          <a:pt x="186" y="1364"/>
                        </a:cubicBezTo>
                        <a:cubicBezTo>
                          <a:pt x="186" y="1364"/>
                          <a:pt x="217" y="1394"/>
                          <a:pt x="217" y="1425"/>
                        </a:cubicBezTo>
                        <a:lnTo>
                          <a:pt x="217" y="1425"/>
                        </a:lnTo>
                        <a:lnTo>
                          <a:pt x="186" y="1425"/>
                        </a:lnTo>
                        <a:lnTo>
                          <a:pt x="217" y="1457"/>
                        </a:lnTo>
                        <a:lnTo>
                          <a:pt x="217" y="1457"/>
                        </a:lnTo>
                        <a:lnTo>
                          <a:pt x="217" y="1457"/>
                        </a:lnTo>
                        <a:lnTo>
                          <a:pt x="217" y="1457"/>
                        </a:lnTo>
                        <a:cubicBezTo>
                          <a:pt x="248" y="1457"/>
                          <a:pt x="248" y="1457"/>
                          <a:pt x="248" y="1488"/>
                        </a:cubicBezTo>
                        <a:lnTo>
                          <a:pt x="248" y="1488"/>
                        </a:lnTo>
                        <a:lnTo>
                          <a:pt x="248" y="1488"/>
                        </a:lnTo>
                        <a:lnTo>
                          <a:pt x="248" y="1488"/>
                        </a:lnTo>
                        <a:cubicBezTo>
                          <a:pt x="279" y="1488"/>
                          <a:pt x="279" y="1488"/>
                          <a:pt x="310" y="1518"/>
                        </a:cubicBezTo>
                        <a:lnTo>
                          <a:pt x="310" y="1518"/>
                        </a:lnTo>
                        <a:lnTo>
                          <a:pt x="310" y="1518"/>
                        </a:lnTo>
                        <a:lnTo>
                          <a:pt x="310" y="1518"/>
                        </a:lnTo>
                        <a:cubicBezTo>
                          <a:pt x="310" y="1550"/>
                          <a:pt x="279" y="1550"/>
                          <a:pt x="279" y="1581"/>
                        </a:cubicBezTo>
                        <a:lnTo>
                          <a:pt x="279" y="1581"/>
                        </a:lnTo>
                        <a:lnTo>
                          <a:pt x="279" y="1581"/>
                        </a:lnTo>
                        <a:cubicBezTo>
                          <a:pt x="279" y="1581"/>
                          <a:pt x="279" y="1581"/>
                          <a:pt x="310" y="1581"/>
                        </a:cubicBezTo>
                        <a:lnTo>
                          <a:pt x="310" y="1581"/>
                        </a:lnTo>
                        <a:lnTo>
                          <a:pt x="310" y="1581"/>
                        </a:lnTo>
                        <a:lnTo>
                          <a:pt x="310" y="1581"/>
                        </a:lnTo>
                        <a:cubicBezTo>
                          <a:pt x="341" y="1581"/>
                          <a:pt x="372" y="1581"/>
                          <a:pt x="372" y="1581"/>
                        </a:cubicBezTo>
                        <a:lnTo>
                          <a:pt x="372" y="1581"/>
                        </a:lnTo>
                        <a:cubicBezTo>
                          <a:pt x="372" y="1612"/>
                          <a:pt x="403" y="1612"/>
                          <a:pt x="403" y="1642"/>
                        </a:cubicBezTo>
                        <a:lnTo>
                          <a:pt x="403" y="1642"/>
                        </a:lnTo>
                        <a:lnTo>
                          <a:pt x="403" y="1642"/>
                        </a:lnTo>
                        <a:lnTo>
                          <a:pt x="403" y="1642"/>
                        </a:lnTo>
                        <a:cubicBezTo>
                          <a:pt x="403" y="1642"/>
                          <a:pt x="403" y="1642"/>
                          <a:pt x="434" y="1642"/>
                        </a:cubicBezTo>
                        <a:lnTo>
                          <a:pt x="434" y="1642"/>
                        </a:lnTo>
                        <a:lnTo>
                          <a:pt x="434" y="1674"/>
                        </a:lnTo>
                        <a:lnTo>
                          <a:pt x="434" y="1674"/>
                        </a:lnTo>
                        <a:cubicBezTo>
                          <a:pt x="434" y="1674"/>
                          <a:pt x="434" y="1674"/>
                          <a:pt x="434" y="1705"/>
                        </a:cubicBezTo>
                        <a:lnTo>
                          <a:pt x="434" y="1705"/>
                        </a:lnTo>
                        <a:lnTo>
                          <a:pt x="434" y="1705"/>
                        </a:lnTo>
                        <a:cubicBezTo>
                          <a:pt x="465" y="1705"/>
                          <a:pt x="465" y="1705"/>
                          <a:pt x="465" y="1705"/>
                        </a:cubicBezTo>
                        <a:lnTo>
                          <a:pt x="465" y="1705"/>
                        </a:lnTo>
                        <a:lnTo>
                          <a:pt x="496" y="1705"/>
                        </a:lnTo>
                        <a:lnTo>
                          <a:pt x="496" y="1705"/>
                        </a:lnTo>
                        <a:lnTo>
                          <a:pt x="496" y="1705"/>
                        </a:lnTo>
                        <a:lnTo>
                          <a:pt x="527" y="1705"/>
                        </a:lnTo>
                        <a:lnTo>
                          <a:pt x="527" y="1705"/>
                        </a:lnTo>
                        <a:lnTo>
                          <a:pt x="527" y="1705"/>
                        </a:lnTo>
                        <a:lnTo>
                          <a:pt x="527" y="1705"/>
                        </a:lnTo>
                        <a:cubicBezTo>
                          <a:pt x="558" y="1705"/>
                          <a:pt x="558" y="1705"/>
                          <a:pt x="558" y="1705"/>
                        </a:cubicBezTo>
                        <a:cubicBezTo>
                          <a:pt x="558" y="1705"/>
                          <a:pt x="558" y="1705"/>
                          <a:pt x="589" y="1705"/>
                        </a:cubicBezTo>
                        <a:lnTo>
                          <a:pt x="589" y="1705"/>
                        </a:lnTo>
                        <a:lnTo>
                          <a:pt x="589" y="1705"/>
                        </a:lnTo>
                        <a:cubicBezTo>
                          <a:pt x="620" y="1736"/>
                          <a:pt x="620" y="1736"/>
                          <a:pt x="651" y="1736"/>
                        </a:cubicBezTo>
                        <a:cubicBezTo>
                          <a:pt x="651" y="1736"/>
                          <a:pt x="651" y="1736"/>
                          <a:pt x="681" y="1736"/>
                        </a:cubicBezTo>
                        <a:lnTo>
                          <a:pt x="681" y="1736"/>
                        </a:lnTo>
                        <a:lnTo>
                          <a:pt x="681" y="1736"/>
                        </a:lnTo>
                        <a:cubicBezTo>
                          <a:pt x="713" y="1736"/>
                          <a:pt x="713" y="1766"/>
                          <a:pt x="713" y="1766"/>
                        </a:cubicBezTo>
                        <a:lnTo>
                          <a:pt x="713" y="1766"/>
                        </a:lnTo>
                        <a:lnTo>
                          <a:pt x="713" y="1798"/>
                        </a:lnTo>
                        <a:lnTo>
                          <a:pt x="713" y="1798"/>
                        </a:lnTo>
                        <a:cubicBezTo>
                          <a:pt x="713" y="1798"/>
                          <a:pt x="713" y="1798"/>
                          <a:pt x="713" y="1829"/>
                        </a:cubicBezTo>
                        <a:lnTo>
                          <a:pt x="713" y="1829"/>
                        </a:lnTo>
                        <a:cubicBezTo>
                          <a:pt x="713" y="1829"/>
                          <a:pt x="713" y="1829"/>
                          <a:pt x="681" y="1829"/>
                        </a:cubicBezTo>
                        <a:cubicBezTo>
                          <a:pt x="713" y="1860"/>
                          <a:pt x="713" y="1860"/>
                          <a:pt x="713" y="1860"/>
                        </a:cubicBezTo>
                        <a:lnTo>
                          <a:pt x="713" y="1890"/>
                        </a:lnTo>
                        <a:lnTo>
                          <a:pt x="713" y="1890"/>
                        </a:lnTo>
                        <a:cubicBezTo>
                          <a:pt x="681" y="1890"/>
                          <a:pt x="681" y="1922"/>
                          <a:pt x="651" y="1922"/>
                        </a:cubicBezTo>
                        <a:cubicBezTo>
                          <a:pt x="651" y="1922"/>
                          <a:pt x="651" y="1922"/>
                          <a:pt x="651" y="1953"/>
                        </a:cubicBezTo>
                        <a:cubicBezTo>
                          <a:pt x="651" y="1953"/>
                          <a:pt x="651" y="1984"/>
                          <a:pt x="620" y="1984"/>
                        </a:cubicBezTo>
                        <a:lnTo>
                          <a:pt x="620" y="1984"/>
                        </a:lnTo>
                        <a:lnTo>
                          <a:pt x="620" y="1984"/>
                        </a:lnTo>
                        <a:lnTo>
                          <a:pt x="620" y="1984"/>
                        </a:lnTo>
                        <a:cubicBezTo>
                          <a:pt x="620" y="2014"/>
                          <a:pt x="620" y="2014"/>
                          <a:pt x="589" y="2014"/>
                        </a:cubicBezTo>
                        <a:cubicBezTo>
                          <a:pt x="589" y="2014"/>
                          <a:pt x="589" y="2014"/>
                          <a:pt x="589" y="2046"/>
                        </a:cubicBezTo>
                        <a:lnTo>
                          <a:pt x="589" y="2046"/>
                        </a:lnTo>
                        <a:lnTo>
                          <a:pt x="558" y="2077"/>
                        </a:lnTo>
                        <a:lnTo>
                          <a:pt x="558" y="2077"/>
                        </a:lnTo>
                        <a:lnTo>
                          <a:pt x="558" y="2077"/>
                        </a:lnTo>
                        <a:lnTo>
                          <a:pt x="589" y="2077"/>
                        </a:lnTo>
                        <a:lnTo>
                          <a:pt x="589" y="2077"/>
                        </a:lnTo>
                        <a:lnTo>
                          <a:pt x="589" y="2077"/>
                        </a:lnTo>
                        <a:cubicBezTo>
                          <a:pt x="589" y="2077"/>
                          <a:pt x="589" y="2077"/>
                          <a:pt x="620" y="2077"/>
                        </a:cubicBezTo>
                        <a:cubicBezTo>
                          <a:pt x="620" y="2077"/>
                          <a:pt x="620" y="2077"/>
                          <a:pt x="681" y="2138"/>
                        </a:cubicBezTo>
                        <a:cubicBezTo>
                          <a:pt x="681" y="2138"/>
                          <a:pt x="681" y="2138"/>
                          <a:pt x="713" y="2138"/>
                        </a:cubicBezTo>
                        <a:lnTo>
                          <a:pt x="713" y="2138"/>
                        </a:lnTo>
                        <a:cubicBezTo>
                          <a:pt x="744" y="2138"/>
                          <a:pt x="744" y="2138"/>
                          <a:pt x="744" y="2138"/>
                        </a:cubicBezTo>
                        <a:cubicBezTo>
                          <a:pt x="744" y="2170"/>
                          <a:pt x="774" y="2170"/>
                          <a:pt x="774" y="2170"/>
                        </a:cubicBezTo>
                        <a:lnTo>
                          <a:pt x="774" y="2170"/>
                        </a:lnTo>
                        <a:lnTo>
                          <a:pt x="774" y="2170"/>
                        </a:lnTo>
                        <a:cubicBezTo>
                          <a:pt x="806" y="2170"/>
                          <a:pt x="806" y="2170"/>
                          <a:pt x="806" y="2170"/>
                        </a:cubicBezTo>
                        <a:cubicBezTo>
                          <a:pt x="837" y="2170"/>
                          <a:pt x="837" y="2170"/>
                          <a:pt x="837" y="2170"/>
                        </a:cubicBezTo>
                        <a:cubicBezTo>
                          <a:pt x="868" y="2170"/>
                          <a:pt x="868" y="2170"/>
                          <a:pt x="868" y="2170"/>
                        </a:cubicBezTo>
                        <a:cubicBezTo>
                          <a:pt x="868" y="2201"/>
                          <a:pt x="898" y="2201"/>
                          <a:pt x="898" y="2201"/>
                        </a:cubicBezTo>
                        <a:lnTo>
                          <a:pt x="898" y="2201"/>
                        </a:lnTo>
                        <a:lnTo>
                          <a:pt x="930" y="2201"/>
                        </a:lnTo>
                        <a:lnTo>
                          <a:pt x="930" y="2201"/>
                        </a:lnTo>
                        <a:lnTo>
                          <a:pt x="961" y="2201"/>
                        </a:lnTo>
                        <a:lnTo>
                          <a:pt x="961" y="2201"/>
                        </a:lnTo>
                        <a:lnTo>
                          <a:pt x="961" y="2201"/>
                        </a:lnTo>
                        <a:cubicBezTo>
                          <a:pt x="961" y="2170"/>
                          <a:pt x="961" y="2170"/>
                          <a:pt x="961" y="2170"/>
                        </a:cubicBezTo>
                        <a:lnTo>
                          <a:pt x="961" y="2170"/>
                        </a:lnTo>
                        <a:cubicBezTo>
                          <a:pt x="992" y="2170"/>
                          <a:pt x="992" y="2170"/>
                          <a:pt x="992" y="2201"/>
                        </a:cubicBezTo>
                        <a:lnTo>
                          <a:pt x="992" y="2201"/>
                        </a:lnTo>
                        <a:lnTo>
                          <a:pt x="992" y="2201"/>
                        </a:lnTo>
                        <a:cubicBezTo>
                          <a:pt x="1022" y="2201"/>
                          <a:pt x="1022" y="2201"/>
                          <a:pt x="1022" y="2231"/>
                        </a:cubicBezTo>
                        <a:lnTo>
                          <a:pt x="1022" y="2231"/>
                        </a:lnTo>
                        <a:lnTo>
                          <a:pt x="1022" y="2231"/>
                        </a:lnTo>
                        <a:lnTo>
                          <a:pt x="1022" y="2231"/>
                        </a:lnTo>
                        <a:lnTo>
                          <a:pt x="1022" y="2231"/>
                        </a:lnTo>
                        <a:lnTo>
                          <a:pt x="1022" y="2231"/>
                        </a:lnTo>
                        <a:lnTo>
                          <a:pt x="1022" y="2231"/>
                        </a:lnTo>
                        <a:lnTo>
                          <a:pt x="1022" y="2231"/>
                        </a:lnTo>
                        <a:cubicBezTo>
                          <a:pt x="1022" y="2231"/>
                          <a:pt x="1022" y="2231"/>
                          <a:pt x="1054" y="2231"/>
                        </a:cubicBezTo>
                        <a:lnTo>
                          <a:pt x="1054" y="2231"/>
                        </a:lnTo>
                        <a:lnTo>
                          <a:pt x="1054" y="2231"/>
                        </a:lnTo>
                        <a:lnTo>
                          <a:pt x="1054" y="2231"/>
                        </a:lnTo>
                        <a:lnTo>
                          <a:pt x="1054" y="2231"/>
                        </a:lnTo>
                        <a:cubicBezTo>
                          <a:pt x="1085" y="2231"/>
                          <a:pt x="1085" y="2231"/>
                          <a:pt x="1085" y="2231"/>
                        </a:cubicBezTo>
                        <a:lnTo>
                          <a:pt x="1085" y="2201"/>
                        </a:lnTo>
                        <a:cubicBezTo>
                          <a:pt x="1085" y="2201"/>
                          <a:pt x="1085" y="2201"/>
                          <a:pt x="1085" y="2170"/>
                        </a:cubicBezTo>
                        <a:lnTo>
                          <a:pt x="1085" y="2170"/>
                        </a:lnTo>
                        <a:cubicBezTo>
                          <a:pt x="1054" y="2138"/>
                          <a:pt x="1022" y="2138"/>
                          <a:pt x="1022" y="2108"/>
                        </a:cubicBezTo>
                        <a:lnTo>
                          <a:pt x="1022" y="2077"/>
                        </a:lnTo>
                        <a:cubicBezTo>
                          <a:pt x="1054" y="2077"/>
                          <a:pt x="1054" y="2077"/>
                          <a:pt x="1054" y="2077"/>
                        </a:cubicBezTo>
                        <a:lnTo>
                          <a:pt x="1054" y="2046"/>
                        </a:lnTo>
                        <a:cubicBezTo>
                          <a:pt x="1054" y="2046"/>
                          <a:pt x="1054" y="2046"/>
                          <a:pt x="1054" y="2014"/>
                        </a:cubicBezTo>
                        <a:cubicBezTo>
                          <a:pt x="1085" y="2014"/>
                          <a:pt x="1085" y="2014"/>
                          <a:pt x="1085" y="2014"/>
                        </a:cubicBezTo>
                        <a:cubicBezTo>
                          <a:pt x="1116" y="2014"/>
                          <a:pt x="1116" y="2014"/>
                          <a:pt x="1146" y="1984"/>
                        </a:cubicBezTo>
                        <a:lnTo>
                          <a:pt x="1146" y="1984"/>
                        </a:lnTo>
                        <a:lnTo>
                          <a:pt x="1146" y="1984"/>
                        </a:lnTo>
                        <a:lnTo>
                          <a:pt x="1146" y="1984"/>
                        </a:lnTo>
                        <a:cubicBezTo>
                          <a:pt x="1146" y="1984"/>
                          <a:pt x="1146" y="1984"/>
                          <a:pt x="1146" y="1953"/>
                        </a:cubicBezTo>
                        <a:lnTo>
                          <a:pt x="1146" y="1953"/>
                        </a:lnTo>
                        <a:cubicBezTo>
                          <a:pt x="1116" y="1953"/>
                          <a:pt x="1116" y="1953"/>
                          <a:pt x="1116" y="1922"/>
                        </a:cubicBezTo>
                        <a:lnTo>
                          <a:pt x="1116" y="1922"/>
                        </a:lnTo>
                        <a:cubicBezTo>
                          <a:pt x="1116" y="1922"/>
                          <a:pt x="1085" y="1922"/>
                          <a:pt x="1054" y="1922"/>
                        </a:cubicBezTo>
                        <a:lnTo>
                          <a:pt x="1054" y="1922"/>
                        </a:lnTo>
                        <a:lnTo>
                          <a:pt x="1054" y="1922"/>
                        </a:lnTo>
                        <a:lnTo>
                          <a:pt x="1054" y="1922"/>
                        </a:lnTo>
                        <a:lnTo>
                          <a:pt x="1054" y="1890"/>
                        </a:lnTo>
                        <a:lnTo>
                          <a:pt x="1054" y="1890"/>
                        </a:lnTo>
                        <a:cubicBezTo>
                          <a:pt x="1022" y="1890"/>
                          <a:pt x="1022" y="1860"/>
                          <a:pt x="1022" y="1860"/>
                        </a:cubicBezTo>
                        <a:lnTo>
                          <a:pt x="1022" y="1860"/>
                        </a:lnTo>
                        <a:lnTo>
                          <a:pt x="1022" y="1860"/>
                        </a:lnTo>
                        <a:cubicBezTo>
                          <a:pt x="1022" y="1829"/>
                          <a:pt x="1022" y="1829"/>
                          <a:pt x="1022" y="1829"/>
                        </a:cubicBezTo>
                        <a:lnTo>
                          <a:pt x="1022" y="1829"/>
                        </a:lnTo>
                        <a:lnTo>
                          <a:pt x="1022" y="1798"/>
                        </a:lnTo>
                        <a:lnTo>
                          <a:pt x="1022" y="1798"/>
                        </a:lnTo>
                        <a:lnTo>
                          <a:pt x="1022" y="1766"/>
                        </a:lnTo>
                        <a:cubicBezTo>
                          <a:pt x="1022" y="1766"/>
                          <a:pt x="1022" y="1766"/>
                          <a:pt x="1054" y="1766"/>
                        </a:cubicBezTo>
                        <a:lnTo>
                          <a:pt x="1054" y="1766"/>
                        </a:lnTo>
                        <a:cubicBezTo>
                          <a:pt x="1054" y="1736"/>
                          <a:pt x="1054" y="1736"/>
                          <a:pt x="1054" y="1736"/>
                        </a:cubicBezTo>
                        <a:lnTo>
                          <a:pt x="1054" y="1736"/>
                        </a:lnTo>
                        <a:lnTo>
                          <a:pt x="1054" y="1736"/>
                        </a:lnTo>
                        <a:lnTo>
                          <a:pt x="1054" y="1705"/>
                        </a:lnTo>
                        <a:lnTo>
                          <a:pt x="1085" y="1674"/>
                        </a:lnTo>
                        <a:lnTo>
                          <a:pt x="1085" y="1674"/>
                        </a:lnTo>
                        <a:cubicBezTo>
                          <a:pt x="1116" y="1674"/>
                          <a:pt x="1116" y="1674"/>
                          <a:pt x="1116" y="1674"/>
                        </a:cubicBezTo>
                        <a:lnTo>
                          <a:pt x="1116" y="1674"/>
                        </a:lnTo>
                        <a:cubicBezTo>
                          <a:pt x="1116" y="1705"/>
                          <a:pt x="1116" y="1705"/>
                          <a:pt x="1116" y="1705"/>
                        </a:cubicBezTo>
                        <a:lnTo>
                          <a:pt x="1146" y="1674"/>
                        </a:lnTo>
                        <a:cubicBezTo>
                          <a:pt x="1146" y="1674"/>
                          <a:pt x="1146" y="1674"/>
                          <a:pt x="1178" y="1674"/>
                        </a:cubicBezTo>
                        <a:lnTo>
                          <a:pt x="1178" y="1674"/>
                        </a:lnTo>
                        <a:cubicBezTo>
                          <a:pt x="1209" y="1642"/>
                          <a:pt x="1209" y="1642"/>
                          <a:pt x="1209" y="1642"/>
                        </a:cubicBezTo>
                        <a:lnTo>
                          <a:pt x="1209" y="1642"/>
                        </a:lnTo>
                        <a:lnTo>
                          <a:pt x="1209" y="1642"/>
                        </a:lnTo>
                        <a:lnTo>
                          <a:pt x="1209" y="1642"/>
                        </a:lnTo>
                        <a:lnTo>
                          <a:pt x="1209" y="1642"/>
                        </a:lnTo>
                        <a:cubicBezTo>
                          <a:pt x="1240" y="1642"/>
                          <a:pt x="1240" y="1642"/>
                          <a:pt x="1240" y="1612"/>
                        </a:cubicBezTo>
                        <a:cubicBezTo>
                          <a:pt x="1240" y="1612"/>
                          <a:pt x="1240" y="1612"/>
                          <a:pt x="1270" y="1612"/>
                        </a:cubicBezTo>
                        <a:lnTo>
                          <a:pt x="1270" y="1612"/>
                        </a:lnTo>
                        <a:lnTo>
                          <a:pt x="1270" y="1612"/>
                        </a:lnTo>
                        <a:lnTo>
                          <a:pt x="1270" y="1612"/>
                        </a:lnTo>
                        <a:lnTo>
                          <a:pt x="1270" y="1612"/>
                        </a:lnTo>
                        <a:cubicBezTo>
                          <a:pt x="1270" y="1612"/>
                          <a:pt x="1270" y="1612"/>
                          <a:pt x="1302" y="1612"/>
                        </a:cubicBezTo>
                        <a:lnTo>
                          <a:pt x="1302" y="1612"/>
                        </a:lnTo>
                        <a:cubicBezTo>
                          <a:pt x="1302" y="1612"/>
                          <a:pt x="1302" y="1612"/>
                          <a:pt x="1333" y="1612"/>
                        </a:cubicBezTo>
                        <a:lnTo>
                          <a:pt x="1333" y="1612"/>
                        </a:lnTo>
                        <a:lnTo>
                          <a:pt x="1333" y="1612"/>
                        </a:lnTo>
                        <a:lnTo>
                          <a:pt x="1333" y="1612"/>
                        </a:lnTo>
                        <a:cubicBezTo>
                          <a:pt x="1364" y="1612"/>
                          <a:pt x="1364" y="1612"/>
                          <a:pt x="1364" y="1612"/>
                        </a:cubicBezTo>
                        <a:lnTo>
                          <a:pt x="1364" y="1612"/>
                        </a:lnTo>
                        <a:lnTo>
                          <a:pt x="1364" y="1612"/>
                        </a:lnTo>
                        <a:cubicBezTo>
                          <a:pt x="1364" y="1612"/>
                          <a:pt x="1394" y="1612"/>
                          <a:pt x="1394" y="1642"/>
                        </a:cubicBezTo>
                        <a:cubicBezTo>
                          <a:pt x="1394" y="1612"/>
                          <a:pt x="1394" y="1612"/>
                          <a:pt x="1426" y="1612"/>
                        </a:cubicBezTo>
                        <a:lnTo>
                          <a:pt x="1426" y="1612"/>
                        </a:lnTo>
                        <a:cubicBezTo>
                          <a:pt x="1426" y="1642"/>
                          <a:pt x="1457" y="1642"/>
                          <a:pt x="1457" y="1642"/>
                        </a:cubicBezTo>
                        <a:lnTo>
                          <a:pt x="1457" y="1642"/>
                        </a:lnTo>
                        <a:cubicBezTo>
                          <a:pt x="1457" y="1642"/>
                          <a:pt x="1457" y="1674"/>
                          <a:pt x="1488" y="1674"/>
                        </a:cubicBezTo>
                        <a:cubicBezTo>
                          <a:pt x="1488" y="1642"/>
                          <a:pt x="1488" y="1642"/>
                          <a:pt x="1488" y="1642"/>
                        </a:cubicBezTo>
                        <a:lnTo>
                          <a:pt x="1488" y="1642"/>
                        </a:lnTo>
                        <a:lnTo>
                          <a:pt x="1488" y="1642"/>
                        </a:lnTo>
                        <a:cubicBezTo>
                          <a:pt x="1518" y="1642"/>
                          <a:pt x="1518" y="1674"/>
                          <a:pt x="1550" y="1674"/>
                        </a:cubicBezTo>
                        <a:lnTo>
                          <a:pt x="1550" y="1674"/>
                        </a:lnTo>
                        <a:lnTo>
                          <a:pt x="1550" y="1674"/>
                        </a:lnTo>
                        <a:lnTo>
                          <a:pt x="1550" y="1674"/>
                        </a:lnTo>
                        <a:cubicBezTo>
                          <a:pt x="1581" y="1674"/>
                          <a:pt x="1581" y="1674"/>
                          <a:pt x="1581" y="1642"/>
                        </a:cubicBezTo>
                        <a:cubicBezTo>
                          <a:pt x="1612" y="1642"/>
                          <a:pt x="1612" y="1642"/>
                          <a:pt x="1612" y="1642"/>
                        </a:cubicBezTo>
                        <a:cubicBezTo>
                          <a:pt x="1612" y="1642"/>
                          <a:pt x="1642" y="1642"/>
                          <a:pt x="1642" y="1674"/>
                        </a:cubicBezTo>
                        <a:cubicBezTo>
                          <a:pt x="1642" y="1642"/>
                          <a:pt x="1642" y="1642"/>
                          <a:pt x="1674" y="1642"/>
                        </a:cubicBezTo>
                        <a:lnTo>
                          <a:pt x="1674" y="1642"/>
                        </a:lnTo>
                        <a:lnTo>
                          <a:pt x="1674" y="1642"/>
                        </a:lnTo>
                        <a:cubicBezTo>
                          <a:pt x="1674" y="1642"/>
                          <a:pt x="1705" y="1642"/>
                          <a:pt x="1705" y="1674"/>
                        </a:cubicBezTo>
                        <a:lnTo>
                          <a:pt x="1705" y="1674"/>
                        </a:lnTo>
                        <a:lnTo>
                          <a:pt x="1736" y="1674"/>
                        </a:lnTo>
                        <a:lnTo>
                          <a:pt x="1736" y="1674"/>
                        </a:lnTo>
                        <a:lnTo>
                          <a:pt x="1736" y="1674"/>
                        </a:lnTo>
                        <a:lnTo>
                          <a:pt x="1766" y="1674"/>
                        </a:lnTo>
                        <a:lnTo>
                          <a:pt x="1766" y="1674"/>
                        </a:lnTo>
                        <a:lnTo>
                          <a:pt x="1766" y="1674"/>
                        </a:lnTo>
                        <a:lnTo>
                          <a:pt x="1766" y="1674"/>
                        </a:lnTo>
                        <a:cubicBezTo>
                          <a:pt x="1766" y="1642"/>
                          <a:pt x="1766" y="1642"/>
                          <a:pt x="1766" y="1642"/>
                        </a:cubicBezTo>
                        <a:lnTo>
                          <a:pt x="1766" y="1642"/>
                        </a:lnTo>
                        <a:lnTo>
                          <a:pt x="1766" y="1642"/>
                        </a:lnTo>
                        <a:cubicBezTo>
                          <a:pt x="1766" y="1612"/>
                          <a:pt x="1766" y="1612"/>
                          <a:pt x="1798" y="1612"/>
                        </a:cubicBezTo>
                        <a:cubicBezTo>
                          <a:pt x="1798" y="1581"/>
                          <a:pt x="1798" y="1581"/>
                          <a:pt x="1798" y="1581"/>
                        </a:cubicBezTo>
                        <a:cubicBezTo>
                          <a:pt x="1798" y="1581"/>
                          <a:pt x="1798" y="1581"/>
                          <a:pt x="1798" y="1612"/>
                        </a:cubicBezTo>
                        <a:cubicBezTo>
                          <a:pt x="1798" y="1581"/>
                          <a:pt x="1798" y="1581"/>
                          <a:pt x="1798" y="1581"/>
                        </a:cubicBezTo>
                        <a:lnTo>
                          <a:pt x="1798" y="1581"/>
                        </a:lnTo>
                        <a:cubicBezTo>
                          <a:pt x="1798" y="1581"/>
                          <a:pt x="1798" y="1581"/>
                          <a:pt x="1829" y="1581"/>
                        </a:cubicBezTo>
                        <a:lnTo>
                          <a:pt x="1829" y="1550"/>
                        </a:lnTo>
                        <a:lnTo>
                          <a:pt x="1829" y="1518"/>
                        </a:lnTo>
                        <a:lnTo>
                          <a:pt x="1829" y="1518"/>
                        </a:lnTo>
                        <a:cubicBezTo>
                          <a:pt x="1829" y="1488"/>
                          <a:pt x="1829" y="1488"/>
                          <a:pt x="1829" y="1488"/>
                        </a:cubicBezTo>
                        <a:lnTo>
                          <a:pt x="1829" y="1488"/>
                        </a:lnTo>
                        <a:cubicBezTo>
                          <a:pt x="1829" y="1457"/>
                          <a:pt x="1829" y="1457"/>
                          <a:pt x="1860" y="1457"/>
                        </a:cubicBezTo>
                        <a:lnTo>
                          <a:pt x="1860" y="1457"/>
                        </a:lnTo>
                        <a:lnTo>
                          <a:pt x="1860" y="1457"/>
                        </a:lnTo>
                        <a:lnTo>
                          <a:pt x="1860" y="1457"/>
                        </a:lnTo>
                        <a:lnTo>
                          <a:pt x="1890" y="1457"/>
                        </a:lnTo>
                        <a:cubicBezTo>
                          <a:pt x="1890" y="1457"/>
                          <a:pt x="1890" y="1457"/>
                          <a:pt x="1922" y="1457"/>
                        </a:cubicBezTo>
                        <a:lnTo>
                          <a:pt x="1922" y="1457"/>
                        </a:lnTo>
                        <a:cubicBezTo>
                          <a:pt x="1922" y="1457"/>
                          <a:pt x="1922" y="1457"/>
                          <a:pt x="1953" y="1457"/>
                        </a:cubicBezTo>
                        <a:cubicBezTo>
                          <a:pt x="1953" y="1457"/>
                          <a:pt x="1953" y="1457"/>
                          <a:pt x="1984" y="1457"/>
                        </a:cubicBezTo>
                        <a:cubicBezTo>
                          <a:pt x="2014" y="1457"/>
                          <a:pt x="2014" y="1457"/>
                          <a:pt x="2014" y="1457"/>
                        </a:cubicBezTo>
                        <a:cubicBezTo>
                          <a:pt x="2046" y="1457"/>
                          <a:pt x="2046" y="1457"/>
                          <a:pt x="2046" y="1457"/>
                        </a:cubicBezTo>
                        <a:lnTo>
                          <a:pt x="2046" y="1457"/>
                        </a:lnTo>
                        <a:lnTo>
                          <a:pt x="2046" y="1457"/>
                        </a:lnTo>
                        <a:cubicBezTo>
                          <a:pt x="2077" y="1457"/>
                          <a:pt x="2077" y="1457"/>
                          <a:pt x="2077" y="1425"/>
                        </a:cubicBezTo>
                        <a:lnTo>
                          <a:pt x="2077" y="1425"/>
                        </a:lnTo>
                        <a:lnTo>
                          <a:pt x="2077" y="1425"/>
                        </a:lnTo>
                        <a:cubicBezTo>
                          <a:pt x="2077" y="1425"/>
                          <a:pt x="2077" y="1425"/>
                          <a:pt x="2108" y="1425"/>
                        </a:cubicBezTo>
                        <a:lnTo>
                          <a:pt x="2108" y="1425"/>
                        </a:lnTo>
                        <a:lnTo>
                          <a:pt x="2138" y="1425"/>
                        </a:lnTo>
                        <a:lnTo>
                          <a:pt x="2138" y="1425"/>
                        </a:lnTo>
                        <a:lnTo>
                          <a:pt x="2138" y="1425"/>
                        </a:lnTo>
                        <a:cubicBezTo>
                          <a:pt x="2170" y="1425"/>
                          <a:pt x="2170" y="1425"/>
                          <a:pt x="2201" y="1425"/>
                        </a:cubicBezTo>
                        <a:lnTo>
                          <a:pt x="2201" y="1425"/>
                        </a:lnTo>
                        <a:lnTo>
                          <a:pt x="2201" y="1425"/>
                        </a:lnTo>
                        <a:cubicBezTo>
                          <a:pt x="2201" y="1425"/>
                          <a:pt x="2201" y="1425"/>
                          <a:pt x="2232" y="1425"/>
                        </a:cubicBezTo>
                        <a:lnTo>
                          <a:pt x="2232" y="1425"/>
                        </a:lnTo>
                        <a:lnTo>
                          <a:pt x="2232" y="1425"/>
                        </a:lnTo>
                        <a:cubicBezTo>
                          <a:pt x="2232" y="1394"/>
                          <a:pt x="2262" y="1364"/>
                          <a:pt x="2293" y="1364"/>
                        </a:cubicBezTo>
                        <a:lnTo>
                          <a:pt x="2293" y="1364"/>
                        </a:lnTo>
                        <a:lnTo>
                          <a:pt x="2293" y="1364"/>
                        </a:lnTo>
                        <a:lnTo>
                          <a:pt x="2293" y="1364"/>
                        </a:lnTo>
                        <a:lnTo>
                          <a:pt x="2293" y="1364"/>
                        </a:lnTo>
                        <a:cubicBezTo>
                          <a:pt x="2325" y="1364"/>
                          <a:pt x="2325" y="1364"/>
                          <a:pt x="2356" y="1394"/>
                        </a:cubicBezTo>
                        <a:lnTo>
                          <a:pt x="2356" y="1394"/>
                        </a:lnTo>
                        <a:lnTo>
                          <a:pt x="2356" y="1394"/>
                        </a:lnTo>
                        <a:lnTo>
                          <a:pt x="2386" y="1394"/>
                        </a:lnTo>
                        <a:lnTo>
                          <a:pt x="2386" y="1394"/>
                        </a:lnTo>
                        <a:lnTo>
                          <a:pt x="2386" y="1394"/>
                        </a:lnTo>
                        <a:lnTo>
                          <a:pt x="2418" y="1425"/>
                        </a:lnTo>
                        <a:cubicBezTo>
                          <a:pt x="2418" y="1457"/>
                          <a:pt x="2418" y="1457"/>
                          <a:pt x="2418" y="1457"/>
                        </a:cubicBezTo>
                        <a:lnTo>
                          <a:pt x="2418" y="1457"/>
                        </a:lnTo>
                        <a:cubicBezTo>
                          <a:pt x="2418" y="1457"/>
                          <a:pt x="2418" y="1457"/>
                          <a:pt x="2449" y="1457"/>
                        </a:cubicBezTo>
                        <a:lnTo>
                          <a:pt x="2449" y="1457"/>
                        </a:lnTo>
                        <a:lnTo>
                          <a:pt x="2449" y="1457"/>
                        </a:lnTo>
                        <a:cubicBezTo>
                          <a:pt x="2449" y="1457"/>
                          <a:pt x="2449" y="1457"/>
                          <a:pt x="2479" y="1457"/>
                        </a:cubicBezTo>
                        <a:lnTo>
                          <a:pt x="2479" y="1457"/>
                        </a:lnTo>
                        <a:cubicBezTo>
                          <a:pt x="2479" y="1457"/>
                          <a:pt x="2479" y="1457"/>
                          <a:pt x="2510" y="1457"/>
                        </a:cubicBezTo>
                        <a:lnTo>
                          <a:pt x="2510" y="1457"/>
                        </a:lnTo>
                        <a:lnTo>
                          <a:pt x="2510" y="1457"/>
                        </a:lnTo>
                        <a:lnTo>
                          <a:pt x="2510" y="1457"/>
                        </a:lnTo>
                        <a:lnTo>
                          <a:pt x="2510" y="1457"/>
                        </a:lnTo>
                        <a:lnTo>
                          <a:pt x="2510" y="1457"/>
                        </a:lnTo>
                        <a:cubicBezTo>
                          <a:pt x="2542" y="1457"/>
                          <a:pt x="2542" y="1457"/>
                          <a:pt x="2542" y="1457"/>
                        </a:cubicBezTo>
                        <a:lnTo>
                          <a:pt x="2542" y="1457"/>
                        </a:lnTo>
                        <a:cubicBezTo>
                          <a:pt x="2542" y="1488"/>
                          <a:pt x="2542" y="1488"/>
                          <a:pt x="2542" y="1488"/>
                        </a:cubicBezTo>
                        <a:cubicBezTo>
                          <a:pt x="2573" y="1488"/>
                          <a:pt x="2573" y="1488"/>
                          <a:pt x="2573" y="1518"/>
                        </a:cubicBezTo>
                        <a:cubicBezTo>
                          <a:pt x="2573" y="1488"/>
                          <a:pt x="2573" y="1488"/>
                          <a:pt x="2603" y="1488"/>
                        </a:cubicBezTo>
                        <a:lnTo>
                          <a:pt x="2603" y="1488"/>
                        </a:lnTo>
                        <a:cubicBezTo>
                          <a:pt x="2634" y="1488"/>
                          <a:pt x="2634" y="1457"/>
                          <a:pt x="2634" y="1457"/>
                        </a:cubicBezTo>
                        <a:lnTo>
                          <a:pt x="2634" y="1457"/>
                        </a:lnTo>
                        <a:cubicBezTo>
                          <a:pt x="2634" y="1457"/>
                          <a:pt x="2634" y="1457"/>
                          <a:pt x="2666" y="1457"/>
                        </a:cubicBezTo>
                        <a:lnTo>
                          <a:pt x="2666" y="1457"/>
                        </a:lnTo>
                        <a:cubicBezTo>
                          <a:pt x="2697" y="1425"/>
                          <a:pt x="2697" y="1425"/>
                          <a:pt x="2697" y="1425"/>
                        </a:cubicBezTo>
                        <a:lnTo>
                          <a:pt x="2697" y="1425"/>
                        </a:lnTo>
                        <a:lnTo>
                          <a:pt x="2727" y="1425"/>
                        </a:lnTo>
                        <a:lnTo>
                          <a:pt x="2727" y="1425"/>
                        </a:lnTo>
                        <a:lnTo>
                          <a:pt x="2758" y="1457"/>
                        </a:lnTo>
                        <a:lnTo>
                          <a:pt x="2758" y="1457"/>
                        </a:lnTo>
                        <a:lnTo>
                          <a:pt x="2758" y="1457"/>
                        </a:lnTo>
                        <a:cubicBezTo>
                          <a:pt x="2758" y="1488"/>
                          <a:pt x="2758" y="1488"/>
                          <a:pt x="2727" y="1488"/>
                        </a:cubicBezTo>
                        <a:lnTo>
                          <a:pt x="2727" y="1488"/>
                        </a:lnTo>
                        <a:lnTo>
                          <a:pt x="2727" y="1488"/>
                        </a:lnTo>
                        <a:lnTo>
                          <a:pt x="2727" y="1488"/>
                        </a:lnTo>
                        <a:lnTo>
                          <a:pt x="2758" y="1488"/>
                        </a:lnTo>
                        <a:lnTo>
                          <a:pt x="2758" y="1518"/>
                        </a:lnTo>
                        <a:cubicBezTo>
                          <a:pt x="2758" y="1518"/>
                          <a:pt x="2790" y="1518"/>
                          <a:pt x="2790" y="1550"/>
                        </a:cubicBezTo>
                        <a:cubicBezTo>
                          <a:pt x="2790" y="1550"/>
                          <a:pt x="2821" y="1550"/>
                          <a:pt x="2821" y="1581"/>
                        </a:cubicBezTo>
                        <a:cubicBezTo>
                          <a:pt x="2851" y="1581"/>
                          <a:pt x="2851" y="1612"/>
                          <a:pt x="2851" y="1612"/>
                        </a:cubicBezTo>
                        <a:cubicBezTo>
                          <a:pt x="2882" y="1612"/>
                          <a:pt x="2882" y="1612"/>
                          <a:pt x="2882" y="1612"/>
                        </a:cubicBezTo>
                        <a:cubicBezTo>
                          <a:pt x="2882" y="1642"/>
                          <a:pt x="2882" y="1642"/>
                          <a:pt x="2882" y="1642"/>
                        </a:cubicBezTo>
                        <a:lnTo>
                          <a:pt x="2882" y="1642"/>
                        </a:lnTo>
                        <a:lnTo>
                          <a:pt x="2882" y="1642"/>
                        </a:lnTo>
                        <a:cubicBezTo>
                          <a:pt x="2914" y="1642"/>
                          <a:pt x="2914" y="1642"/>
                          <a:pt x="2914" y="1642"/>
                        </a:cubicBezTo>
                        <a:lnTo>
                          <a:pt x="2914" y="1642"/>
                        </a:lnTo>
                        <a:lnTo>
                          <a:pt x="2914" y="1642"/>
                        </a:lnTo>
                        <a:cubicBezTo>
                          <a:pt x="2914" y="1642"/>
                          <a:pt x="2914" y="1642"/>
                          <a:pt x="2945" y="1642"/>
                        </a:cubicBezTo>
                        <a:lnTo>
                          <a:pt x="2945" y="1642"/>
                        </a:lnTo>
                        <a:lnTo>
                          <a:pt x="2945" y="1642"/>
                        </a:lnTo>
                        <a:lnTo>
                          <a:pt x="2945" y="1642"/>
                        </a:lnTo>
                        <a:cubicBezTo>
                          <a:pt x="2945" y="1642"/>
                          <a:pt x="2945" y="1642"/>
                          <a:pt x="2945" y="1674"/>
                        </a:cubicBezTo>
                        <a:lnTo>
                          <a:pt x="2975" y="1674"/>
                        </a:lnTo>
                        <a:lnTo>
                          <a:pt x="2975" y="1674"/>
                        </a:lnTo>
                        <a:lnTo>
                          <a:pt x="2975" y="1674"/>
                        </a:lnTo>
                        <a:cubicBezTo>
                          <a:pt x="2975" y="1674"/>
                          <a:pt x="2975" y="1674"/>
                          <a:pt x="3006" y="1674"/>
                        </a:cubicBezTo>
                        <a:cubicBezTo>
                          <a:pt x="3006" y="1674"/>
                          <a:pt x="3006" y="1674"/>
                          <a:pt x="3038" y="1674"/>
                        </a:cubicBezTo>
                        <a:lnTo>
                          <a:pt x="3038" y="1674"/>
                        </a:lnTo>
                        <a:lnTo>
                          <a:pt x="3038" y="1674"/>
                        </a:lnTo>
                        <a:lnTo>
                          <a:pt x="3038" y="1674"/>
                        </a:lnTo>
                        <a:lnTo>
                          <a:pt x="3038" y="1674"/>
                        </a:lnTo>
                        <a:cubicBezTo>
                          <a:pt x="3038" y="1642"/>
                          <a:pt x="3069" y="1642"/>
                          <a:pt x="3069" y="1642"/>
                        </a:cubicBezTo>
                        <a:lnTo>
                          <a:pt x="3069" y="1642"/>
                        </a:lnTo>
                        <a:cubicBezTo>
                          <a:pt x="3069" y="1642"/>
                          <a:pt x="3069" y="1642"/>
                          <a:pt x="3099" y="1674"/>
                        </a:cubicBezTo>
                        <a:lnTo>
                          <a:pt x="3099" y="1674"/>
                        </a:lnTo>
                        <a:lnTo>
                          <a:pt x="3099" y="1674"/>
                        </a:lnTo>
                        <a:cubicBezTo>
                          <a:pt x="3099" y="1674"/>
                          <a:pt x="3130" y="1674"/>
                          <a:pt x="3130" y="1705"/>
                        </a:cubicBezTo>
                        <a:lnTo>
                          <a:pt x="3130" y="1705"/>
                        </a:lnTo>
                        <a:cubicBezTo>
                          <a:pt x="3130" y="1705"/>
                          <a:pt x="3162" y="1705"/>
                          <a:pt x="3162" y="1736"/>
                        </a:cubicBezTo>
                        <a:cubicBezTo>
                          <a:pt x="3162" y="1736"/>
                          <a:pt x="3162" y="1736"/>
                          <a:pt x="3193" y="1736"/>
                        </a:cubicBezTo>
                        <a:lnTo>
                          <a:pt x="3193" y="1736"/>
                        </a:lnTo>
                        <a:cubicBezTo>
                          <a:pt x="3193" y="1736"/>
                          <a:pt x="3193" y="1766"/>
                          <a:pt x="3223" y="1766"/>
                        </a:cubicBezTo>
                        <a:lnTo>
                          <a:pt x="3223" y="1766"/>
                        </a:lnTo>
                        <a:cubicBezTo>
                          <a:pt x="3223" y="1736"/>
                          <a:pt x="3223" y="1736"/>
                          <a:pt x="3223" y="1736"/>
                        </a:cubicBezTo>
                        <a:lnTo>
                          <a:pt x="3254" y="1736"/>
                        </a:lnTo>
                        <a:lnTo>
                          <a:pt x="3254" y="1736"/>
                        </a:lnTo>
                        <a:cubicBezTo>
                          <a:pt x="3254" y="1736"/>
                          <a:pt x="3254" y="1736"/>
                          <a:pt x="3286" y="1736"/>
                        </a:cubicBezTo>
                        <a:cubicBezTo>
                          <a:pt x="3286" y="1736"/>
                          <a:pt x="3286" y="1766"/>
                          <a:pt x="3286" y="1798"/>
                        </a:cubicBezTo>
                        <a:lnTo>
                          <a:pt x="3317" y="1798"/>
                        </a:lnTo>
                        <a:lnTo>
                          <a:pt x="3317" y="1798"/>
                        </a:lnTo>
                        <a:cubicBezTo>
                          <a:pt x="3317" y="1798"/>
                          <a:pt x="3317" y="1798"/>
                          <a:pt x="3317" y="1766"/>
                        </a:cubicBezTo>
                        <a:lnTo>
                          <a:pt x="3317" y="1766"/>
                        </a:lnTo>
                        <a:lnTo>
                          <a:pt x="3317" y="1766"/>
                        </a:lnTo>
                        <a:lnTo>
                          <a:pt x="3317" y="1766"/>
                        </a:lnTo>
                        <a:cubicBezTo>
                          <a:pt x="3317" y="1736"/>
                          <a:pt x="3317" y="1736"/>
                          <a:pt x="3317" y="1736"/>
                        </a:cubicBezTo>
                        <a:cubicBezTo>
                          <a:pt x="3347" y="1766"/>
                          <a:pt x="3347" y="1766"/>
                          <a:pt x="3347" y="1766"/>
                        </a:cubicBezTo>
                        <a:lnTo>
                          <a:pt x="3347" y="1766"/>
                        </a:lnTo>
                        <a:lnTo>
                          <a:pt x="3347" y="1766"/>
                        </a:lnTo>
                        <a:lnTo>
                          <a:pt x="3378" y="1766"/>
                        </a:lnTo>
                        <a:lnTo>
                          <a:pt x="3378" y="1766"/>
                        </a:lnTo>
                        <a:cubicBezTo>
                          <a:pt x="3378" y="1766"/>
                          <a:pt x="3378" y="1766"/>
                          <a:pt x="3410" y="1766"/>
                        </a:cubicBezTo>
                        <a:lnTo>
                          <a:pt x="3410" y="1766"/>
                        </a:lnTo>
                        <a:cubicBezTo>
                          <a:pt x="3410" y="1736"/>
                          <a:pt x="3410" y="1736"/>
                          <a:pt x="3441" y="1736"/>
                        </a:cubicBezTo>
                        <a:lnTo>
                          <a:pt x="3471" y="1705"/>
                        </a:lnTo>
                        <a:lnTo>
                          <a:pt x="3502" y="1705"/>
                        </a:lnTo>
                        <a:cubicBezTo>
                          <a:pt x="3502" y="1674"/>
                          <a:pt x="3534" y="1674"/>
                          <a:pt x="3534" y="1674"/>
                        </a:cubicBezTo>
                        <a:lnTo>
                          <a:pt x="3534" y="1674"/>
                        </a:lnTo>
                        <a:cubicBezTo>
                          <a:pt x="3534" y="1674"/>
                          <a:pt x="3534" y="1674"/>
                          <a:pt x="3565" y="1674"/>
                        </a:cubicBezTo>
                        <a:lnTo>
                          <a:pt x="3595" y="1674"/>
                        </a:lnTo>
                        <a:lnTo>
                          <a:pt x="3595" y="1674"/>
                        </a:lnTo>
                        <a:cubicBezTo>
                          <a:pt x="3626" y="1674"/>
                          <a:pt x="3626" y="1674"/>
                          <a:pt x="3626" y="1674"/>
                        </a:cubicBezTo>
                        <a:cubicBezTo>
                          <a:pt x="3626" y="1674"/>
                          <a:pt x="3626" y="1674"/>
                          <a:pt x="3658" y="1674"/>
                        </a:cubicBezTo>
                        <a:lnTo>
                          <a:pt x="3658" y="1674"/>
                        </a:lnTo>
                        <a:cubicBezTo>
                          <a:pt x="3658" y="1674"/>
                          <a:pt x="3658" y="1674"/>
                          <a:pt x="3689" y="1674"/>
                        </a:cubicBezTo>
                        <a:lnTo>
                          <a:pt x="3689" y="1674"/>
                        </a:lnTo>
                        <a:lnTo>
                          <a:pt x="3719" y="1705"/>
                        </a:lnTo>
                        <a:cubicBezTo>
                          <a:pt x="3719" y="1705"/>
                          <a:pt x="3719" y="1705"/>
                          <a:pt x="3719" y="1736"/>
                        </a:cubicBezTo>
                        <a:lnTo>
                          <a:pt x="3719" y="1736"/>
                        </a:lnTo>
                        <a:lnTo>
                          <a:pt x="3719" y="1736"/>
                        </a:lnTo>
                        <a:lnTo>
                          <a:pt x="3719" y="1736"/>
                        </a:lnTo>
                        <a:lnTo>
                          <a:pt x="3750" y="1736"/>
                        </a:lnTo>
                        <a:cubicBezTo>
                          <a:pt x="3750" y="1736"/>
                          <a:pt x="3750" y="1736"/>
                          <a:pt x="3782" y="1736"/>
                        </a:cubicBezTo>
                        <a:lnTo>
                          <a:pt x="3782" y="1736"/>
                        </a:lnTo>
                        <a:lnTo>
                          <a:pt x="3782" y="1736"/>
                        </a:lnTo>
                        <a:lnTo>
                          <a:pt x="3813" y="1736"/>
                        </a:lnTo>
                        <a:lnTo>
                          <a:pt x="3813" y="1736"/>
                        </a:lnTo>
                        <a:cubicBezTo>
                          <a:pt x="3843" y="1736"/>
                          <a:pt x="3843" y="1736"/>
                          <a:pt x="3843" y="1736"/>
                        </a:cubicBezTo>
                        <a:lnTo>
                          <a:pt x="3843" y="1736"/>
                        </a:lnTo>
                        <a:lnTo>
                          <a:pt x="3843" y="1736"/>
                        </a:lnTo>
                        <a:cubicBezTo>
                          <a:pt x="3843" y="1736"/>
                          <a:pt x="3843" y="1736"/>
                          <a:pt x="3874" y="1736"/>
                        </a:cubicBezTo>
                        <a:lnTo>
                          <a:pt x="3874" y="1736"/>
                        </a:lnTo>
                        <a:lnTo>
                          <a:pt x="3874" y="1736"/>
                        </a:lnTo>
                        <a:lnTo>
                          <a:pt x="3874" y="1705"/>
                        </a:lnTo>
                        <a:lnTo>
                          <a:pt x="3874" y="1705"/>
                        </a:lnTo>
                        <a:cubicBezTo>
                          <a:pt x="3843" y="1705"/>
                          <a:pt x="3843" y="1674"/>
                          <a:pt x="3843" y="1674"/>
                        </a:cubicBezTo>
                        <a:lnTo>
                          <a:pt x="3874" y="1642"/>
                        </a:lnTo>
                        <a:lnTo>
                          <a:pt x="3874" y="1642"/>
                        </a:lnTo>
                        <a:cubicBezTo>
                          <a:pt x="3874" y="1612"/>
                          <a:pt x="3905" y="1612"/>
                          <a:pt x="3905" y="1612"/>
                        </a:cubicBezTo>
                        <a:lnTo>
                          <a:pt x="3937" y="1581"/>
                        </a:lnTo>
                        <a:lnTo>
                          <a:pt x="3937" y="1581"/>
                        </a:lnTo>
                        <a:cubicBezTo>
                          <a:pt x="3937" y="1581"/>
                          <a:pt x="3937" y="1581"/>
                          <a:pt x="3967" y="1581"/>
                        </a:cubicBezTo>
                        <a:lnTo>
                          <a:pt x="3967" y="1581"/>
                        </a:lnTo>
                        <a:cubicBezTo>
                          <a:pt x="3967" y="1612"/>
                          <a:pt x="3998" y="1612"/>
                          <a:pt x="3998" y="1612"/>
                        </a:cubicBezTo>
                        <a:lnTo>
                          <a:pt x="4030" y="1612"/>
                        </a:lnTo>
                        <a:lnTo>
                          <a:pt x="4060" y="1612"/>
                        </a:lnTo>
                        <a:cubicBezTo>
                          <a:pt x="4091" y="1642"/>
                          <a:pt x="4091" y="1642"/>
                          <a:pt x="4091" y="1642"/>
                        </a:cubicBezTo>
                        <a:cubicBezTo>
                          <a:pt x="4122" y="1642"/>
                          <a:pt x="4122" y="1642"/>
                          <a:pt x="4122" y="1642"/>
                        </a:cubicBezTo>
                        <a:lnTo>
                          <a:pt x="4122" y="1642"/>
                        </a:lnTo>
                        <a:cubicBezTo>
                          <a:pt x="4154" y="1674"/>
                          <a:pt x="4154" y="1674"/>
                          <a:pt x="4154" y="1674"/>
                        </a:cubicBezTo>
                        <a:lnTo>
                          <a:pt x="4154" y="1674"/>
                        </a:lnTo>
                        <a:lnTo>
                          <a:pt x="4154" y="1674"/>
                        </a:lnTo>
                        <a:lnTo>
                          <a:pt x="4154" y="1705"/>
                        </a:lnTo>
                        <a:lnTo>
                          <a:pt x="4154" y="1705"/>
                        </a:lnTo>
                        <a:lnTo>
                          <a:pt x="4154" y="1705"/>
                        </a:lnTo>
                        <a:cubicBezTo>
                          <a:pt x="4184" y="1705"/>
                          <a:pt x="4184" y="1705"/>
                          <a:pt x="4184" y="1705"/>
                        </a:cubicBezTo>
                        <a:lnTo>
                          <a:pt x="4184" y="1705"/>
                        </a:lnTo>
                        <a:cubicBezTo>
                          <a:pt x="4215" y="1705"/>
                          <a:pt x="4215" y="1705"/>
                          <a:pt x="4215" y="1705"/>
                        </a:cubicBezTo>
                        <a:lnTo>
                          <a:pt x="4215" y="1705"/>
                        </a:lnTo>
                        <a:cubicBezTo>
                          <a:pt x="4215" y="1705"/>
                          <a:pt x="4215" y="1705"/>
                          <a:pt x="4246" y="1705"/>
                        </a:cubicBezTo>
                        <a:lnTo>
                          <a:pt x="4278" y="1705"/>
                        </a:lnTo>
                        <a:lnTo>
                          <a:pt x="4308" y="1705"/>
                        </a:lnTo>
                        <a:lnTo>
                          <a:pt x="4308" y="1705"/>
                        </a:lnTo>
                        <a:lnTo>
                          <a:pt x="4308" y="1705"/>
                        </a:lnTo>
                        <a:cubicBezTo>
                          <a:pt x="4339" y="1705"/>
                          <a:pt x="4402" y="1705"/>
                          <a:pt x="4402" y="1736"/>
                        </a:cubicBezTo>
                        <a:cubicBezTo>
                          <a:pt x="4432" y="1736"/>
                          <a:pt x="4432" y="1736"/>
                          <a:pt x="4432" y="1736"/>
                        </a:cubicBezTo>
                        <a:cubicBezTo>
                          <a:pt x="4463" y="1736"/>
                          <a:pt x="4463" y="1736"/>
                          <a:pt x="4463" y="1736"/>
                        </a:cubicBezTo>
                        <a:cubicBezTo>
                          <a:pt x="4463" y="1766"/>
                          <a:pt x="4494" y="1766"/>
                          <a:pt x="4494" y="1766"/>
                        </a:cubicBezTo>
                        <a:cubicBezTo>
                          <a:pt x="4494" y="1766"/>
                          <a:pt x="4494" y="1766"/>
                          <a:pt x="4526" y="1766"/>
                        </a:cubicBezTo>
                        <a:lnTo>
                          <a:pt x="4556" y="1766"/>
                        </a:lnTo>
                        <a:cubicBezTo>
                          <a:pt x="4556" y="1766"/>
                          <a:pt x="4556" y="1766"/>
                          <a:pt x="4587" y="1766"/>
                        </a:cubicBezTo>
                        <a:lnTo>
                          <a:pt x="4587" y="1766"/>
                        </a:lnTo>
                        <a:lnTo>
                          <a:pt x="4587" y="1766"/>
                        </a:lnTo>
                        <a:lnTo>
                          <a:pt x="4587" y="1766"/>
                        </a:lnTo>
                        <a:cubicBezTo>
                          <a:pt x="4618" y="1766"/>
                          <a:pt x="4650" y="1766"/>
                          <a:pt x="4650" y="1766"/>
                        </a:cubicBezTo>
                        <a:cubicBezTo>
                          <a:pt x="4650" y="1766"/>
                          <a:pt x="4650" y="1766"/>
                          <a:pt x="4680" y="1766"/>
                        </a:cubicBezTo>
                        <a:lnTo>
                          <a:pt x="4680" y="1766"/>
                        </a:lnTo>
                        <a:cubicBezTo>
                          <a:pt x="4680" y="1766"/>
                          <a:pt x="4680" y="1766"/>
                          <a:pt x="4711" y="1766"/>
                        </a:cubicBezTo>
                        <a:lnTo>
                          <a:pt x="4711" y="1736"/>
                        </a:lnTo>
                        <a:cubicBezTo>
                          <a:pt x="4742" y="1736"/>
                          <a:pt x="4742" y="1705"/>
                          <a:pt x="4742" y="1705"/>
                        </a:cubicBezTo>
                        <a:lnTo>
                          <a:pt x="4742" y="1705"/>
                        </a:lnTo>
                        <a:cubicBezTo>
                          <a:pt x="4774" y="1705"/>
                          <a:pt x="4804" y="1705"/>
                          <a:pt x="4804" y="1705"/>
                        </a:cubicBezTo>
                        <a:cubicBezTo>
                          <a:pt x="4804" y="1705"/>
                          <a:pt x="4804" y="1705"/>
                          <a:pt x="4835" y="1705"/>
                        </a:cubicBezTo>
                        <a:lnTo>
                          <a:pt x="4835" y="1705"/>
                        </a:lnTo>
                        <a:cubicBezTo>
                          <a:pt x="4866" y="1736"/>
                          <a:pt x="4866" y="1736"/>
                          <a:pt x="4866" y="1736"/>
                        </a:cubicBezTo>
                        <a:lnTo>
                          <a:pt x="4898" y="1736"/>
                        </a:lnTo>
                        <a:lnTo>
                          <a:pt x="4898" y="1736"/>
                        </a:lnTo>
                        <a:lnTo>
                          <a:pt x="4898" y="1736"/>
                        </a:lnTo>
                        <a:cubicBezTo>
                          <a:pt x="4928" y="1705"/>
                          <a:pt x="4928" y="1705"/>
                          <a:pt x="4928" y="1705"/>
                        </a:cubicBezTo>
                        <a:cubicBezTo>
                          <a:pt x="4928" y="1736"/>
                          <a:pt x="4928" y="1736"/>
                          <a:pt x="4928" y="1736"/>
                        </a:cubicBezTo>
                        <a:lnTo>
                          <a:pt x="4928" y="1736"/>
                        </a:lnTo>
                        <a:cubicBezTo>
                          <a:pt x="4928" y="1736"/>
                          <a:pt x="4928" y="1736"/>
                          <a:pt x="4959" y="1736"/>
                        </a:cubicBezTo>
                        <a:lnTo>
                          <a:pt x="4959" y="1766"/>
                        </a:lnTo>
                        <a:lnTo>
                          <a:pt x="4959" y="1766"/>
                        </a:lnTo>
                        <a:cubicBezTo>
                          <a:pt x="4990" y="1766"/>
                          <a:pt x="4990" y="1766"/>
                          <a:pt x="5022" y="1736"/>
                        </a:cubicBezTo>
                        <a:lnTo>
                          <a:pt x="5022" y="1736"/>
                        </a:lnTo>
                        <a:lnTo>
                          <a:pt x="5022" y="1736"/>
                        </a:lnTo>
                        <a:lnTo>
                          <a:pt x="5022" y="1736"/>
                        </a:lnTo>
                        <a:lnTo>
                          <a:pt x="5022" y="1736"/>
                        </a:lnTo>
                        <a:cubicBezTo>
                          <a:pt x="5022" y="1705"/>
                          <a:pt x="5022" y="1705"/>
                          <a:pt x="5022" y="1705"/>
                        </a:cubicBezTo>
                        <a:cubicBezTo>
                          <a:pt x="5022" y="1705"/>
                          <a:pt x="5022" y="1705"/>
                          <a:pt x="5052" y="1705"/>
                        </a:cubicBezTo>
                        <a:lnTo>
                          <a:pt x="5052" y="1705"/>
                        </a:lnTo>
                        <a:lnTo>
                          <a:pt x="5052" y="1674"/>
                        </a:lnTo>
                        <a:lnTo>
                          <a:pt x="5052" y="1674"/>
                        </a:lnTo>
                        <a:lnTo>
                          <a:pt x="5052" y="1674"/>
                        </a:lnTo>
                        <a:cubicBezTo>
                          <a:pt x="5083" y="1674"/>
                          <a:pt x="5083" y="1642"/>
                          <a:pt x="5114" y="1612"/>
                        </a:cubicBezTo>
                        <a:lnTo>
                          <a:pt x="5114" y="1612"/>
                        </a:lnTo>
                        <a:lnTo>
                          <a:pt x="5083" y="1612"/>
                        </a:lnTo>
                        <a:lnTo>
                          <a:pt x="5083" y="1612"/>
                        </a:lnTo>
                        <a:cubicBezTo>
                          <a:pt x="5083" y="1581"/>
                          <a:pt x="5083" y="1581"/>
                          <a:pt x="5083" y="1581"/>
                        </a:cubicBezTo>
                        <a:lnTo>
                          <a:pt x="5083" y="1581"/>
                        </a:lnTo>
                        <a:cubicBezTo>
                          <a:pt x="5083" y="1550"/>
                          <a:pt x="5083" y="1550"/>
                          <a:pt x="5114" y="1550"/>
                        </a:cubicBezTo>
                        <a:lnTo>
                          <a:pt x="5114" y="1550"/>
                        </a:lnTo>
                        <a:cubicBezTo>
                          <a:pt x="5114" y="1518"/>
                          <a:pt x="5114" y="1518"/>
                          <a:pt x="5114" y="1518"/>
                        </a:cubicBezTo>
                        <a:cubicBezTo>
                          <a:pt x="5114" y="1518"/>
                          <a:pt x="5114" y="1518"/>
                          <a:pt x="5146" y="1518"/>
                        </a:cubicBezTo>
                        <a:lnTo>
                          <a:pt x="5146" y="1518"/>
                        </a:lnTo>
                        <a:cubicBezTo>
                          <a:pt x="5146" y="1518"/>
                          <a:pt x="5146" y="1518"/>
                          <a:pt x="5176" y="1518"/>
                        </a:cubicBezTo>
                        <a:lnTo>
                          <a:pt x="5176" y="1518"/>
                        </a:lnTo>
                        <a:lnTo>
                          <a:pt x="5176" y="1518"/>
                        </a:lnTo>
                        <a:cubicBezTo>
                          <a:pt x="5207" y="1518"/>
                          <a:pt x="5207" y="1488"/>
                          <a:pt x="5238" y="1488"/>
                        </a:cubicBezTo>
                        <a:cubicBezTo>
                          <a:pt x="5238" y="1488"/>
                          <a:pt x="5300" y="1488"/>
                          <a:pt x="5331" y="1518"/>
                        </a:cubicBezTo>
                        <a:cubicBezTo>
                          <a:pt x="5331" y="1518"/>
                          <a:pt x="5331" y="1518"/>
                          <a:pt x="5362" y="1518"/>
                        </a:cubicBezTo>
                        <a:lnTo>
                          <a:pt x="5362" y="1518"/>
                        </a:lnTo>
                        <a:lnTo>
                          <a:pt x="5362" y="1518"/>
                        </a:lnTo>
                        <a:lnTo>
                          <a:pt x="5394" y="1518"/>
                        </a:lnTo>
                        <a:lnTo>
                          <a:pt x="5394" y="1518"/>
                        </a:lnTo>
                        <a:cubicBezTo>
                          <a:pt x="5424" y="1518"/>
                          <a:pt x="5424" y="1518"/>
                          <a:pt x="5424" y="1550"/>
                        </a:cubicBezTo>
                        <a:lnTo>
                          <a:pt x="5424" y="1550"/>
                        </a:lnTo>
                        <a:lnTo>
                          <a:pt x="5424" y="1550"/>
                        </a:lnTo>
                        <a:cubicBezTo>
                          <a:pt x="5455" y="1550"/>
                          <a:pt x="5455" y="1550"/>
                          <a:pt x="5455" y="1581"/>
                        </a:cubicBezTo>
                        <a:lnTo>
                          <a:pt x="5486" y="1612"/>
                        </a:lnTo>
                        <a:lnTo>
                          <a:pt x="5486" y="1642"/>
                        </a:lnTo>
                        <a:cubicBezTo>
                          <a:pt x="5486" y="1642"/>
                          <a:pt x="5486" y="1642"/>
                          <a:pt x="5517" y="1642"/>
                        </a:cubicBezTo>
                        <a:cubicBezTo>
                          <a:pt x="5517" y="1674"/>
                          <a:pt x="5517" y="1705"/>
                          <a:pt x="5548" y="1705"/>
                        </a:cubicBezTo>
                        <a:cubicBezTo>
                          <a:pt x="5548" y="1736"/>
                          <a:pt x="5548" y="1736"/>
                          <a:pt x="5548" y="1766"/>
                        </a:cubicBezTo>
                        <a:lnTo>
                          <a:pt x="5548" y="1766"/>
                        </a:lnTo>
                        <a:cubicBezTo>
                          <a:pt x="5579" y="1766"/>
                          <a:pt x="5579" y="1766"/>
                          <a:pt x="5610" y="1766"/>
                        </a:cubicBezTo>
                        <a:lnTo>
                          <a:pt x="5610" y="1766"/>
                        </a:lnTo>
                        <a:lnTo>
                          <a:pt x="5610" y="1766"/>
                        </a:lnTo>
                        <a:lnTo>
                          <a:pt x="5610" y="1766"/>
                        </a:lnTo>
                        <a:cubicBezTo>
                          <a:pt x="5642" y="1766"/>
                          <a:pt x="5642" y="1766"/>
                          <a:pt x="5642" y="1766"/>
                        </a:cubicBezTo>
                        <a:cubicBezTo>
                          <a:pt x="5672" y="1798"/>
                          <a:pt x="5672" y="1798"/>
                          <a:pt x="5672" y="1798"/>
                        </a:cubicBezTo>
                        <a:lnTo>
                          <a:pt x="5672" y="1798"/>
                        </a:lnTo>
                        <a:cubicBezTo>
                          <a:pt x="5703" y="1829"/>
                          <a:pt x="5703" y="1829"/>
                          <a:pt x="5703" y="1860"/>
                        </a:cubicBezTo>
                        <a:cubicBezTo>
                          <a:pt x="5703" y="1860"/>
                          <a:pt x="5703" y="1860"/>
                          <a:pt x="5734" y="1860"/>
                        </a:cubicBezTo>
                        <a:lnTo>
                          <a:pt x="5734" y="1860"/>
                        </a:lnTo>
                        <a:lnTo>
                          <a:pt x="5734" y="1860"/>
                        </a:lnTo>
                        <a:cubicBezTo>
                          <a:pt x="5734" y="1890"/>
                          <a:pt x="5734" y="1890"/>
                          <a:pt x="5765" y="1890"/>
                        </a:cubicBezTo>
                        <a:lnTo>
                          <a:pt x="5765" y="1890"/>
                        </a:lnTo>
                        <a:cubicBezTo>
                          <a:pt x="5765" y="1860"/>
                          <a:pt x="5796" y="1860"/>
                          <a:pt x="5796" y="1860"/>
                        </a:cubicBezTo>
                        <a:cubicBezTo>
                          <a:pt x="5827" y="1829"/>
                          <a:pt x="5827" y="1829"/>
                          <a:pt x="5827" y="1829"/>
                        </a:cubicBezTo>
                        <a:lnTo>
                          <a:pt x="5827" y="1829"/>
                        </a:lnTo>
                        <a:cubicBezTo>
                          <a:pt x="5827" y="1829"/>
                          <a:pt x="5827" y="1829"/>
                          <a:pt x="5858" y="1829"/>
                        </a:cubicBezTo>
                        <a:lnTo>
                          <a:pt x="5858" y="1829"/>
                        </a:lnTo>
                        <a:lnTo>
                          <a:pt x="5889" y="1829"/>
                        </a:lnTo>
                        <a:lnTo>
                          <a:pt x="5889" y="1829"/>
                        </a:lnTo>
                        <a:lnTo>
                          <a:pt x="5889" y="1829"/>
                        </a:lnTo>
                        <a:cubicBezTo>
                          <a:pt x="5920" y="1829"/>
                          <a:pt x="5920" y="1829"/>
                          <a:pt x="5920" y="1829"/>
                        </a:cubicBezTo>
                        <a:lnTo>
                          <a:pt x="5951" y="1860"/>
                        </a:lnTo>
                        <a:lnTo>
                          <a:pt x="5951" y="1860"/>
                        </a:lnTo>
                        <a:lnTo>
                          <a:pt x="5951" y="1860"/>
                        </a:lnTo>
                        <a:lnTo>
                          <a:pt x="5951" y="1860"/>
                        </a:lnTo>
                        <a:lnTo>
                          <a:pt x="5951" y="1890"/>
                        </a:lnTo>
                        <a:lnTo>
                          <a:pt x="5951" y="1890"/>
                        </a:lnTo>
                        <a:cubicBezTo>
                          <a:pt x="5951" y="1890"/>
                          <a:pt x="5951" y="1890"/>
                          <a:pt x="5951" y="1922"/>
                        </a:cubicBezTo>
                        <a:lnTo>
                          <a:pt x="5951" y="1922"/>
                        </a:lnTo>
                        <a:cubicBezTo>
                          <a:pt x="5920" y="1922"/>
                          <a:pt x="5920" y="1922"/>
                          <a:pt x="5920" y="1922"/>
                        </a:cubicBezTo>
                        <a:lnTo>
                          <a:pt x="5920" y="1922"/>
                        </a:lnTo>
                        <a:cubicBezTo>
                          <a:pt x="5920" y="1953"/>
                          <a:pt x="5920" y="1953"/>
                          <a:pt x="5920" y="1953"/>
                        </a:cubicBezTo>
                        <a:cubicBezTo>
                          <a:pt x="5920" y="1953"/>
                          <a:pt x="5920" y="1984"/>
                          <a:pt x="5889" y="1984"/>
                        </a:cubicBezTo>
                        <a:lnTo>
                          <a:pt x="5889" y="1984"/>
                        </a:lnTo>
                        <a:lnTo>
                          <a:pt x="5889" y="1984"/>
                        </a:lnTo>
                        <a:cubicBezTo>
                          <a:pt x="5889" y="2014"/>
                          <a:pt x="5889" y="2014"/>
                          <a:pt x="5889" y="2014"/>
                        </a:cubicBezTo>
                        <a:lnTo>
                          <a:pt x="5889" y="2014"/>
                        </a:lnTo>
                        <a:lnTo>
                          <a:pt x="5889" y="2014"/>
                        </a:lnTo>
                        <a:lnTo>
                          <a:pt x="5889" y="2014"/>
                        </a:lnTo>
                        <a:cubicBezTo>
                          <a:pt x="5889" y="2046"/>
                          <a:pt x="5858" y="2046"/>
                          <a:pt x="5858" y="2077"/>
                        </a:cubicBezTo>
                        <a:lnTo>
                          <a:pt x="5858" y="2077"/>
                        </a:lnTo>
                        <a:lnTo>
                          <a:pt x="5858" y="2077"/>
                        </a:lnTo>
                        <a:lnTo>
                          <a:pt x="5858" y="2077"/>
                        </a:lnTo>
                        <a:lnTo>
                          <a:pt x="5827" y="2108"/>
                        </a:lnTo>
                        <a:lnTo>
                          <a:pt x="5827" y="2108"/>
                        </a:lnTo>
                        <a:lnTo>
                          <a:pt x="5827" y="2108"/>
                        </a:lnTo>
                        <a:cubicBezTo>
                          <a:pt x="5796" y="2108"/>
                          <a:pt x="5796" y="2108"/>
                          <a:pt x="5796" y="2077"/>
                        </a:cubicBezTo>
                        <a:lnTo>
                          <a:pt x="5796" y="2077"/>
                        </a:lnTo>
                        <a:cubicBezTo>
                          <a:pt x="5765" y="2077"/>
                          <a:pt x="5765" y="2077"/>
                          <a:pt x="5765" y="2077"/>
                        </a:cubicBezTo>
                        <a:cubicBezTo>
                          <a:pt x="5765" y="2077"/>
                          <a:pt x="5765" y="2108"/>
                          <a:pt x="5734" y="2108"/>
                        </a:cubicBezTo>
                        <a:lnTo>
                          <a:pt x="5734" y="2108"/>
                        </a:lnTo>
                        <a:cubicBezTo>
                          <a:pt x="5734" y="2108"/>
                          <a:pt x="5734" y="2108"/>
                          <a:pt x="5734" y="2138"/>
                        </a:cubicBezTo>
                        <a:lnTo>
                          <a:pt x="5734" y="2138"/>
                        </a:lnTo>
                        <a:lnTo>
                          <a:pt x="5734" y="2170"/>
                        </a:lnTo>
                        <a:lnTo>
                          <a:pt x="5734" y="2170"/>
                        </a:lnTo>
                        <a:lnTo>
                          <a:pt x="5734" y="2170"/>
                        </a:lnTo>
                        <a:cubicBezTo>
                          <a:pt x="5734" y="2170"/>
                          <a:pt x="5734" y="2170"/>
                          <a:pt x="5765" y="2170"/>
                        </a:cubicBezTo>
                        <a:lnTo>
                          <a:pt x="5765" y="2138"/>
                        </a:lnTo>
                        <a:cubicBezTo>
                          <a:pt x="5765" y="2138"/>
                          <a:pt x="5796" y="2170"/>
                          <a:pt x="5827" y="2170"/>
                        </a:cubicBezTo>
                        <a:cubicBezTo>
                          <a:pt x="5827" y="2201"/>
                          <a:pt x="5827" y="2201"/>
                          <a:pt x="5827" y="2201"/>
                        </a:cubicBezTo>
                        <a:lnTo>
                          <a:pt x="5858" y="2201"/>
                        </a:lnTo>
                        <a:cubicBezTo>
                          <a:pt x="5889" y="2170"/>
                          <a:pt x="5889" y="2170"/>
                          <a:pt x="5889" y="2170"/>
                        </a:cubicBezTo>
                        <a:cubicBezTo>
                          <a:pt x="5920" y="2170"/>
                          <a:pt x="5920" y="2138"/>
                          <a:pt x="5951" y="2108"/>
                        </a:cubicBezTo>
                        <a:cubicBezTo>
                          <a:pt x="5951" y="2077"/>
                          <a:pt x="5982" y="2046"/>
                          <a:pt x="6013" y="2046"/>
                        </a:cubicBezTo>
                        <a:lnTo>
                          <a:pt x="6044" y="2046"/>
                        </a:lnTo>
                        <a:lnTo>
                          <a:pt x="6044" y="2014"/>
                        </a:lnTo>
                        <a:lnTo>
                          <a:pt x="6075" y="1984"/>
                        </a:lnTo>
                        <a:lnTo>
                          <a:pt x="6106" y="1953"/>
                        </a:lnTo>
                        <a:cubicBezTo>
                          <a:pt x="6106" y="1922"/>
                          <a:pt x="6106" y="1922"/>
                          <a:pt x="6137" y="1890"/>
                        </a:cubicBezTo>
                        <a:lnTo>
                          <a:pt x="6168" y="1860"/>
                        </a:lnTo>
                        <a:cubicBezTo>
                          <a:pt x="6199" y="1860"/>
                          <a:pt x="6199" y="1829"/>
                          <a:pt x="6199" y="1829"/>
                        </a:cubicBezTo>
                        <a:lnTo>
                          <a:pt x="6199" y="1829"/>
                        </a:lnTo>
                        <a:cubicBezTo>
                          <a:pt x="6199" y="1798"/>
                          <a:pt x="6199" y="1766"/>
                          <a:pt x="6199" y="1766"/>
                        </a:cubicBezTo>
                        <a:cubicBezTo>
                          <a:pt x="6199" y="1766"/>
                          <a:pt x="6230" y="1766"/>
                          <a:pt x="6230" y="1736"/>
                        </a:cubicBezTo>
                        <a:lnTo>
                          <a:pt x="6230" y="1736"/>
                        </a:lnTo>
                        <a:lnTo>
                          <a:pt x="6230" y="1736"/>
                        </a:lnTo>
                        <a:cubicBezTo>
                          <a:pt x="6230" y="1736"/>
                          <a:pt x="6199" y="1705"/>
                          <a:pt x="6230" y="1705"/>
                        </a:cubicBezTo>
                        <a:cubicBezTo>
                          <a:pt x="6230" y="1674"/>
                          <a:pt x="6230" y="1642"/>
                          <a:pt x="6261" y="1612"/>
                        </a:cubicBezTo>
                        <a:lnTo>
                          <a:pt x="6261" y="1612"/>
                        </a:lnTo>
                        <a:lnTo>
                          <a:pt x="6261" y="1581"/>
                        </a:lnTo>
                        <a:cubicBezTo>
                          <a:pt x="6230" y="1581"/>
                          <a:pt x="6230" y="1581"/>
                          <a:pt x="6230" y="1581"/>
                        </a:cubicBezTo>
                        <a:cubicBezTo>
                          <a:pt x="6230" y="1550"/>
                          <a:pt x="6230" y="1550"/>
                          <a:pt x="6230" y="1550"/>
                        </a:cubicBezTo>
                        <a:cubicBezTo>
                          <a:pt x="6230" y="1518"/>
                          <a:pt x="6230" y="1518"/>
                          <a:pt x="6199" y="1518"/>
                        </a:cubicBezTo>
                        <a:cubicBezTo>
                          <a:pt x="6199" y="1518"/>
                          <a:pt x="6199" y="1518"/>
                          <a:pt x="6168" y="1518"/>
                        </a:cubicBezTo>
                        <a:cubicBezTo>
                          <a:pt x="6168" y="1518"/>
                          <a:pt x="6168" y="1518"/>
                          <a:pt x="6137" y="1518"/>
                        </a:cubicBezTo>
                        <a:cubicBezTo>
                          <a:pt x="6137" y="1518"/>
                          <a:pt x="6137" y="1518"/>
                          <a:pt x="6106" y="1518"/>
                        </a:cubicBezTo>
                        <a:cubicBezTo>
                          <a:pt x="6106" y="1550"/>
                          <a:pt x="6075" y="1550"/>
                          <a:pt x="6075" y="1550"/>
                        </a:cubicBezTo>
                        <a:cubicBezTo>
                          <a:pt x="6044" y="1550"/>
                          <a:pt x="6044" y="1550"/>
                          <a:pt x="6044" y="1518"/>
                        </a:cubicBezTo>
                        <a:lnTo>
                          <a:pt x="6044" y="1488"/>
                        </a:lnTo>
                        <a:lnTo>
                          <a:pt x="6044" y="1488"/>
                        </a:lnTo>
                        <a:cubicBezTo>
                          <a:pt x="6044" y="1488"/>
                          <a:pt x="6044" y="1488"/>
                          <a:pt x="6044" y="1457"/>
                        </a:cubicBezTo>
                        <a:lnTo>
                          <a:pt x="6013" y="1457"/>
                        </a:lnTo>
                        <a:cubicBezTo>
                          <a:pt x="6013" y="1488"/>
                          <a:pt x="6013" y="1488"/>
                          <a:pt x="6013" y="1488"/>
                        </a:cubicBezTo>
                        <a:lnTo>
                          <a:pt x="5982" y="1488"/>
                        </a:lnTo>
                        <a:cubicBezTo>
                          <a:pt x="5982" y="1488"/>
                          <a:pt x="5951" y="1488"/>
                          <a:pt x="5920" y="1457"/>
                        </a:cubicBezTo>
                        <a:lnTo>
                          <a:pt x="5920" y="1425"/>
                        </a:lnTo>
                        <a:cubicBezTo>
                          <a:pt x="5920" y="1394"/>
                          <a:pt x="5951" y="1394"/>
                          <a:pt x="5982" y="1394"/>
                        </a:cubicBezTo>
                        <a:lnTo>
                          <a:pt x="5982" y="1394"/>
                        </a:lnTo>
                        <a:cubicBezTo>
                          <a:pt x="6013" y="1394"/>
                          <a:pt x="6013" y="1364"/>
                          <a:pt x="6044" y="1364"/>
                        </a:cubicBezTo>
                        <a:lnTo>
                          <a:pt x="6075" y="1333"/>
                        </a:lnTo>
                        <a:cubicBezTo>
                          <a:pt x="6075" y="1333"/>
                          <a:pt x="6075" y="1302"/>
                          <a:pt x="6106" y="1302"/>
                        </a:cubicBezTo>
                        <a:lnTo>
                          <a:pt x="6106" y="1302"/>
                        </a:lnTo>
                        <a:lnTo>
                          <a:pt x="6106" y="1302"/>
                        </a:lnTo>
                        <a:lnTo>
                          <a:pt x="6106" y="1302"/>
                        </a:lnTo>
                        <a:lnTo>
                          <a:pt x="6137" y="1270"/>
                        </a:lnTo>
                        <a:lnTo>
                          <a:pt x="6137" y="1270"/>
                        </a:lnTo>
                        <a:cubicBezTo>
                          <a:pt x="6168" y="1240"/>
                          <a:pt x="6199" y="1240"/>
                          <a:pt x="6230" y="1240"/>
                        </a:cubicBezTo>
                        <a:lnTo>
                          <a:pt x="6230" y="1240"/>
                        </a:lnTo>
                        <a:cubicBezTo>
                          <a:pt x="6230" y="1209"/>
                          <a:pt x="6261" y="1209"/>
                          <a:pt x="6261" y="1209"/>
                        </a:cubicBezTo>
                        <a:cubicBezTo>
                          <a:pt x="6261" y="1209"/>
                          <a:pt x="6261" y="1209"/>
                          <a:pt x="6261" y="1178"/>
                        </a:cubicBezTo>
                        <a:cubicBezTo>
                          <a:pt x="6292" y="1178"/>
                          <a:pt x="6323" y="1178"/>
                          <a:pt x="6323" y="1146"/>
                        </a:cubicBezTo>
                        <a:cubicBezTo>
                          <a:pt x="6354" y="1146"/>
                          <a:pt x="6354" y="1146"/>
                          <a:pt x="6385" y="1116"/>
                        </a:cubicBezTo>
                        <a:lnTo>
                          <a:pt x="6385" y="1116"/>
                        </a:lnTo>
                        <a:lnTo>
                          <a:pt x="6416" y="1116"/>
                        </a:lnTo>
                        <a:cubicBezTo>
                          <a:pt x="6447" y="1116"/>
                          <a:pt x="6447" y="1116"/>
                          <a:pt x="6478" y="1116"/>
                        </a:cubicBezTo>
                        <a:cubicBezTo>
                          <a:pt x="6509" y="1116"/>
                          <a:pt x="6509" y="1146"/>
                          <a:pt x="6540" y="1146"/>
                        </a:cubicBezTo>
                        <a:cubicBezTo>
                          <a:pt x="6540" y="1146"/>
                          <a:pt x="6540" y="1146"/>
                          <a:pt x="6571" y="1146"/>
                        </a:cubicBezTo>
                        <a:lnTo>
                          <a:pt x="6571" y="1146"/>
                        </a:lnTo>
                        <a:lnTo>
                          <a:pt x="6602" y="1146"/>
                        </a:lnTo>
                        <a:cubicBezTo>
                          <a:pt x="6633" y="1146"/>
                          <a:pt x="6664" y="1146"/>
                          <a:pt x="6664" y="1146"/>
                        </a:cubicBezTo>
                        <a:cubicBezTo>
                          <a:pt x="6664" y="1146"/>
                          <a:pt x="6664" y="1146"/>
                          <a:pt x="6695" y="1146"/>
                        </a:cubicBezTo>
                        <a:lnTo>
                          <a:pt x="6695" y="1146"/>
                        </a:lnTo>
                        <a:lnTo>
                          <a:pt x="6695" y="1146"/>
                        </a:lnTo>
                        <a:cubicBezTo>
                          <a:pt x="6695" y="1116"/>
                          <a:pt x="6695" y="1116"/>
                          <a:pt x="6726" y="1116"/>
                        </a:cubicBezTo>
                        <a:lnTo>
                          <a:pt x="6726" y="1116"/>
                        </a:lnTo>
                        <a:cubicBezTo>
                          <a:pt x="6757" y="1116"/>
                          <a:pt x="6788" y="1116"/>
                          <a:pt x="6788" y="1116"/>
                        </a:cubicBezTo>
                        <a:lnTo>
                          <a:pt x="6788" y="1116"/>
                        </a:lnTo>
                        <a:cubicBezTo>
                          <a:pt x="6819" y="1116"/>
                          <a:pt x="6819" y="1116"/>
                          <a:pt x="6819" y="1116"/>
                        </a:cubicBezTo>
                        <a:lnTo>
                          <a:pt x="6819" y="1116"/>
                        </a:lnTo>
                        <a:cubicBezTo>
                          <a:pt x="6850" y="1116"/>
                          <a:pt x="6881" y="1116"/>
                          <a:pt x="6881" y="1146"/>
                        </a:cubicBezTo>
                        <a:lnTo>
                          <a:pt x="6912" y="1146"/>
                        </a:lnTo>
                        <a:lnTo>
                          <a:pt x="6912" y="1146"/>
                        </a:lnTo>
                        <a:cubicBezTo>
                          <a:pt x="6912" y="1146"/>
                          <a:pt x="6974" y="1146"/>
                          <a:pt x="7005" y="1146"/>
                        </a:cubicBezTo>
                        <a:cubicBezTo>
                          <a:pt x="7005" y="1146"/>
                          <a:pt x="6974" y="1146"/>
                          <a:pt x="6974" y="1116"/>
                        </a:cubicBezTo>
                        <a:cubicBezTo>
                          <a:pt x="6974" y="1116"/>
                          <a:pt x="6974" y="1116"/>
                          <a:pt x="6974" y="1085"/>
                        </a:cubicBezTo>
                        <a:cubicBezTo>
                          <a:pt x="7005" y="1085"/>
                          <a:pt x="7005" y="1085"/>
                          <a:pt x="7036" y="1054"/>
                        </a:cubicBezTo>
                        <a:lnTo>
                          <a:pt x="7067" y="1054"/>
                        </a:lnTo>
                        <a:lnTo>
                          <a:pt x="7067" y="1054"/>
                        </a:lnTo>
                        <a:cubicBezTo>
                          <a:pt x="7067" y="1022"/>
                          <a:pt x="7098" y="1022"/>
                          <a:pt x="7098" y="1022"/>
                        </a:cubicBezTo>
                        <a:lnTo>
                          <a:pt x="7098" y="1022"/>
                        </a:lnTo>
                        <a:cubicBezTo>
                          <a:pt x="7098" y="1022"/>
                          <a:pt x="7098" y="992"/>
                          <a:pt x="7129" y="992"/>
                        </a:cubicBezTo>
                        <a:cubicBezTo>
                          <a:pt x="7129" y="992"/>
                          <a:pt x="7129" y="961"/>
                          <a:pt x="7160" y="961"/>
                        </a:cubicBezTo>
                        <a:cubicBezTo>
                          <a:pt x="7191" y="961"/>
                          <a:pt x="7191" y="961"/>
                          <a:pt x="7191" y="961"/>
                        </a:cubicBezTo>
                        <a:cubicBezTo>
                          <a:pt x="7191" y="961"/>
                          <a:pt x="7191" y="961"/>
                          <a:pt x="7222" y="961"/>
                        </a:cubicBezTo>
                        <a:cubicBezTo>
                          <a:pt x="7222" y="961"/>
                          <a:pt x="7222" y="961"/>
                          <a:pt x="7253" y="961"/>
                        </a:cubicBezTo>
                        <a:cubicBezTo>
                          <a:pt x="7253" y="961"/>
                          <a:pt x="7284" y="961"/>
                          <a:pt x="7284" y="992"/>
                        </a:cubicBezTo>
                        <a:lnTo>
                          <a:pt x="7284" y="992"/>
                        </a:lnTo>
                        <a:lnTo>
                          <a:pt x="7284" y="992"/>
                        </a:lnTo>
                        <a:cubicBezTo>
                          <a:pt x="7284" y="961"/>
                          <a:pt x="7315" y="961"/>
                          <a:pt x="7315" y="961"/>
                        </a:cubicBezTo>
                        <a:lnTo>
                          <a:pt x="7315" y="961"/>
                        </a:lnTo>
                        <a:cubicBezTo>
                          <a:pt x="7345" y="961"/>
                          <a:pt x="7345" y="961"/>
                          <a:pt x="7345" y="992"/>
                        </a:cubicBezTo>
                        <a:cubicBezTo>
                          <a:pt x="7345" y="992"/>
                          <a:pt x="7345" y="992"/>
                          <a:pt x="7345" y="1022"/>
                        </a:cubicBezTo>
                        <a:lnTo>
                          <a:pt x="7345" y="1022"/>
                        </a:lnTo>
                        <a:lnTo>
                          <a:pt x="7345" y="1022"/>
                        </a:lnTo>
                        <a:cubicBezTo>
                          <a:pt x="7377" y="1022"/>
                          <a:pt x="7377" y="1022"/>
                          <a:pt x="7408" y="1022"/>
                        </a:cubicBezTo>
                        <a:cubicBezTo>
                          <a:pt x="7408" y="1022"/>
                          <a:pt x="7408" y="1022"/>
                          <a:pt x="7408" y="992"/>
                        </a:cubicBezTo>
                        <a:lnTo>
                          <a:pt x="7408" y="992"/>
                        </a:lnTo>
                        <a:cubicBezTo>
                          <a:pt x="7439" y="992"/>
                          <a:pt x="7439" y="961"/>
                          <a:pt x="7439" y="961"/>
                        </a:cubicBezTo>
                        <a:lnTo>
                          <a:pt x="7469" y="992"/>
                        </a:lnTo>
                        <a:lnTo>
                          <a:pt x="7469" y="992"/>
                        </a:lnTo>
                        <a:lnTo>
                          <a:pt x="7469" y="992"/>
                        </a:lnTo>
                        <a:cubicBezTo>
                          <a:pt x="7469" y="961"/>
                          <a:pt x="7469" y="961"/>
                          <a:pt x="7469" y="961"/>
                        </a:cubicBezTo>
                        <a:cubicBezTo>
                          <a:pt x="7469" y="961"/>
                          <a:pt x="7469" y="961"/>
                          <a:pt x="7469" y="930"/>
                        </a:cubicBezTo>
                        <a:cubicBezTo>
                          <a:pt x="7501" y="930"/>
                          <a:pt x="7501" y="930"/>
                          <a:pt x="7501" y="930"/>
                        </a:cubicBezTo>
                        <a:cubicBezTo>
                          <a:pt x="7532" y="898"/>
                          <a:pt x="7532" y="898"/>
                          <a:pt x="7532" y="898"/>
                        </a:cubicBezTo>
                        <a:lnTo>
                          <a:pt x="7532" y="898"/>
                        </a:lnTo>
                        <a:lnTo>
                          <a:pt x="7563" y="898"/>
                        </a:lnTo>
                        <a:lnTo>
                          <a:pt x="7563" y="898"/>
                        </a:lnTo>
                        <a:lnTo>
                          <a:pt x="7563" y="898"/>
                        </a:lnTo>
                        <a:cubicBezTo>
                          <a:pt x="7593" y="898"/>
                          <a:pt x="7593" y="930"/>
                          <a:pt x="7593" y="961"/>
                        </a:cubicBezTo>
                        <a:cubicBezTo>
                          <a:pt x="7625" y="961"/>
                          <a:pt x="7593" y="961"/>
                          <a:pt x="7593" y="992"/>
                        </a:cubicBezTo>
                        <a:lnTo>
                          <a:pt x="7593" y="992"/>
                        </a:lnTo>
                        <a:cubicBezTo>
                          <a:pt x="7563" y="992"/>
                          <a:pt x="7563" y="992"/>
                          <a:pt x="7563" y="992"/>
                        </a:cubicBezTo>
                        <a:lnTo>
                          <a:pt x="7563" y="992"/>
                        </a:lnTo>
                        <a:cubicBezTo>
                          <a:pt x="7563" y="1022"/>
                          <a:pt x="7563" y="1022"/>
                          <a:pt x="7563" y="1022"/>
                        </a:cubicBezTo>
                        <a:cubicBezTo>
                          <a:pt x="7563" y="1054"/>
                          <a:pt x="7532" y="1085"/>
                          <a:pt x="7501" y="1085"/>
                        </a:cubicBezTo>
                        <a:lnTo>
                          <a:pt x="7469" y="1085"/>
                        </a:lnTo>
                        <a:cubicBezTo>
                          <a:pt x="7439" y="1116"/>
                          <a:pt x="7439" y="1116"/>
                          <a:pt x="7408" y="1116"/>
                        </a:cubicBezTo>
                        <a:cubicBezTo>
                          <a:pt x="7408" y="1146"/>
                          <a:pt x="7377" y="1146"/>
                          <a:pt x="7377" y="1146"/>
                        </a:cubicBezTo>
                        <a:cubicBezTo>
                          <a:pt x="7345" y="1178"/>
                          <a:pt x="7284" y="1240"/>
                          <a:pt x="7253" y="1240"/>
                        </a:cubicBezTo>
                        <a:cubicBezTo>
                          <a:pt x="7253" y="1270"/>
                          <a:pt x="7222" y="1270"/>
                          <a:pt x="7222" y="1270"/>
                        </a:cubicBezTo>
                        <a:lnTo>
                          <a:pt x="7191" y="1270"/>
                        </a:lnTo>
                        <a:lnTo>
                          <a:pt x="7191" y="1270"/>
                        </a:lnTo>
                        <a:cubicBezTo>
                          <a:pt x="7160" y="1270"/>
                          <a:pt x="7160" y="1270"/>
                          <a:pt x="7160" y="1270"/>
                        </a:cubicBezTo>
                        <a:lnTo>
                          <a:pt x="7160" y="1270"/>
                        </a:lnTo>
                        <a:cubicBezTo>
                          <a:pt x="7160" y="1302"/>
                          <a:pt x="7160" y="1333"/>
                          <a:pt x="7129" y="1333"/>
                        </a:cubicBezTo>
                        <a:cubicBezTo>
                          <a:pt x="7129" y="1333"/>
                          <a:pt x="7129" y="1333"/>
                          <a:pt x="7098" y="1333"/>
                        </a:cubicBezTo>
                        <a:cubicBezTo>
                          <a:pt x="7098" y="1333"/>
                          <a:pt x="7098" y="1333"/>
                          <a:pt x="7098" y="1364"/>
                        </a:cubicBezTo>
                        <a:cubicBezTo>
                          <a:pt x="7098" y="1394"/>
                          <a:pt x="7098" y="1425"/>
                          <a:pt x="7098" y="1457"/>
                        </a:cubicBezTo>
                        <a:cubicBezTo>
                          <a:pt x="7098" y="1457"/>
                          <a:pt x="7098" y="1457"/>
                          <a:pt x="7098" y="1488"/>
                        </a:cubicBezTo>
                        <a:cubicBezTo>
                          <a:pt x="7098" y="1488"/>
                          <a:pt x="7129" y="1518"/>
                          <a:pt x="7129" y="1550"/>
                        </a:cubicBezTo>
                        <a:cubicBezTo>
                          <a:pt x="7129" y="1550"/>
                          <a:pt x="7129" y="1550"/>
                          <a:pt x="7129" y="1581"/>
                        </a:cubicBezTo>
                        <a:lnTo>
                          <a:pt x="7129" y="1581"/>
                        </a:lnTo>
                        <a:lnTo>
                          <a:pt x="7129" y="1612"/>
                        </a:lnTo>
                        <a:lnTo>
                          <a:pt x="7129" y="1612"/>
                        </a:lnTo>
                        <a:cubicBezTo>
                          <a:pt x="7129" y="1642"/>
                          <a:pt x="7129" y="1642"/>
                          <a:pt x="7129" y="1642"/>
                        </a:cubicBezTo>
                        <a:cubicBezTo>
                          <a:pt x="7129" y="1642"/>
                          <a:pt x="7129" y="1642"/>
                          <a:pt x="7129" y="1674"/>
                        </a:cubicBezTo>
                        <a:cubicBezTo>
                          <a:pt x="7129" y="1642"/>
                          <a:pt x="7129" y="1642"/>
                          <a:pt x="7129" y="1642"/>
                        </a:cubicBezTo>
                        <a:cubicBezTo>
                          <a:pt x="7160" y="1642"/>
                          <a:pt x="7160" y="1642"/>
                          <a:pt x="7160" y="1642"/>
                        </a:cubicBezTo>
                        <a:lnTo>
                          <a:pt x="7160" y="1642"/>
                        </a:lnTo>
                        <a:cubicBezTo>
                          <a:pt x="7191" y="1642"/>
                          <a:pt x="7191" y="1612"/>
                          <a:pt x="7191" y="1612"/>
                        </a:cubicBezTo>
                        <a:lnTo>
                          <a:pt x="7191" y="1612"/>
                        </a:lnTo>
                        <a:lnTo>
                          <a:pt x="7191" y="1612"/>
                        </a:lnTo>
                        <a:cubicBezTo>
                          <a:pt x="7191" y="1581"/>
                          <a:pt x="7191" y="1550"/>
                          <a:pt x="7222" y="1550"/>
                        </a:cubicBezTo>
                        <a:cubicBezTo>
                          <a:pt x="7222" y="1518"/>
                          <a:pt x="7222" y="1518"/>
                          <a:pt x="7222" y="1518"/>
                        </a:cubicBezTo>
                        <a:lnTo>
                          <a:pt x="7222" y="1518"/>
                        </a:lnTo>
                        <a:lnTo>
                          <a:pt x="7253" y="1518"/>
                        </a:lnTo>
                        <a:lnTo>
                          <a:pt x="7284" y="1518"/>
                        </a:lnTo>
                        <a:lnTo>
                          <a:pt x="7284" y="1518"/>
                        </a:lnTo>
                        <a:lnTo>
                          <a:pt x="7284" y="1488"/>
                        </a:lnTo>
                        <a:cubicBezTo>
                          <a:pt x="7284" y="1457"/>
                          <a:pt x="7315" y="1457"/>
                          <a:pt x="7315" y="1457"/>
                        </a:cubicBezTo>
                        <a:lnTo>
                          <a:pt x="7315" y="1457"/>
                        </a:lnTo>
                        <a:cubicBezTo>
                          <a:pt x="7345" y="1425"/>
                          <a:pt x="7408" y="1425"/>
                          <a:pt x="7439" y="1425"/>
                        </a:cubicBezTo>
                        <a:lnTo>
                          <a:pt x="7439" y="1425"/>
                        </a:lnTo>
                        <a:cubicBezTo>
                          <a:pt x="7439" y="1394"/>
                          <a:pt x="7439" y="1364"/>
                          <a:pt x="7469" y="1364"/>
                        </a:cubicBezTo>
                        <a:cubicBezTo>
                          <a:pt x="7439" y="1333"/>
                          <a:pt x="7439" y="1302"/>
                          <a:pt x="7439" y="1302"/>
                        </a:cubicBezTo>
                        <a:cubicBezTo>
                          <a:pt x="7439" y="1270"/>
                          <a:pt x="7439" y="1270"/>
                          <a:pt x="7469" y="1270"/>
                        </a:cubicBezTo>
                        <a:cubicBezTo>
                          <a:pt x="7439" y="1270"/>
                          <a:pt x="7439" y="1270"/>
                          <a:pt x="7439" y="1270"/>
                        </a:cubicBezTo>
                        <a:cubicBezTo>
                          <a:pt x="7439" y="1270"/>
                          <a:pt x="7439" y="1270"/>
                          <a:pt x="7408" y="1270"/>
                        </a:cubicBezTo>
                        <a:cubicBezTo>
                          <a:pt x="7408" y="1240"/>
                          <a:pt x="7439" y="1209"/>
                          <a:pt x="7439" y="1209"/>
                        </a:cubicBezTo>
                        <a:cubicBezTo>
                          <a:pt x="7439" y="1178"/>
                          <a:pt x="7439" y="1178"/>
                          <a:pt x="7469" y="1178"/>
                        </a:cubicBezTo>
                        <a:cubicBezTo>
                          <a:pt x="7469" y="1146"/>
                          <a:pt x="7469" y="1146"/>
                          <a:pt x="7469" y="1146"/>
                        </a:cubicBezTo>
                        <a:cubicBezTo>
                          <a:pt x="7501" y="1146"/>
                          <a:pt x="7501" y="1116"/>
                          <a:pt x="7501" y="1116"/>
                        </a:cubicBezTo>
                        <a:lnTo>
                          <a:pt x="7501" y="1116"/>
                        </a:lnTo>
                        <a:cubicBezTo>
                          <a:pt x="7501" y="1116"/>
                          <a:pt x="7501" y="1085"/>
                          <a:pt x="7532" y="1085"/>
                        </a:cubicBezTo>
                        <a:lnTo>
                          <a:pt x="7563" y="1085"/>
                        </a:lnTo>
                        <a:cubicBezTo>
                          <a:pt x="7563" y="1085"/>
                          <a:pt x="7563" y="1085"/>
                          <a:pt x="7593" y="1085"/>
                        </a:cubicBezTo>
                        <a:lnTo>
                          <a:pt x="7593" y="1085"/>
                        </a:lnTo>
                        <a:cubicBezTo>
                          <a:pt x="7625" y="1085"/>
                          <a:pt x="7625" y="1054"/>
                          <a:pt x="7625" y="1054"/>
                        </a:cubicBezTo>
                        <a:cubicBezTo>
                          <a:pt x="7625" y="1054"/>
                          <a:pt x="7625" y="1054"/>
                          <a:pt x="7656" y="1054"/>
                        </a:cubicBezTo>
                        <a:lnTo>
                          <a:pt x="7656" y="1054"/>
                        </a:lnTo>
                        <a:cubicBezTo>
                          <a:pt x="7687" y="1054"/>
                          <a:pt x="7687" y="1054"/>
                          <a:pt x="7687" y="1054"/>
                        </a:cubicBezTo>
                        <a:lnTo>
                          <a:pt x="7687" y="1054"/>
                        </a:lnTo>
                        <a:lnTo>
                          <a:pt x="7687" y="1054"/>
                        </a:lnTo>
                        <a:lnTo>
                          <a:pt x="7687" y="1054"/>
                        </a:lnTo>
                        <a:cubicBezTo>
                          <a:pt x="7687" y="1054"/>
                          <a:pt x="7717" y="1054"/>
                          <a:pt x="7749" y="1054"/>
                        </a:cubicBezTo>
                        <a:cubicBezTo>
                          <a:pt x="7749" y="1054"/>
                          <a:pt x="7749" y="1054"/>
                          <a:pt x="7780" y="1054"/>
                        </a:cubicBezTo>
                        <a:lnTo>
                          <a:pt x="7780" y="1054"/>
                        </a:lnTo>
                        <a:cubicBezTo>
                          <a:pt x="7811" y="1054"/>
                          <a:pt x="7811" y="1054"/>
                          <a:pt x="7811" y="1054"/>
                        </a:cubicBezTo>
                        <a:lnTo>
                          <a:pt x="7811" y="1054"/>
                        </a:lnTo>
                        <a:cubicBezTo>
                          <a:pt x="7841" y="1054"/>
                          <a:pt x="7841" y="1054"/>
                          <a:pt x="7873" y="1085"/>
                        </a:cubicBezTo>
                        <a:lnTo>
                          <a:pt x="7873" y="1085"/>
                        </a:lnTo>
                        <a:cubicBezTo>
                          <a:pt x="7873" y="1085"/>
                          <a:pt x="7873" y="1085"/>
                          <a:pt x="7873" y="1054"/>
                        </a:cubicBezTo>
                        <a:cubicBezTo>
                          <a:pt x="7873" y="1054"/>
                          <a:pt x="7904" y="1054"/>
                          <a:pt x="7935" y="1054"/>
                        </a:cubicBezTo>
                        <a:lnTo>
                          <a:pt x="7965" y="1022"/>
                        </a:lnTo>
                        <a:lnTo>
                          <a:pt x="7965" y="1022"/>
                        </a:lnTo>
                        <a:cubicBezTo>
                          <a:pt x="7997" y="992"/>
                          <a:pt x="8089" y="961"/>
                          <a:pt x="8089" y="961"/>
                        </a:cubicBezTo>
                        <a:cubicBezTo>
                          <a:pt x="8121" y="961"/>
                          <a:pt x="8121" y="961"/>
                          <a:pt x="8121" y="961"/>
                        </a:cubicBezTo>
                        <a:lnTo>
                          <a:pt x="8121" y="961"/>
                        </a:lnTo>
                        <a:lnTo>
                          <a:pt x="8121" y="961"/>
                        </a:lnTo>
                        <a:cubicBezTo>
                          <a:pt x="8152" y="961"/>
                          <a:pt x="8152" y="961"/>
                          <a:pt x="8152" y="961"/>
                        </a:cubicBezTo>
                        <a:cubicBezTo>
                          <a:pt x="8183" y="961"/>
                          <a:pt x="8213" y="930"/>
                          <a:pt x="8213" y="930"/>
                        </a:cubicBezTo>
                        <a:lnTo>
                          <a:pt x="8245" y="898"/>
                        </a:lnTo>
                        <a:cubicBezTo>
                          <a:pt x="8276" y="898"/>
                          <a:pt x="8276" y="930"/>
                          <a:pt x="8307" y="930"/>
                        </a:cubicBezTo>
                        <a:lnTo>
                          <a:pt x="8307" y="930"/>
                        </a:lnTo>
                        <a:lnTo>
                          <a:pt x="8307" y="930"/>
                        </a:lnTo>
                        <a:lnTo>
                          <a:pt x="8337" y="930"/>
                        </a:lnTo>
                        <a:lnTo>
                          <a:pt x="8337" y="930"/>
                        </a:lnTo>
                        <a:lnTo>
                          <a:pt x="8337" y="898"/>
                        </a:lnTo>
                        <a:cubicBezTo>
                          <a:pt x="8337" y="868"/>
                          <a:pt x="8337" y="868"/>
                          <a:pt x="8307" y="837"/>
                        </a:cubicBezTo>
                        <a:cubicBezTo>
                          <a:pt x="8276" y="837"/>
                          <a:pt x="8276" y="837"/>
                          <a:pt x="8276" y="837"/>
                        </a:cubicBezTo>
                        <a:cubicBezTo>
                          <a:pt x="8276" y="837"/>
                          <a:pt x="8276" y="837"/>
                          <a:pt x="8245" y="837"/>
                        </a:cubicBezTo>
                        <a:lnTo>
                          <a:pt x="8245" y="837"/>
                        </a:lnTo>
                        <a:cubicBezTo>
                          <a:pt x="8213" y="837"/>
                          <a:pt x="8213" y="837"/>
                          <a:pt x="8183" y="837"/>
                        </a:cubicBezTo>
                        <a:lnTo>
                          <a:pt x="8183" y="837"/>
                        </a:lnTo>
                        <a:lnTo>
                          <a:pt x="8152" y="837"/>
                        </a:lnTo>
                        <a:cubicBezTo>
                          <a:pt x="8152" y="837"/>
                          <a:pt x="8152" y="837"/>
                          <a:pt x="8121" y="837"/>
                        </a:cubicBezTo>
                        <a:lnTo>
                          <a:pt x="8121" y="806"/>
                        </a:lnTo>
                        <a:cubicBezTo>
                          <a:pt x="8121" y="775"/>
                          <a:pt x="8121" y="775"/>
                          <a:pt x="8152" y="775"/>
                        </a:cubicBezTo>
                        <a:lnTo>
                          <a:pt x="8183" y="775"/>
                        </a:lnTo>
                        <a:cubicBezTo>
                          <a:pt x="8183" y="775"/>
                          <a:pt x="8213" y="744"/>
                          <a:pt x="8245" y="744"/>
                        </a:cubicBezTo>
                        <a:cubicBezTo>
                          <a:pt x="8276" y="744"/>
                          <a:pt x="8276" y="775"/>
                          <a:pt x="8307" y="775"/>
                        </a:cubicBezTo>
                        <a:cubicBezTo>
                          <a:pt x="8337" y="775"/>
                          <a:pt x="8369" y="775"/>
                          <a:pt x="8369" y="775"/>
                        </a:cubicBezTo>
                        <a:cubicBezTo>
                          <a:pt x="8400" y="775"/>
                          <a:pt x="8431" y="775"/>
                          <a:pt x="8431" y="775"/>
                        </a:cubicBezTo>
                        <a:cubicBezTo>
                          <a:pt x="8431" y="744"/>
                          <a:pt x="8493" y="744"/>
                          <a:pt x="8493" y="744"/>
                        </a:cubicBezTo>
                        <a:cubicBezTo>
                          <a:pt x="8524" y="744"/>
                          <a:pt x="8524" y="744"/>
                          <a:pt x="8524" y="744"/>
                        </a:cubicBezTo>
                        <a:cubicBezTo>
                          <a:pt x="8555" y="744"/>
                          <a:pt x="8585" y="744"/>
                          <a:pt x="8648" y="744"/>
                        </a:cubicBezTo>
                        <a:lnTo>
                          <a:pt x="8648" y="744"/>
                        </a:lnTo>
                        <a:cubicBezTo>
                          <a:pt x="8679" y="713"/>
                          <a:pt x="8679" y="713"/>
                          <a:pt x="8679" y="713"/>
                        </a:cubicBezTo>
                        <a:cubicBezTo>
                          <a:pt x="8709" y="713"/>
                          <a:pt x="8803" y="682"/>
                          <a:pt x="8865" y="682"/>
                        </a:cubicBezTo>
                        <a:lnTo>
                          <a:pt x="8833" y="682"/>
                        </a:lnTo>
                        <a:cubicBezTo>
                          <a:pt x="8833" y="682"/>
                          <a:pt x="8803" y="682"/>
                          <a:pt x="8772" y="68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6" name="Freeform 140">
                    <a:extLst>
                      <a:ext uri="{FF2B5EF4-FFF2-40B4-BE49-F238E27FC236}">
                        <a16:creationId xmlns:a16="http://schemas.microsoft.com/office/drawing/2014/main" id="{CA6DD449-D47E-41E8-AFCD-474225FAB14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10213" y="2003425"/>
                    <a:ext cx="146050" cy="268288"/>
                  </a:xfrm>
                  <a:custGeom>
                    <a:avLst/>
                    <a:gdLst>
                      <a:gd name="T0" fmla="*/ 248 w 404"/>
                      <a:gd name="T1" fmla="*/ 588 h 745"/>
                      <a:gd name="T2" fmla="*/ 248 w 404"/>
                      <a:gd name="T3" fmla="*/ 526 h 745"/>
                      <a:gd name="T4" fmla="*/ 279 w 404"/>
                      <a:gd name="T5" fmla="*/ 496 h 745"/>
                      <a:gd name="T6" fmla="*/ 310 w 404"/>
                      <a:gd name="T7" fmla="*/ 496 h 745"/>
                      <a:gd name="T8" fmla="*/ 342 w 404"/>
                      <a:gd name="T9" fmla="*/ 496 h 745"/>
                      <a:gd name="T10" fmla="*/ 403 w 404"/>
                      <a:gd name="T11" fmla="*/ 464 h 745"/>
                      <a:gd name="T12" fmla="*/ 403 w 404"/>
                      <a:gd name="T13" fmla="*/ 464 h 745"/>
                      <a:gd name="T14" fmla="*/ 372 w 404"/>
                      <a:gd name="T15" fmla="*/ 402 h 745"/>
                      <a:gd name="T16" fmla="*/ 342 w 404"/>
                      <a:gd name="T17" fmla="*/ 372 h 745"/>
                      <a:gd name="T18" fmla="*/ 310 w 404"/>
                      <a:gd name="T19" fmla="*/ 309 h 745"/>
                      <a:gd name="T20" fmla="*/ 310 w 404"/>
                      <a:gd name="T21" fmla="*/ 278 h 745"/>
                      <a:gd name="T22" fmla="*/ 279 w 404"/>
                      <a:gd name="T23" fmla="*/ 309 h 745"/>
                      <a:gd name="T24" fmla="*/ 248 w 404"/>
                      <a:gd name="T25" fmla="*/ 278 h 745"/>
                      <a:gd name="T26" fmla="*/ 248 w 404"/>
                      <a:gd name="T27" fmla="*/ 278 h 745"/>
                      <a:gd name="T28" fmla="*/ 248 w 404"/>
                      <a:gd name="T29" fmla="*/ 216 h 745"/>
                      <a:gd name="T30" fmla="*/ 248 w 404"/>
                      <a:gd name="T31" fmla="*/ 185 h 745"/>
                      <a:gd name="T32" fmla="*/ 248 w 404"/>
                      <a:gd name="T33" fmla="*/ 155 h 745"/>
                      <a:gd name="T34" fmla="*/ 279 w 404"/>
                      <a:gd name="T35" fmla="*/ 155 h 745"/>
                      <a:gd name="T36" fmla="*/ 310 w 404"/>
                      <a:gd name="T37" fmla="*/ 124 h 745"/>
                      <a:gd name="T38" fmla="*/ 310 w 404"/>
                      <a:gd name="T39" fmla="*/ 92 h 745"/>
                      <a:gd name="T40" fmla="*/ 310 w 404"/>
                      <a:gd name="T41" fmla="*/ 61 h 745"/>
                      <a:gd name="T42" fmla="*/ 279 w 404"/>
                      <a:gd name="T43" fmla="*/ 0 h 745"/>
                      <a:gd name="T44" fmla="*/ 248 w 404"/>
                      <a:gd name="T45" fmla="*/ 0 h 745"/>
                      <a:gd name="T46" fmla="*/ 248 w 404"/>
                      <a:gd name="T47" fmla="*/ 31 h 745"/>
                      <a:gd name="T48" fmla="*/ 248 w 404"/>
                      <a:gd name="T49" fmla="*/ 92 h 745"/>
                      <a:gd name="T50" fmla="*/ 218 w 404"/>
                      <a:gd name="T51" fmla="*/ 92 h 745"/>
                      <a:gd name="T52" fmla="*/ 187 w 404"/>
                      <a:gd name="T53" fmla="*/ 92 h 745"/>
                      <a:gd name="T54" fmla="*/ 155 w 404"/>
                      <a:gd name="T55" fmla="*/ 124 h 745"/>
                      <a:gd name="T56" fmla="*/ 124 w 404"/>
                      <a:gd name="T57" fmla="*/ 185 h 745"/>
                      <a:gd name="T58" fmla="*/ 124 w 404"/>
                      <a:gd name="T59" fmla="*/ 216 h 745"/>
                      <a:gd name="T60" fmla="*/ 94 w 404"/>
                      <a:gd name="T61" fmla="*/ 309 h 745"/>
                      <a:gd name="T62" fmla="*/ 63 w 404"/>
                      <a:gd name="T63" fmla="*/ 278 h 745"/>
                      <a:gd name="T64" fmla="*/ 63 w 404"/>
                      <a:gd name="T65" fmla="*/ 309 h 745"/>
                      <a:gd name="T66" fmla="*/ 63 w 404"/>
                      <a:gd name="T67" fmla="*/ 340 h 745"/>
                      <a:gd name="T68" fmla="*/ 63 w 404"/>
                      <a:gd name="T69" fmla="*/ 402 h 745"/>
                      <a:gd name="T70" fmla="*/ 31 w 404"/>
                      <a:gd name="T71" fmla="*/ 433 h 745"/>
                      <a:gd name="T72" fmla="*/ 0 w 404"/>
                      <a:gd name="T73" fmla="*/ 464 h 745"/>
                      <a:gd name="T74" fmla="*/ 31 w 404"/>
                      <a:gd name="T75" fmla="*/ 464 h 745"/>
                      <a:gd name="T76" fmla="*/ 94 w 404"/>
                      <a:gd name="T77" fmla="*/ 526 h 745"/>
                      <a:gd name="T78" fmla="*/ 94 w 404"/>
                      <a:gd name="T79" fmla="*/ 588 h 745"/>
                      <a:gd name="T80" fmla="*/ 94 w 404"/>
                      <a:gd name="T81" fmla="*/ 744 h 745"/>
                      <a:gd name="T82" fmla="*/ 155 w 404"/>
                      <a:gd name="T83" fmla="*/ 744 h 745"/>
                      <a:gd name="T84" fmla="*/ 218 w 404"/>
                      <a:gd name="T85" fmla="*/ 712 h 745"/>
                      <a:gd name="T86" fmla="*/ 248 w 404"/>
                      <a:gd name="T87" fmla="*/ 650 h 745"/>
                      <a:gd name="T88" fmla="*/ 248 w 404"/>
                      <a:gd name="T89" fmla="*/ 620 h 745"/>
                      <a:gd name="T90" fmla="*/ 248 w 404"/>
                      <a:gd name="T91" fmla="*/ 588 h 7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404" h="745">
                        <a:moveTo>
                          <a:pt x="248" y="588"/>
                        </a:moveTo>
                        <a:lnTo>
                          <a:pt x="248" y="588"/>
                        </a:lnTo>
                        <a:lnTo>
                          <a:pt x="248" y="588"/>
                        </a:lnTo>
                        <a:cubicBezTo>
                          <a:pt x="248" y="557"/>
                          <a:pt x="248" y="557"/>
                          <a:pt x="248" y="557"/>
                        </a:cubicBezTo>
                        <a:lnTo>
                          <a:pt x="248" y="526"/>
                        </a:lnTo>
                        <a:lnTo>
                          <a:pt x="248" y="526"/>
                        </a:lnTo>
                        <a:lnTo>
                          <a:pt x="279" y="526"/>
                        </a:lnTo>
                        <a:cubicBezTo>
                          <a:pt x="279" y="526"/>
                          <a:pt x="279" y="526"/>
                          <a:pt x="279" y="496"/>
                        </a:cubicBezTo>
                        <a:lnTo>
                          <a:pt x="279" y="496"/>
                        </a:lnTo>
                        <a:cubicBezTo>
                          <a:pt x="279" y="496"/>
                          <a:pt x="279" y="496"/>
                          <a:pt x="310" y="496"/>
                        </a:cubicBezTo>
                        <a:lnTo>
                          <a:pt x="310" y="496"/>
                        </a:lnTo>
                        <a:lnTo>
                          <a:pt x="310" y="496"/>
                        </a:lnTo>
                        <a:lnTo>
                          <a:pt x="310" y="496"/>
                        </a:lnTo>
                        <a:lnTo>
                          <a:pt x="310" y="496"/>
                        </a:lnTo>
                        <a:cubicBezTo>
                          <a:pt x="342" y="496"/>
                          <a:pt x="342" y="496"/>
                          <a:pt x="342" y="496"/>
                        </a:cubicBezTo>
                        <a:cubicBezTo>
                          <a:pt x="342" y="464"/>
                          <a:pt x="372" y="464"/>
                          <a:pt x="403" y="464"/>
                        </a:cubicBezTo>
                        <a:lnTo>
                          <a:pt x="403" y="464"/>
                        </a:lnTo>
                        <a:lnTo>
                          <a:pt x="403" y="464"/>
                        </a:lnTo>
                        <a:lnTo>
                          <a:pt x="403" y="464"/>
                        </a:lnTo>
                        <a:lnTo>
                          <a:pt x="403" y="464"/>
                        </a:lnTo>
                        <a:lnTo>
                          <a:pt x="403" y="464"/>
                        </a:lnTo>
                        <a:cubicBezTo>
                          <a:pt x="403" y="464"/>
                          <a:pt x="403" y="464"/>
                          <a:pt x="403" y="433"/>
                        </a:cubicBezTo>
                        <a:cubicBezTo>
                          <a:pt x="403" y="433"/>
                          <a:pt x="372" y="433"/>
                          <a:pt x="372" y="402"/>
                        </a:cubicBezTo>
                        <a:lnTo>
                          <a:pt x="372" y="402"/>
                        </a:lnTo>
                        <a:lnTo>
                          <a:pt x="372" y="402"/>
                        </a:lnTo>
                        <a:cubicBezTo>
                          <a:pt x="342" y="402"/>
                          <a:pt x="342" y="372"/>
                          <a:pt x="342" y="372"/>
                        </a:cubicBezTo>
                        <a:lnTo>
                          <a:pt x="342" y="372"/>
                        </a:lnTo>
                        <a:cubicBezTo>
                          <a:pt x="342" y="340"/>
                          <a:pt x="342" y="340"/>
                          <a:pt x="342" y="340"/>
                        </a:cubicBezTo>
                        <a:lnTo>
                          <a:pt x="342" y="340"/>
                        </a:lnTo>
                        <a:lnTo>
                          <a:pt x="310" y="309"/>
                        </a:lnTo>
                        <a:lnTo>
                          <a:pt x="310" y="278"/>
                        </a:lnTo>
                        <a:lnTo>
                          <a:pt x="310" y="278"/>
                        </a:lnTo>
                        <a:lnTo>
                          <a:pt x="310" y="278"/>
                        </a:lnTo>
                        <a:cubicBezTo>
                          <a:pt x="279" y="278"/>
                          <a:pt x="279" y="278"/>
                          <a:pt x="279" y="278"/>
                        </a:cubicBezTo>
                        <a:lnTo>
                          <a:pt x="279" y="309"/>
                        </a:lnTo>
                        <a:lnTo>
                          <a:pt x="279" y="309"/>
                        </a:lnTo>
                        <a:lnTo>
                          <a:pt x="279" y="309"/>
                        </a:lnTo>
                        <a:cubicBezTo>
                          <a:pt x="248" y="309"/>
                          <a:pt x="248" y="278"/>
                          <a:pt x="248" y="278"/>
                        </a:cubicBezTo>
                        <a:lnTo>
                          <a:pt x="248" y="278"/>
                        </a:lnTo>
                        <a:lnTo>
                          <a:pt x="248" y="278"/>
                        </a:lnTo>
                        <a:lnTo>
                          <a:pt x="248" y="278"/>
                        </a:lnTo>
                        <a:lnTo>
                          <a:pt x="248" y="278"/>
                        </a:lnTo>
                        <a:cubicBezTo>
                          <a:pt x="248" y="248"/>
                          <a:pt x="248" y="248"/>
                          <a:pt x="248" y="248"/>
                        </a:cubicBezTo>
                        <a:lnTo>
                          <a:pt x="248" y="248"/>
                        </a:lnTo>
                        <a:cubicBezTo>
                          <a:pt x="248" y="216"/>
                          <a:pt x="248" y="216"/>
                          <a:pt x="248" y="216"/>
                        </a:cubicBezTo>
                        <a:lnTo>
                          <a:pt x="248" y="216"/>
                        </a:lnTo>
                        <a:lnTo>
                          <a:pt x="248" y="216"/>
                        </a:lnTo>
                        <a:lnTo>
                          <a:pt x="248" y="185"/>
                        </a:lnTo>
                        <a:lnTo>
                          <a:pt x="248" y="185"/>
                        </a:lnTo>
                        <a:lnTo>
                          <a:pt x="248" y="185"/>
                        </a:lnTo>
                        <a:lnTo>
                          <a:pt x="248" y="155"/>
                        </a:lnTo>
                        <a:cubicBezTo>
                          <a:pt x="279" y="155"/>
                          <a:pt x="279" y="155"/>
                          <a:pt x="279" y="155"/>
                        </a:cubicBezTo>
                        <a:lnTo>
                          <a:pt x="279" y="155"/>
                        </a:lnTo>
                        <a:lnTo>
                          <a:pt x="279" y="155"/>
                        </a:lnTo>
                        <a:lnTo>
                          <a:pt x="279" y="155"/>
                        </a:lnTo>
                        <a:lnTo>
                          <a:pt x="279" y="155"/>
                        </a:lnTo>
                        <a:lnTo>
                          <a:pt x="310" y="124"/>
                        </a:lnTo>
                        <a:lnTo>
                          <a:pt x="310" y="124"/>
                        </a:lnTo>
                        <a:cubicBezTo>
                          <a:pt x="310" y="124"/>
                          <a:pt x="310" y="124"/>
                          <a:pt x="310" y="92"/>
                        </a:cubicBezTo>
                        <a:lnTo>
                          <a:pt x="310" y="92"/>
                        </a:lnTo>
                        <a:lnTo>
                          <a:pt x="310" y="92"/>
                        </a:lnTo>
                        <a:lnTo>
                          <a:pt x="310" y="61"/>
                        </a:lnTo>
                        <a:lnTo>
                          <a:pt x="310" y="61"/>
                        </a:lnTo>
                        <a:cubicBezTo>
                          <a:pt x="310" y="31"/>
                          <a:pt x="310" y="31"/>
                          <a:pt x="310" y="31"/>
                        </a:cubicBezTo>
                        <a:lnTo>
                          <a:pt x="279" y="31"/>
                        </a:lnTo>
                        <a:cubicBezTo>
                          <a:pt x="279" y="31"/>
                          <a:pt x="279" y="31"/>
                          <a:pt x="279" y="0"/>
                        </a:cubicBezTo>
                        <a:lnTo>
                          <a:pt x="279" y="0"/>
                        </a:lnTo>
                        <a:cubicBezTo>
                          <a:pt x="248" y="0"/>
                          <a:pt x="248" y="0"/>
                          <a:pt x="248" y="0"/>
                        </a:cubicBezTo>
                        <a:lnTo>
                          <a:pt x="248" y="0"/>
                        </a:lnTo>
                        <a:lnTo>
                          <a:pt x="248" y="31"/>
                        </a:lnTo>
                        <a:lnTo>
                          <a:pt x="248" y="31"/>
                        </a:lnTo>
                        <a:lnTo>
                          <a:pt x="248" y="31"/>
                        </a:lnTo>
                        <a:cubicBezTo>
                          <a:pt x="279" y="61"/>
                          <a:pt x="279" y="61"/>
                          <a:pt x="279" y="61"/>
                        </a:cubicBezTo>
                        <a:lnTo>
                          <a:pt x="279" y="61"/>
                        </a:lnTo>
                        <a:lnTo>
                          <a:pt x="248" y="92"/>
                        </a:lnTo>
                        <a:lnTo>
                          <a:pt x="248" y="92"/>
                        </a:lnTo>
                        <a:lnTo>
                          <a:pt x="248" y="92"/>
                        </a:lnTo>
                        <a:cubicBezTo>
                          <a:pt x="248" y="92"/>
                          <a:pt x="248" y="92"/>
                          <a:pt x="218" y="92"/>
                        </a:cubicBezTo>
                        <a:lnTo>
                          <a:pt x="218" y="92"/>
                        </a:lnTo>
                        <a:lnTo>
                          <a:pt x="187" y="92"/>
                        </a:lnTo>
                        <a:lnTo>
                          <a:pt x="187" y="92"/>
                        </a:lnTo>
                        <a:lnTo>
                          <a:pt x="187" y="92"/>
                        </a:lnTo>
                        <a:cubicBezTo>
                          <a:pt x="187" y="92"/>
                          <a:pt x="187" y="124"/>
                          <a:pt x="155" y="124"/>
                        </a:cubicBezTo>
                        <a:lnTo>
                          <a:pt x="155" y="124"/>
                        </a:lnTo>
                        <a:cubicBezTo>
                          <a:pt x="155" y="124"/>
                          <a:pt x="155" y="124"/>
                          <a:pt x="155" y="155"/>
                        </a:cubicBezTo>
                        <a:cubicBezTo>
                          <a:pt x="155" y="155"/>
                          <a:pt x="155" y="185"/>
                          <a:pt x="124" y="185"/>
                        </a:cubicBezTo>
                        <a:lnTo>
                          <a:pt x="124" y="185"/>
                        </a:lnTo>
                        <a:lnTo>
                          <a:pt x="124" y="185"/>
                        </a:lnTo>
                        <a:lnTo>
                          <a:pt x="124" y="185"/>
                        </a:lnTo>
                        <a:lnTo>
                          <a:pt x="124" y="216"/>
                        </a:lnTo>
                        <a:cubicBezTo>
                          <a:pt x="124" y="248"/>
                          <a:pt x="124" y="248"/>
                          <a:pt x="124" y="278"/>
                        </a:cubicBezTo>
                        <a:lnTo>
                          <a:pt x="124" y="278"/>
                        </a:lnTo>
                        <a:lnTo>
                          <a:pt x="94" y="309"/>
                        </a:lnTo>
                        <a:lnTo>
                          <a:pt x="94" y="309"/>
                        </a:lnTo>
                        <a:lnTo>
                          <a:pt x="94" y="309"/>
                        </a:lnTo>
                        <a:cubicBezTo>
                          <a:pt x="63" y="309"/>
                          <a:pt x="63" y="309"/>
                          <a:pt x="63" y="278"/>
                        </a:cubicBezTo>
                        <a:lnTo>
                          <a:pt x="63" y="278"/>
                        </a:lnTo>
                        <a:cubicBezTo>
                          <a:pt x="63" y="309"/>
                          <a:pt x="63" y="309"/>
                          <a:pt x="63" y="309"/>
                        </a:cubicBezTo>
                        <a:lnTo>
                          <a:pt x="63" y="309"/>
                        </a:lnTo>
                        <a:lnTo>
                          <a:pt x="63" y="340"/>
                        </a:lnTo>
                        <a:lnTo>
                          <a:pt x="63" y="340"/>
                        </a:lnTo>
                        <a:lnTo>
                          <a:pt x="63" y="340"/>
                        </a:lnTo>
                        <a:lnTo>
                          <a:pt x="63" y="372"/>
                        </a:lnTo>
                        <a:lnTo>
                          <a:pt x="63" y="372"/>
                        </a:lnTo>
                        <a:cubicBezTo>
                          <a:pt x="63" y="372"/>
                          <a:pt x="63" y="372"/>
                          <a:pt x="63" y="402"/>
                        </a:cubicBezTo>
                        <a:lnTo>
                          <a:pt x="63" y="402"/>
                        </a:lnTo>
                        <a:cubicBezTo>
                          <a:pt x="63" y="402"/>
                          <a:pt x="63" y="402"/>
                          <a:pt x="31" y="402"/>
                        </a:cubicBezTo>
                        <a:cubicBezTo>
                          <a:pt x="31" y="433"/>
                          <a:pt x="31" y="433"/>
                          <a:pt x="31" y="433"/>
                        </a:cubicBezTo>
                        <a:cubicBezTo>
                          <a:pt x="31" y="433"/>
                          <a:pt x="31" y="433"/>
                          <a:pt x="0" y="433"/>
                        </a:cubicBezTo>
                        <a:cubicBezTo>
                          <a:pt x="0" y="464"/>
                          <a:pt x="0" y="464"/>
                          <a:pt x="0" y="464"/>
                        </a:cubicBezTo>
                        <a:lnTo>
                          <a:pt x="0" y="464"/>
                        </a:lnTo>
                        <a:lnTo>
                          <a:pt x="0" y="464"/>
                        </a:lnTo>
                        <a:lnTo>
                          <a:pt x="31" y="464"/>
                        </a:lnTo>
                        <a:lnTo>
                          <a:pt x="31" y="464"/>
                        </a:lnTo>
                        <a:lnTo>
                          <a:pt x="63" y="496"/>
                        </a:lnTo>
                        <a:lnTo>
                          <a:pt x="63" y="496"/>
                        </a:lnTo>
                        <a:cubicBezTo>
                          <a:pt x="94" y="496"/>
                          <a:pt x="94" y="526"/>
                          <a:pt x="94" y="526"/>
                        </a:cubicBezTo>
                        <a:cubicBezTo>
                          <a:pt x="94" y="526"/>
                          <a:pt x="94" y="526"/>
                          <a:pt x="94" y="557"/>
                        </a:cubicBezTo>
                        <a:lnTo>
                          <a:pt x="94" y="557"/>
                        </a:lnTo>
                        <a:cubicBezTo>
                          <a:pt x="94" y="588"/>
                          <a:pt x="94" y="588"/>
                          <a:pt x="94" y="588"/>
                        </a:cubicBezTo>
                        <a:cubicBezTo>
                          <a:pt x="94" y="620"/>
                          <a:pt x="124" y="620"/>
                          <a:pt x="124" y="620"/>
                        </a:cubicBezTo>
                        <a:cubicBezTo>
                          <a:pt x="124" y="681"/>
                          <a:pt x="124" y="712"/>
                          <a:pt x="94" y="712"/>
                        </a:cubicBezTo>
                        <a:cubicBezTo>
                          <a:pt x="94" y="744"/>
                          <a:pt x="94" y="744"/>
                          <a:pt x="94" y="744"/>
                        </a:cubicBezTo>
                        <a:lnTo>
                          <a:pt x="94" y="744"/>
                        </a:lnTo>
                        <a:lnTo>
                          <a:pt x="124" y="744"/>
                        </a:lnTo>
                        <a:lnTo>
                          <a:pt x="155" y="744"/>
                        </a:lnTo>
                        <a:cubicBezTo>
                          <a:pt x="155" y="744"/>
                          <a:pt x="155" y="744"/>
                          <a:pt x="187" y="744"/>
                        </a:cubicBezTo>
                        <a:cubicBezTo>
                          <a:pt x="187" y="712"/>
                          <a:pt x="187" y="712"/>
                          <a:pt x="218" y="712"/>
                        </a:cubicBezTo>
                        <a:lnTo>
                          <a:pt x="218" y="712"/>
                        </a:lnTo>
                        <a:cubicBezTo>
                          <a:pt x="218" y="681"/>
                          <a:pt x="218" y="681"/>
                          <a:pt x="218" y="650"/>
                        </a:cubicBezTo>
                        <a:cubicBezTo>
                          <a:pt x="218" y="650"/>
                          <a:pt x="218" y="650"/>
                          <a:pt x="248" y="650"/>
                        </a:cubicBezTo>
                        <a:lnTo>
                          <a:pt x="248" y="650"/>
                        </a:lnTo>
                        <a:lnTo>
                          <a:pt x="248" y="650"/>
                        </a:lnTo>
                        <a:lnTo>
                          <a:pt x="248" y="650"/>
                        </a:lnTo>
                        <a:lnTo>
                          <a:pt x="248" y="620"/>
                        </a:lnTo>
                        <a:cubicBezTo>
                          <a:pt x="218" y="620"/>
                          <a:pt x="218" y="620"/>
                          <a:pt x="218" y="620"/>
                        </a:cubicBezTo>
                        <a:lnTo>
                          <a:pt x="218" y="620"/>
                        </a:lnTo>
                        <a:cubicBezTo>
                          <a:pt x="218" y="588"/>
                          <a:pt x="248" y="588"/>
                          <a:pt x="248" y="58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7" name="Freeform 141">
                    <a:extLst>
                      <a:ext uri="{FF2B5EF4-FFF2-40B4-BE49-F238E27FC236}">
                        <a16:creationId xmlns:a16="http://schemas.microsoft.com/office/drawing/2014/main" id="{9135F1EF-61DA-4A74-A76A-2F92624BCC3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10213" y="1981200"/>
                    <a:ext cx="44450" cy="34925"/>
                  </a:xfrm>
                  <a:custGeom>
                    <a:avLst/>
                    <a:gdLst>
                      <a:gd name="T0" fmla="*/ 94 w 125"/>
                      <a:gd name="T1" fmla="*/ 0 h 95"/>
                      <a:gd name="T2" fmla="*/ 94 w 125"/>
                      <a:gd name="T3" fmla="*/ 0 h 95"/>
                      <a:gd name="T4" fmla="*/ 94 w 125"/>
                      <a:gd name="T5" fmla="*/ 0 h 95"/>
                      <a:gd name="T6" fmla="*/ 94 w 125"/>
                      <a:gd name="T7" fmla="*/ 0 h 95"/>
                      <a:gd name="T8" fmla="*/ 94 w 125"/>
                      <a:gd name="T9" fmla="*/ 0 h 95"/>
                      <a:gd name="T10" fmla="*/ 94 w 125"/>
                      <a:gd name="T11" fmla="*/ 0 h 95"/>
                      <a:gd name="T12" fmla="*/ 94 w 125"/>
                      <a:gd name="T13" fmla="*/ 31 h 95"/>
                      <a:gd name="T14" fmla="*/ 94 w 125"/>
                      <a:gd name="T15" fmla="*/ 31 h 95"/>
                      <a:gd name="T16" fmla="*/ 63 w 125"/>
                      <a:gd name="T17" fmla="*/ 63 h 95"/>
                      <a:gd name="T18" fmla="*/ 31 w 125"/>
                      <a:gd name="T19" fmla="*/ 63 h 95"/>
                      <a:gd name="T20" fmla="*/ 31 w 125"/>
                      <a:gd name="T21" fmla="*/ 63 h 95"/>
                      <a:gd name="T22" fmla="*/ 0 w 125"/>
                      <a:gd name="T23" fmla="*/ 94 h 95"/>
                      <a:gd name="T24" fmla="*/ 0 w 125"/>
                      <a:gd name="T25" fmla="*/ 94 h 95"/>
                      <a:gd name="T26" fmla="*/ 0 w 125"/>
                      <a:gd name="T27" fmla="*/ 94 h 95"/>
                      <a:gd name="T28" fmla="*/ 0 w 125"/>
                      <a:gd name="T29" fmla="*/ 94 h 95"/>
                      <a:gd name="T30" fmla="*/ 0 w 125"/>
                      <a:gd name="T31" fmla="*/ 94 h 95"/>
                      <a:gd name="T32" fmla="*/ 31 w 125"/>
                      <a:gd name="T33" fmla="*/ 94 h 95"/>
                      <a:gd name="T34" fmla="*/ 31 w 125"/>
                      <a:gd name="T35" fmla="*/ 94 h 95"/>
                      <a:gd name="T36" fmla="*/ 63 w 125"/>
                      <a:gd name="T37" fmla="*/ 94 h 95"/>
                      <a:gd name="T38" fmla="*/ 63 w 125"/>
                      <a:gd name="T39" fmla="*/ 94 h 95"/>
                      <a:gd name="T40" fmla="*/ 63 w 125"/>
                      <a:gd name="T41" fmla="*/ 63 h 95"/>
                      <a:gd name="T42" fmla="*/ 94 w 125"/>
                      <a:gd name="T43" fmla="*/ 63 h 95"/>
                      <a:gd name="T44" fmla="*/ 94 w 125"/>
                      <a:gd name="T45" fmla="*/ 31 h 95"/>
                      <a:gd name="T46" fmla="*/ 124 w 125"/>
                      <a:gd name="T47" fmla="*/ 31 h 95"/>
                      <a:gd name="T48" fmla="*/ 94 w 125"/>
                      <a:gd name="T49" fmla="*/ 0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125" h="95">
                        <a:moveTo>
                          <a:pt x="94" y="0"/>
                        </a:move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cubicBezTo>
                          <a:pt x="94" y="31"/>
                          <a:pt x="94" y="31"/>
                          <a:pt x="94" y="31"/>
                        </a:cubicBezTo>
                        <a:lnTo>
                          <a:pt x="94" y="31"/>
                        </a:lnTo>
                        <a:cubicBezTo>
                          <a:pt x="63" y="63"/>
                          <a:pt x="63" y="63"/>
                          <a:pt x="63" y="63"/>
                        </a:cubicBezTo>
                        <a:lnTo>
                          <a:pt x="31" y="63"/>
                        </a:lnTo>
                        <a:lnTo>
                          <a:pt x="31" y="63"/>
                        </a:lnTo>
                        <a:cubicBezTo>
                          <a:pt x="31" y="63"/>
                          <a:pt x="0" y="63"/>
                          <a:pt x="0" y="94"/>
                        </a:cubicBezTo>
                        <a:lnTo>
                          <a:pt x="0" y="94"/>
                        </a:lnTo>
                        <a:lnTo>
                          <a:pt x="0" y="94"/>
                        </a:lnTo>
                        <a:lnTo>
                          <a:pt x="0" y="94"/>
                        </a:lnTo>
                        <a:lnTo>
                          <a:pt x="0" y="94"/>
                        </a:lnTo>
                        <a:cubicBezTo>
                          <a:pt x="0" y="94"/>
                          <a:pt x="0" y="94"/>
                          <a:pt x="31" y="94"/>
                        </a:cubicBezTo>
                        <a:lnTo>
                          <a:pt x="31" y="94"/>
                        </a:lnTo>
                        <a:cubicBezTo>
                          <a:pt x="31" y="94"/>
                          <a:pt x="31" y="94"/>
                          <a:pt x="63" y="94"/>
                        </a:cubicBezTo>
                        <a:lnTo>
                          <a:pt x="63" y="94"/>
                        </a:lnTo>
                        <a:lnTo>
                          <a:pt x="63" y="63"/>
                        </a:lnTo>
                        <a:cubicBezTo>
                          <a:pt x="63" y="63"/>
                          <a:pt x="63" y="63"/>
                          <a:pt x="94" y="63"/>
                        </a:cubicBezTo>
                        <a:lnTo>
                          <a:pt x="94" y="31"/>
                        </a:lnTo>
                        <a:lnTo>
                          <a:pt x="124" y="31"/>
                        </a:lnTo>
                        <a:lnTo>
                          <a:pt x="94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8" name="Freeform 142">
                    <a:extLst>
                      <a:ext uri="{FF2B5EF4-FFF2-40B4-BE49-F238E27FC236}">
                        <a16:creationId xmlns:a16="http://schemas.microsoft.com/office/drawing/2014/main" id="{39DD8626-ADC1-4EA5-B1DA-08274B23094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922963" y="2917825"/>
                    <a:ext cx="781050" cy="625475"/>
                  </a:xfrm>
                  <a:custGeom>
                    <a:avLst/>
                    <a:gdLst>
                      <a:gd name="T0" fmla="*/ 2170 w 2171"/>
                      <a:gd name="T1" fmla="*/ 1054 h 1736"/>
                      <a:gd name="T2" fmla="*/ 2170 w 2171"/>
                      <a:gd name="T3" fmla="*/ 930 h 1736"/>
                      <a:gd name="T4" fmla="*/ 2139 w 2171"/>
                      <a:gd name="T5" fmla="*/ 868 h 1736"/>
                      <a:gd name="T6" fmla="*/ 2015 w 2171"/>
                      <a:gd name="T7" fmla="*/ 744 h 1736"/>
                      <a:gd name="T8" fmla="*/ 1984 w 2171"/>
                      <a:gd name="T9" fmla="*/ 713 h 1736"/>
                      <a:gd name="T10" fmla="*/ 1953 w 2171"/>
                      <a:gd name="T11" fmla="*/ 650 h 1736"/>
                      <a:gd name="T12" fmla="*/ 1860 w 2171"/>
                      <a:gd name="T13" fmla="*/ 558 h 1736"/>
                      <a:gd name="T14" fmla="*/ 1767 w 2171"/>
                      <a:gd name="T15" fmla="*/ 402 h 1736"/>
                      <a:gd name="T16" fmla="*/ 1736 w 2171"/>
                      <a:gd name="T17" fmla="*/ 278 h 1736"/>
                      <a:gd name="T18" fmla="*/ 1705 w 2171"/>
                      <a:gd name="T19" fmla="*/ 186 h 1736"/>
                      <a:gd name="T20" fmla="*/ 1612 w 2171"/>
                      <a:gd name="T21" fmla="*/ 124 h 1736"/>
                      <a:gd name="T22" fmla="*/ 1581 w 2171"/>
                      <a:gd name="T23" fmla="*/ 0 h 1736"/>
                      <a:gd name="T24" fmla="*/ 1581 w 2171"/>
                      <a:gd name="T25" fmla="*/ 61 h 1736"/>
                      <a:gd name="T26" fmla="*/ 1550 w 2171"/>
                      <a:gd name="T27" fmla="*/ 278 h 1736"/>
                      <a:gd name="T28" fmla="*/ 1457 w 2171"/>
                      <a:gd name="T29" fmla="*/ 434 h 1736"/>
                      <a:gd name="T30" fmla="*/ 1364 w 2171"/>
                      <a:gd name="T31" fmla="*/ 372 h 1736"/>
                      <a:gd name="T32" fmla="*/ 1178 w 2171"/>
                      <a:gd name="T33" fmla="*/ 217 h 1736"/>
                      <a:gd name="T34" fmla="*/ 1240 w 2171"/>
                      <a:gd name="T35" fmla="*/ 93 h 1736"/>
                      <a:gd name="T36" fmla="*/ 1271 w 2171"/>
                      <a:gd name="T37" fmla="*/ 61 h 1736"/>
                      <a:gd name="T38" fmla="*/ 1147 w 2171"/>
                      <a:gd name="T39" fmla="*/ 61 h 1736"/>
                      <a:gd name="T40" fmla="*/ 1054 w 2171"/>
                      <a:gd name="T41" fmla="*/ 61 h 1736"/>
                      <a:gd name="T42" fmla="*/ 961 w 2171"/>
                      <a:gd name="T43" fmla="*/ 93 h 1736"/>
                      <a:gd name="T44" fmla="*/ 900 w 2171"/>
                      <a:gd name="T45" fmla="*/ 186 h 1736"/>
                      <a:gd name="T46" fmla="*/ 868 w 2171"/>
                      <a:gd name="T47" fmla="*/ 248 h 1736"/>
                      <a:gd name="T48" fmla="*/ 806 w 2171"/>
                      <a:gd name="T49" fmla="*/ 248 h 1736"/>
                      <a:gd name="T50" fmla="*/ 775 w 2171"/>
                      <a:gd name="T51" fmla="*/ 217 h 1736"/>
                      <a:gd name="T52" fmla="*/ 682 w 2171"/>
                      <a:gd name="T53" fmla="*/ 248 h 1736"/>
                      <a:gd name="T54" fmla="*/ 620 w 2171"/>
                      <a:gd name="T55" fmla="*/ 310 h 1736"/>
                      <a:gd name="T56" fmla="*/ 558 w 2171"/>
                      <a:gd name="T57" fmla="*/ 372 h 1736"/>
                      <a:gd name="T58" fmla="*/ 496 w 2171"/>
                      <a:gd name="T59" fmla="*/ 372 h 1736"/>
                      <a:gd name="T60" fmla="*/ 496 w 2171"/>
                      <a:gd name="T61" fmla="*/ 402 h 1736"/>
                      <a:gd name="T62" fmla="*/ 372 w 2171"/>
                      <a:gd name="T63" fmla="*/ 558 h 1736"/>
                      <a:gd name="T64" fmla="*/ 310 w 2171"/>
                      <a:gd name="T65" fmla="*/ 558 h 1736"/>
                      <a:gd name="T66" fmla="*/ 186 w 2171"/>
                      <a:gd name="T67" fmla="*/ 620 h 1736"/>
                      <a:gd name="T68" fmla="*/ 62 w 2171"/>
                      <a:gd name="T69" fmla="*/ 713 h 1736"/>
                      <a:gd name="T70" fmla="*/ 0 w 2171"/>
                      <a:gd name="T71" fmla="*/ 806 h 1736"/>
                      <a:gd name="T72" fmla="*/ 32 w 2171"/>
                      <a:gd name="T73" fmla="*/ 961 h 1736"/>
                      <a:gd name="T74" fmla="*/ 62 w 2171"/>
                      <a:gd name="T75" fmla="*/ 1085 h 1736"/>
                      <a:gd name="T76" fmla="*/ 124 w 2171"/>
                      <a:gd name="T77" fmla="*/ 1302 h 1736"/>
                      <a:gd name="T78" fmla="*/ 124 w 2171"/>
                      <a:gd name="T79" fmla="*/ 1457 h 1736"/>
                      <a:gd name="T80" fmla="*/ 217 w 2171"/>
                      <a:gd name="T81" fmla="*/ 1487 h 1736"/>
                      <a:gd name="T82" fmla="*/ 404 w 2171"/>
                      <a:gd name="T83" fmla="*/ 1426 h 1736"/>
                      <a:gd name="T84" fmla="*/ 528 w 2171"/>
                      <a:gd name="T85" fmla="*/ 1426 h 1736"/>
                      <a:gd name="T86" fmla="*/ 652 w 2171"/>
                      <a:gd name="T87" fmla="*/ 1333 h 1736"/>
                      <a:gd name="T88" fmla="*/ 837 w 2171"/>
                      <a:gd name="T89" fmla="*/ 1270 h 1736"/>
                      <a:gd name="T90" fmla="*/ 930 w 2171"/>
                      <a:gd name="T91" fmla="*/ 1270 h 1736"/>
                      <a:gd name="T92" fmla="*/ 1147 w 2171"/>
                      <a:gd name="T93" fmla="*/ 1364 h 1736"/>
                      <a:gd name="T94" fmla="*/ 1302 w 2171"/>
                      <a:gd name="T95" fmla="*/ 1394 h 1736"/>
                      <a:gd name="T96" fmla="*/ 1364 w 2171"/>
                      <a:gd name="T97" fmla="*/ 1364 h 1736"/>
                      <a:gd name="T98" fmla="*/ 1395 w 2171"/>
                      <a:gd name="T99" fmla="*/ 1518 h 1736"/>
                      <a:gd name="T100" fmla="*/ 1488 w 2171"/>
                      <a:gd name="T101" fmla="*/ 1674 h 1736"/>
                      <a:gd name="T102" fmla="*/ 1581 w 2171"/>
                      <a:gd name="T103" fmla="*/ 1705 h 1736"/>
                      <a:gd name="T104" fmla="*/ 1674 w 2171"/>
                      <a:gd name="T105" fmla="*/ 1705 h 1736"/>
                      <a:gd name="T106" fmla="*/ 1798 w 2171"/>
                      <a:gd name="T107" fmla="*/ 1735 h 1736"/>
                      <a:gd name="T108" fmla="*/ 1922 w 2171"/>
                      <a:gd name="T109" fmla="*/ 1674 h 1736"/>
                      <a:gd name="T110" fmla="*/ 1984 w 2171"/>
                      <a:gd name="T111" fmla="*/ 1674 h 1736"/>
                      <a:gd name="T112" fmla="*/ 2046 w 2171"/>
                      <a:gd name="T113" fmla="*/ 1457 h 1736"/>
                      <a:gd name="T114" fmla="*/ 2139 w 2171"/>
                      <a:gd name="T115" fmla="*/ 1333 h 1736"/>
                      <a:gd name="T116" fmla="*/ 2170 w 2171"/>
                      <a:gd name="T117" fmla="*/ 1116 h 17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2171" h="1736">
                        <a:moveTo>
                          <a:pt x="2170" y="1054"/>
                        </a:moveTo>
                        <a:lnTo>
                          <a:pt x="2170" y="1054"/>
                        </a:lnTo>
                        <a:lnTo>
                          <a:pt x="2170" y="1054"/>
                        </a:lnTo>
                        <a:lnTo>
                          <a:pt x="2170" y="1054"/>
                        </a:lnTo>
                        <a:cubicBezTo>
                          <a:pt x="2139" y="1022"/>
                          <a:pt x="2139" y="1022"/>
                          <a:pt x="2139" y="992"/>
                        </a:cubicBezTo>
                        <a:cubicBezTo>
                          <a:pt x="2170" y="992"/>
                          <a:pt x="2170" y="992"/>
                          <a:pt x="2170" y="961"/>
                        </a:cubicBezTo>
                        <a:lnTo>
                          <a:pt x="2170" y="961"/>
                        </a:lnTo>
                        <a:cubicBezTo>
                          <a:pt x="2170" y="930"/>
                          <a:pt x="2170" y="930"/>
                          <a:pt x="2170" y="930"/>
                        </a:cubicBezTo>
                        <a:lnTo>
                          <a:pt x="2170" y="930"/>
                        </a:lnTo>
                        <a:lnTo>
                          <a:pt x="2170" y="898"/>
                        </a:lnTo>
                        <a:cubicBezTo>
                          <a:pt x="2139" y="898"/>
                          <a:pt x="2139" y="898"/>
                          <a:pt x="2139" y="898"/>
                        </a:cubicBezTo>
                        <a:lnTo>
                          <a:pt x="2139" y="868"/>
                        </a:lnTo>
                        <a:cubicBezTo>
                          <a:pt x="2108" y="868"/>
                          <a:pt x="2108" y="868"/>
                          <a:pt x="2108" y="837"/>
                        </a:cubicBezTo>
                        <a:lnTo>
                          <a:pt x="2108" y="837"/>
                        </a:lnTo>
                        <a:cubicBezTo>
                          <a:pt x="2108" y="837"/>
                          <a:pt x="2077" y="837"/>
                          <a:pt x="2077" y="806"/>
                        </a:cubicBezTo>
                        <a:cubicBezTo>
                          <a:pt x="2046" y="774"/>
                          <a:pt x="2046" y="774"/>
                          <a:pt x="2015" y="744"/>
                        </a:cubicBezTo>
                        <a:lnTo>
                          <a:pt x="2015" y="744"/>
                        </a:lnTo>
                        <a:lnTo>
                          <a:pt x="2015" y="744"/>
                        </a:lnTo>
                        <a:lnTo>
                          <a:pt x="2015" y="744"/>
                        </a:lnTo>
                        <a:cubicBezTo>
                          <a:pt x="1984" y="744"/>
                          <a:pt x="1984" y="744"/>
                          <a:pt x="1984" y="713"/>
                        </a:cubicBezTo>
                        <a:cubicBezTo>
                          <a:pt x="1953" y="713"/>
                          <a:pt x="1953" y="713"/>
                          <a:pt x="1953" y="682"/>
                        </a:cubicBezTo>
                        <a:lnTo>
                          <a:pt x="1953" y="682"/>
                        </a:lnTo>
                        <a:cubicBezTo>
                          <a:pt x="1953" y="650"/>
                          <a:pt x="1953" y="650"/>
                          <a:pt x="1953" y="650"/>
                        </a:cubicBezTo>
                        <a:lnTo>
                          <a:pt x="1953" y="650"/>
                        </a:lnTo>
                        <a:lnTo>
                          <a:pt x="1953" y="620"/>
                        </a:lnTo>
                        <a:cubicBezTo>
                          <a:pt x="1922" y="620"/>
                          <a:pt x="1922" y="620"/>
                          <a:pt x="1922" y="589"/>
                        </a:cubicBezTo>
                        <a:cubicBezTo>
                          <a:pt x="1922" y="589"/>
                          <a:pt x="1922" y="589"/>
                          <a:pt x="1891" y="558"/>
                        </a:cubicBezTo>
                        <a:cubicBezTo>
                          <a:pt x="1891" y="558"/>
                          <a:pt x="1891" y="558"/>
                          <a:pt x="1860" y="558"/>
                        </a:cubicBezTo>
                        <a:lnTo>
                          <a:pt x="1860" y="526"/>
                        </a:lnTo>
                        <a:lnTo>
                          <a:pt x="1860" y="526"/>
                        </a:lnTo>
                        <a:cubicBezTo>
                          <a:pt x="1829" y="526"/>
                          <a:pt x="1798" y="526"/>
                          <a:pt x="1798" y="496"/>
                        </a:cubicBezTo>
                        <a:cubicBezTo>
                          <a:pt x="1767" y="465"/>
                          <a:pt x="1767" y="434"/>
                          <a:pt x="1767" y="402"/>
                        </a:cubicBezTo>
                        <a:lnTo>
                          <a:pt x="1767" y="402"/>
                        </a:lnTo>
                        <a:cubicBezTo>
                          <a:pt x="1767" y="372"/>
                          <a:pt x="1767" y="372"/>
                          <a:pt x="1767" y="372"/>
                        </a:cubicBezTo>
                        <a:cubicBezTo>
                          <a:pt x="1736" y="341"/>
                          <a:pt x="1736" y="341"/>
                          <a:pt x="1736" y="341"/>
                        </a:cubicBezTo>
                        <a:cubicBezTo>
                          <a:pt x="1736" y="310"/>
                          <a:pt x="1736" y="310"/>
                          <a:pt x="1736" y="278"/>
                        </a:cubicBezTo>
                        <a:cubicBezTo>
                          <a:pt x="1736" y="278"/>
                          <a:pt x="1736" y="248"/>
                          <a:pt x="1705" y="217"/>
                        </a:cubicBezTo>
                        <a:lnTo>
                          <a:pt x="1705" y="217"/>
                        </a:lnTo>
                        <a:lnTo>
                          <a:pt x="1705" y="186"/>
                        </a:lnTo>
                        <a:lnTo>
                          <a:pt x="1705" y="186"/>
                        </a:lnTo>
                        <a:cubicBezTo>
                          <a:pt x="1674" y="217"/>
                          <a:pt x="1674" y="217"/>
                          <a:pt x="1674" y="217"/>
                        </a:cubicBezTo>
                        <a:cubicBezTo>
                          <a:pt x="1643" y="217"/>
                          <a:pt x="1643" y="186"/>
                          <a:pt x="1643" y="186"/>
                        </a:cubicBezTo>
                        <a:lnTo>
                          <a:pt x="1643" y="186"/>
                        </a:lnTo>
                        <a:cubicBezTo>
                          <a:pt x="1612" y="155"/>
                          <a:pt x="1612" y="155"/>
                          <a:pt x="1612" y="124"/>
                        </a:cubicBezTo>
                        <a:lnTo>
                          <a:pt x="1612" y="93"/>
                        </a:lnTo>
                        <a:lnTo>
                          <a:pt x="1612" y="93"/>
                        </a:lnTo>
                        <a:cubicBezTo>
                          <a:pt x="1612" y="93"/>
                          <a:pt x="1612" y="93"/>
                          <a:pt x="1612" y="61"/>
                        </a:cubicBezTo>
                        <a:cubicBezTo>
                          <a:pt x="1612" y="61"/>
                          <a:pt x="1581" y="31"/>
                          <a:pt x="1581" y="0"/>
                        </a:cubicBezTo>
                        <a:lnTo>
                          <a:pt x="1581" y="0"/>
                        </a:lnTo>
                        <a:lnTo>
                          <a:pt x="1581" y="31"/>
                        </a:lnTo>
                        <a:lnTo>
                          <a:pt x="1581" y="61"/>
                        </a:lnTo>
                        <a:lnTo>
                          <a:pt x="1581" y="61"/>
                        </a:lnTo>
                        <a:cubicBezTo>
                          <a:pt x="1581" y="93"/>
                          <a:pt x="1581" y="93"/>
                          <a:pt x="1581" y="93"/>
                        </a:cubicBezTo>
                        <a:cubicBezTo>
                          <a:pt x="1581" y="93"/>
                          <a:pt x="1581" y="93"/>
                          <a:pt x="1550" y="124"/>
                        </a:cubicBezTo>
                        <a:cubicBezTo>
                          <a:pt x="1550" y="124"/>
                          <a:pt x="1550" y="186"/>
                          <a:pt x="1581" y="217"/>
                        </a:cubicBezTo>
                        <a:cubicBezTo>
                          <a:pt x="1581" y="248"/>
                          <a:pt x="1581" y="278"/>
                          <a:pt x="1550" y="278"/>
                        </a:cubicBezTo>
                        <a:cubicBezTo>
                          <a:pt x="1550" y="278"/>
                          <a:pt x="1550" y="278"/>
                          <a:pt x="1550" y="310"/>
                        </a:cubicBezTo>
                        <a:cubicBezTo>
                          <a:pt x="1550" y="341"/>
                          <a:pt x="1519" y="372"/>
                          <a:pt x="1519" y="402"/>
                        </a:cubicBezTo>
                        <a:lnTo>
                          <a:pt x="1519" y="402"/>
                        </a:lnTo>
                        <a:cubicBezTo>
                          <a:pt x="1488" y="402"/>
                          <a:pt x="1457" y="434"/>
                          <a:pt x="1457" y="434"/>
                        </a:cubicBezTo>
                        <a:lnTo>
                          <a:pt x="1457" y="434"/>
                        </a:lnTo>
                        <a:cubicBezTo>
                          <a:pt x="1426" y="402"/>
                          <a:pt x="1395" y="402"/>
                          <a:pt x="1395" y="372"/>
                        </a:cubicBezTo>
                        <a:lnTo>
                          <a:pt x="1395" y="372"/>
                        </a:lnTo>
                        <a:cubicBezTo>
                          <a:pt x="1364" y="372"/>
                          <a:pt x="1364" y="372"/>
                          <a:pt x="1364" y="372"/>
                        </a:cubicBezTo>
                        <a:lnTo>
                          <a:pt x="1333" y="372"/>
                        </a:lnTo>
                        <a:lnTo>
                          <a:pt x="1302" y="341"/>
                        </a:lnTo>
                        <a:cubicBezTo>
                          <a:pt x="1271" y="310"/>
                          <a:pt x="1271" y="310"/>
                          <a:pt x="1271" y="310"/>
                        </a:cubicBezTo>
                        <a:cubicBezTo>
                          <a:pt x="1240" y="278"/>
                          <a:pt x="1209" y="248"/>
                          <a:pt x="1178" y="217"/>
                        </a:cubicBezTo>
                        <a:lnTo>
                          <a:pt x="1178" y="186"/>
                        </a:lnTo>
                        <a:cubicBezTo>
                          <a:pt x="1178" y="186"/>
                          <a:pt x="1178" y="186"/>
                          <a:pt x="1178" y="155"/>
                        </a:cubicBezTo>
                        <a:lnTo>
                          <a:pt x="1209" y="124"/>
                        </a:lnTo>
                        <a:cubicBezTo>
                          <a:pt x="1209" y="93"/>
                          <a:pt x="1209" y="93"/>
                          <a:pt x="1240" y="93"/>
                        </a:cubicBezTo>
                        <a:lnTo>
                          <a:pt x="1240" y="93"/>
                        </a:lnTo>
                        <a:cubicBezTo>
                          <a:pt x="1240" y="93"/>
                          <a:pt x="1240" y="93"/>
                          <a:pt x="1271" y="93"/>
                        </a:cubicBezTo>
                        <a:lnTo>
                          <a:pt x="1271" y="93"/>
                        </a:lnTo>
                        <a:lnTo>
                          <a:pt x="1271" y="61"/>
                        </a:lnTo>
                        <a:cubicBezTo>
                          <a:pt x="1240" y="61"/>
                          <a:pt x="1240" y="61"/>
                          <a:pt x="1240" y="61"/>
                        </a:cubicBezTo>
                        <a:lnTo>
                          <a:pt x="1209" y="61"/>
                        </a:lnTo>
                        <a:cubicBezTo>
                          <a:pt x="1178" y="61"/>
                          <a:pt x="1178" y="61"/>
                          <a:pt x="1178" y="61"/>
                        </a:cubicBezTo>
                        <a:lnTo>
                          <a:pt x="1147" y="61"/>
                        </a:lnTo>
                        <a:cubicBezTo>
                          <a:pt x="1147" y="61"/>
                          <a:pt x="1116" y="61"/>
                          <a:pt x="1116" y="31"/>
                        </a:cubicBezTo>
                        <a:cubicBezTo>
                          <a:pt x="1116" y="61"/>
                          <a:pt x="1116" y="61"/>
                          <a:pt x="1085" y="61"/>
                        </a:cubicBezTo>
                        <a:cubicBezTo>
                          <a:pt x="1085" y="61"/>
                          <a:pt x="1085" y="31"/>
                          <a:pt x="1054" y="31"/>
                        </a:cubicBezTo>
                        <a:lnTo>
                          <a:pt x="1054" y="61"/>
                        </a:lnTo>
                        <a:lnTo>
                          <a:pt x="1023" y="93"/>
                        </a:lnTo>
                        <a:cubicBezTo>
                          <a:pt x="1023" y="93"/>
                          <a:pt x="1023" y="61"/>
                          <a:pt x="992" y="61"/>
                        </a:cubicBezTo>
                        <a:cubicBezTo>
                          <a:pt x="992" y="61"/>
                          <a:pt x="992" y="61"/>
                          <a:pt x="961" y="61"/>
                        </a:cubicBezTo>
                        <a:lnTo>
                          <a:pt x="961" y="93"/>
                        </a:lnTo>
                        <a:cubicBezTo>
                          <a:pt x="961" y="93"/>
                          <a:pt x="961" y="124"/>
                          <a:pt x="930" y="124"/>
                        </a:cubicBezTo>
                        <a:cubicBezTo>
                          <a:pt x="930" y="155"/>
                          <a:pt x="930" y="155"/>
                          <a:pt x="900" y="155"/>
                        </a:cubicBezTo>
                        <a:lnTo>
                          <a:pt x="900" y="155"/>
                        </a:lnTo>
                        <a:lnTo>
                          <a:pt x="900" y="186"/>
                        </a:lnTo>
                        <a:cubicBezTo>
                          <a:pt x="900" y="217"/>
                          <a:pt x="900" y="217"/>
                          <a:pt x="900" y="217"/>
                        </a:cubicBezTo>
                        <a:cubicBezTo>
                          <a:pt x="900" y="278"/>
                          <a:pt x="900" y="278"/>
                          <a:pt x="900" y="278"/>
                        </a:cubicBezTo>
                        <a:cubicBezTo>
                          <a:pt x="868" y="248"/>
                          <a:pt x="868" y="248"/>
                          <a:pt x="868" y="248"/>
                        </a:cubicBezTo>
                        <a:lnTo>
                          <a:pt x="868" y="248"/>
                        </a:lnTo>
                        <a:cubicBezTo>
                          <a:pt x="837" y="248"/>
                          <a:pt x="837" y="248"/>
                          <a:pt x="837" y="248"/>
                        </a:cubicBezTo>
                        <a:lnTo>
                          <a:pt x="837" y="248"/>
                        </a:lnTo>
                        <a:lnTo>
                          <a:pt x="806" y="248"/>
                        </a:lnTo>
                        <a:lnTo>
                          <a:pt x="806" y="248"/>
                        </a:lnTo>
                        <a:lnTo>
                          <a:pt x="806" y="248"/>
                        </a:lnTo>
                        <a:cubicBezTo>
                          <a:pt x="775" y="248"/>
                          <a:pt x="775" y="248"/>
                          <a:pt x="775" y="248"/>
                        </a:cubicBezTo>
                        <a:lnTo>
                          <a:pt x="775" y="217"/>
                        </a:lnTo>
                        <a:lnTo>
                          <a:pt x="775" y="217"/>
                        </a:lnTo>
                        <a:cubicBezTo>
                          <a:pt x="775" y="186"/>
                          <a:pt x="744" y="186"/>
                          <a:pt x="744" y="186"/>
                        </a:cubicBezTo>
                        <a:cubicBezTo>
                          <a:pt x="744" y="186"/>
                          <a:pt x="744" y="186"/>
                          <a:pt x="713" y="186"/>
                        </a:cubicBezTo>
                        <a:cubicBezTo>
                          <a:pt x="713" y="186"/>
                          <a:pt x="713" y="186"/>
                          <a:pt x="682" y="186"/>
                        </a:cubicBezTo>
                        <a:cubicBezTo>
                          <a:pt x="682" y="186"/>
                          <a:pt x="682" y="217"/>
                          <a:pt x="682" y="248"/>
                        </a:cubicBezTo>
                        <a:cubicBezTo>
                          <a:pt x="682" y="248"/>
                          <a:pt x="652" y="248"/>
                          <a:pt x="652" y="278"/>
                        </a:cubicBezTo>
                        <a:lnTo>
                          <a:pt x="652" y="278"/>
                        </a:lnTo>
                        <a:cubicBezTo>
                          <a:pt x="652" y="278"/>
                          <a:pt x="652" y="278"/>
                          <a:pt x="620" y="310"/>
                        </a:cubicBezTo>
                        <a:lnTo>
                          <a:pt x="620" y="310"/>
                        </a:lnTo>
                        <a:cubicBezTo>
                          <a:pt x="620" y="310"/>
                          <a:pt x="620" y="310"/>
                          <a:pt x="589" y="310"/>
                        </a:cubicBezTo>
                        <a:lnTo>
                          <a:pt x="589" y="310"/>
                        </a:lnTo>
                        <a:cubicBezTo>
                          <a:pt x="589" y="310"/>
                          <a:pt x="589" y="310"/>
                          <a:pt x="558" y="310"/>
                        </a:cubicBezTo>
                        <a:cubicBezTo>
                          <a:pt x="558" y="341"/>
                          <a:pt x="558" y="372"/>
                          <a:pt x="558" y="372"/>
                        </a:cubicBezTo>
                        <a:cubicBezTo>
                          <a:pt x="558" y="526"/>
                          <a:pt x="558" y="526"/>
                          <a:pt x="558" y="526"/>
                        </a:cubicBezTo>
                        <a:cubicBezTo>
                          <a:pt x="528" y="402"/>
                          <a:pt x="528" y="402"/>
                          <a:pt x="528" y="402"/>
                        </a:cubicBezTo>
                        <a:cubicBezTo>
                          <a:pt x="528" y="372"/>
                          <a:pt x="528" y="372"/>
                          <a:pt x="496" y="372"/>
                        </a:cubicBezTo>
                        <a:lnTo>
                          <a:pt x="496" y="372"/>
                        </a:lnTo>
                        <a:lnTo>
                          <a:pt x="496" y="372"/>
                        </a:lnTo>
                        <a:lnTo>
                          <a:pt x="496" y="372"/>
                        </a:lnTo>
                        <a:lnTo>
                          <a:pt x="496" y="372"/>
                        </a:lnTo>
                        <a:lnTo>
                          <a:pt x="496" y="402"/>
                        </a:lnTo>
                        <a:cubicBezTo>
                          <a:pt x="496" y="434"/>
                          <a:pt x="496" y="434"/>
                          <a:pt x="465" y="465"/>
                        </a:cubicBezTo>
                        <a:lnTo>
                          <a:pt x="465" y="465"/>
                        </a:lnTo>
                        <a:cubicBezTo>
                          <a:pt x="465" y="465"/>
                          <a:pt x="434" y="496"/>
                          <a:pt x="404" y="526"/>
                        </a:cubicBezTo>
                        <a:cubicBezTo>
                          <a:pt x="404" y="558"/>
                          <a:pt x="404" y="558"/>
                          <a:pt x="372" y="558"/>
                        </a:cubicBezTo>
                        <a:lnTo>
                          <a:pt x="372" y="558"/>
                        </a:lnTo>
                        <a:lnTo>
                          <a:pt x="372" y="558"/>
                        </a:lnTo>
                        <a:cubicBezTo>
                          <a:pt x="341" y="558"/>
                          <a:pt x="341" y="558"/>
                          <a:pt x="341" y="558"/>
                        </a:cubicBezTo>
                        <a:cubicBezTo>
                          <a:pt x="310" y="558"/>
                          <a:pt x="310" y="558"/>
                          <a:pt x="310" y="558"/>
                        </a:cubicBezTo>
                        <a:cubicBezTo>
                          <a:pt x="280" y="558"/>
                          <a:pt x="280" y="589"/>
                          <a:pt x="248" y="589"/>
                        </a:cubicBezTo>
                        <a:cubicBezTo>
                          <a:pt x="248" y="620"/>
                          <a:pt x="217" y="620"/>
                          <a:pt x="217" y="620"/>
                        </a:cubicBezTo>
                        <a:cubicBezTo>
                          <a:pt x="186" y="620"/>
                          <a:pt x="186" y="620"/>
                          <a:pt x="186" y="620"/>
                        </a:cubicBezTo>
                        <a:lnTo>
                          <a:pt x="186" y="620"/>
                        </a:lnTo>
                        <a:lnTo>
                          <a:pt x="156" y="620"/>
                        </a:lnTo>
                        <a:lnTo>
                          <a:pt x="156" y="620"/>
                        </a:lnTo>
                        <a:cubicBezTo>
                          <a:pt x="124" y="650"/>
                          <a:pt x="93" y="682"/>
                          <a:pt x="62" y="682"/>
                        </a:cubicBezTo>
                        <a:cubicBezTo>
                          <a:pt x="62" y="682"/>
                          <a:pt x="62" y="682"/>
                          <a:pt x="62" y="713"/>
                        </a:cubicBezTo>
                        <a:cubicBezTo>
                          <a:pt x="62" y="713"/>
                          <a:pt x="62" y="713"/>
                          <a:pt x="32" y="713"/>
                        </a:cubicBezTo>
                        <a:lnTo>
                          <a:pt x="32" y="713"/>
                        </a:lnTo>
                        <a:cubicBezTo>
                          <a:pt x="32" y="744"/>
                          <a:pt x="32" y="744"/>
                          <a:pt x="32" y="744"/>
                        </a:cubicBezTo>
                        <a:cubicBezTo>
                          <a:pt x="32" y="774"/>
                          <a:pt x="32" y="774"/>
                          <a:pt x="0" y="806"/>
                        </a:cubicBezTo>
                        <a:lnTo>
                          <a:pt x="0" y="806"/>
                        </a:lnTo>
                        <a:cubicBezTo>
                          <a:pt x="0" y="837"/>
                          <a:pt x="0" y="837"/>
                          <a:pt x="32" y="868"/>
                        </a:cubicBezTo>
                        <a:cubicBezTo>
                          <a:pt x="32" y="868"/>
                          <a:pt x="62" y="898"/>
                          <a:pt x="62" y="930"/>
                        </a:cubicBezTo>
                        <a:cubicBezTo>
                          <a:pt x="32" y="930"/>
                          <a:pt x="32" y="961"/>
                          <a:pt x="32" y="961"/>
                        </a:cubicBezTo>
                        <a:cubicBezTo>
                          <a:pt x="32" y="961"/>
                          <a:pt x="32" y="961"/>
                          <a:pt x="0" y="961"/>
                        </a:cubicBezTo>
                        <a:cubicBezTo>
                          <a:pt x="0" y="992"/>
                          <a:pt x="32" y="992"/>
                          <a:pt x="32" y="992"/>
                        </a:cubicBezTo>
                        <a:cubicBezTo>
                          <a:pt x="32" y="992"/>
                          <a:pt x="32" y="1022"/>
                          <a:pt x="32" y="1054"/>
                        </a:cubicBezTo>
                        <a:lnTo>
                          <a:pt x="62" y="1085"/>
                        </a:lnTo>
                        <a:cubicBezTo>
                          <a:pt x="62" y="1116"/>
                          <a:pt x="93" y="1116"/>
                          <a:pt x="93" y="1146"/>
                        </a:cubicBezTo>
                        <a:lnTo>
                          <a:pt x="93" y="1209"/>
                        </a:lnTo>
                        <a:cubicBezTo>
                          <a:pt x="93" y="1209"/>
                          <a:pt x="93" y="1240"/>
                          <a:pt x="124" y="1302"/>
                        </a:cubicBezTo>
                        <a:lnTo>
                          <a:pt x="124" y="1302"/>
                        </a:lnTo>
                        <a:cubicBezTo>
                          <a:pt x="124" y="1333"/>
                          <a:pt x="124" y="1364"/>
                          <a:pt x="124" y="1364"/>
                        </a:cubicBezTo>
                        <a:cubicBezTo>
                          <a:pt x="124" y="1394"/>
                          <a:pt x="124" y="1394"/>
                          <a:pt x="124" y="1394"/>
                        </a:cubicBezTo>
                        <a:cubicBezTo>
                          <a:pt x="124" y="1426"/>
                          <a:pt x="124" y="1426"/>
                          <a:pt x="93" y="1426"/>
                        </a:cubicBezTo>
                        <a:cubicBezTo>
                          <a:pt x="93" y="1457"/>
                          <a:pt x="124" y="1457"/>
                          <a:pt x="124" y="1457"/>
                        </a:cubicBezTo>
                        <a:lnTo>
                          <a:pt x="124" y="1487"/>
                        </a:lnTo>
                        <a:cubicBezTo>
                          <a:pt x="156" y="1487"/>
                          <a:pt x="186" y="1487"/>
                          <a:pt x="186" y="1487"/>
                        </a:cubicBezTo>
                        <a:cubicBezTo>
                          <a:pt x="186" y="1487"/>
                          <a:pt x="186" y="1487"/>
                          <a:pt x="217" y="1487"/>
                        </a:cubicBezTo>
                        <a:lnTo>
                          <a:pt x="217" y="1487"/>
                        </a:lnTo>
                        <a:lnTo>
                          <a:pt x="248" y="1487"/>
                        </a:lnTo>
                        <a:lnTo>
                          <a:pt x="248" y="1487"/>
                        </a:lnTo>
                        <a:cubicBezTo>
                          <a:pt x="248" y="1457"/>
                          <a:pt x="310" y="1426"/>
                          <a:pt x="372" y="1426"/>
                        </a:cubicBezTo>
                        <a:cubicBezTo>
                          <a:pt x="372" y="1426"/>
                          <a:pt x="372" y="1426"/>
                          <a:pt x="404" y="1426"/>
                        </a:cubicBezTo>
                        <a:cubicBezTo>
                          <a:pt x="434" y="1426"/>
                          <a:pt x="465" y="1426"/>
                          <a:pt x="465" y="1426"/>
                        </a:cubicBezTo>
                        <a:lnTo>
                          <a:pt x="465" y="1426"/>
                        </a:lnTo>
                        <a:cubicBezTo>
                          <a:pt x="465" y="1426"/>
                          <a:pt x="496" y="1426"/>
                          <a:pt x="528" y="1426"/>
                        </a:cubicBezTo>
                        <a:lnTo>
                          <a:pt x="528" y="1426"/>
                        </a:lnTo>
                        <a:cubicBezTo>
                          <a:pt x="528" y="1426"/>
                          <a:pt x="528" y="1426"/>
                          <a:pt x="558" y="1426"/>
                        </a:cubicBezTo>
                        <a:cubicBezTo>
                          <a:pt x="558" y="1394"/>
                          <a:pt x="558" y="1394"/>
                          <a:pt x="558" y="1394"/>
                        </a:cubicBezTo>
                        <a:cubicBezTo>
                          <a:pt x="558" y="1394"/>
                          <a:pt x="558" y="1394"/>
                          <a:pt x="558" y="1364"/>
                        </a:cubicBezTo>
                        <a:cubicBezTo>
                          <a:pt x="558" y="1364"/>
                          <a:pt x="589" y="1333"/>
                          <a:pt x="652" y="1333"/>
                        </a:cubicBezTo>
                        <a:lnTo>
                          <a:pt x="652" y="1333"/>
                        </a:lnTo>
                        <a:cubicBezTo>
                          <a:pt x="682" y="1333"/>
                          <a:pt x="713" y="1302"/>
                          <a:pt x="775" y="1302"/>
                        </a:cubicBezTo>
                        <a:lnTo>
                          <a:pt x="806" y="1302"/>
                        </a:lnTo>
                        <a:cubicBezTo>
                          <a:pt x="806" y="1270"/>
                          <a:pt x="837" y="1270"/>
                          <a:pt x="837" y="1270"/>
                        </a:cubicBezTo>
                        <a:cubicBezTo>
                          <a:pt x="868" y="1270"/>
                          <a:pt x="868" y="1270"/>
                          <a:pt x="868" y="1270"/>
                        </a:cubicBezTo>
                        <a:lnTo>
                          <a:pt x="900" y="1270"/>
                        </a:lnTo>
                        <a:lnTo>
                          <a:pt x="900" y="1270"/>
                        </a:lnTo>
                        <a:lnTo>
                          <a:pt x="930" y="1270"/>
                        </a:lnTo>
                        <a:lnTo>
                          <a:pt x="961" y="1270"/>
                        </a:lnTo>
                        <a:cubicBezTo>
                          <a:pt x="992" y="1270"/>
                          <a:pt x="992" y="1270"/>
                          <a:pt x="1023" y="1270"/>
                        </a:cubicBezTo>
                        <a:cubicBezTo>
                          <a:pt x="1023" y="1302"/>
                          <a:pt x="1054" y="1302"/>
                          <a:pt x="1085" y="1302"/>
                        </a:cubicBezTo>
                        <a:cubicBezTo>
                          <a:pt x="1116" y="1302"/>
                          <a:pt x="1147" y="1333"/>
                          <a:pt x="1147" y="1364"/>
                        </a:cubicBezTo>
                        <a:lnTo>
                          <a:pt x="1178" y="1364"/>
                        </a:lnTo>
                        <a:cubicBezTo>
                          <a:pt x="1178" y="1394"/>
                          <a:pt x="1209" y="1426"/>
                          <a:pt x="1209" y="1457"/>
                        </a:cubicBezTo>
                        <a:cubicBezTo>
                          <a:pt x="1209" y="1457"/>
                          <a:pt x="1209" y="1457"/>
                          <a:pt x="1240" y="1457"/>
                        </a:cubicBezTo>
                        <a:cubicBezTo>
                          <a:pt x="1240" y="1426"/>
                          <a:pt x="1271" y="1394"/>
                          <a:pt x="1302" y="1394"/>
                        </a:cubicBezTo>
                        <a:lnTo>
                          <a:pt x="1302" y="1364"/>
                        </a:lnTo>
                        <a:cubicBezTo>
                          <a:pt x="1302" y="1333"/>
                          <a:pt x="1302" y="1333"/>
                          <a:pt x="1302" y="1333"/>
                        </a:cubicBezTo>
                        <a:cubicBezTo>
                          <a:pt x="1364" y="1333"/>
                          <a:pt x="1364" y="1333"/>
                          <a:pt x="1364" y="1333"/>
                        </a:cubicBezTo>
                        <a:cubicBezTo>
                          <a:pt x="1364" y="1364"/>
                          <a:pt x="1364" y="1364"/>
                          <a:pt x="1364" y="1364"/>
                        </a:cubicBezTo>
                        <a:cubicBezTo>
                          <a:pt x="1364" y="1394"/>
                          <a:pt x="1364" y="1394"/>
                          <a:pt x="1364" y="1426"/>
                        </a:cubicBezTo>
                        <a:lnTo>
                          <a:pt x="1364" y="1426"/>
                        </a:lnTo>
                        <a:cubicBezTo>
                          <a:pt x="1364" y="1457"/>
                          <a:pt x="1395" y="1487"/>
                          <a:pt x="1395" y="1487"/>
                        </a:cubicBezTo>
                        <a:cubicBezTo>
                          <a:pt x="1395" y="1518"/>
                          <a:pt x="1395" y="1518"/>
                          <a:pt x="1395" y="1518"/>
                        </a:cubicBezTo>
                        <a:lnTo>
                          <a:pt x="1426" y="1550"/>
                        </a:lnTo>
                        <a:cubicBezTo>
                          <a:pt x="1457" y="1581"/>
                          <a:pt x="1457" y="1611"/>
                          <a:pt x="1457" y="1642"/>
                        </a:cubicBezTo>
                        <a:lnTo>
                          <a:pt x="1457" y="1642"/>
                        </a:lnTo>
                        <a:lnTo>
                          <a:pt x="1488" y="1674"/>
                        </a:lnTo>
                        <a:cubicBezTo>
                          <a:pt x="1488" y="1674"/>
                          <a:pt x="1488" y="1705"/>
                          <a:pt x="1519" y="1705"/>
                        </a:cubicBezTo>
                        <a:cubicBezTo>
                          <a:pt x="1519" y="1705"/>
                          <a:pt x="1519" y="1705"/>
                          <a:pt x="1550" y="1705"/>
                        </a:cubicBezTo>
                        <a:cubicBezTo>
                          <a:pt x="1581" y="1705"/>
                          <a:pt x="1581" y="1705"/>
                          <a:pt x="1581" y="1705"/>
                        </a:cubicBezTo>
                        <a:lnTo>
                          <a:pt x="1581" y="1705"/>
                        </a:lnTo>
                        <a:cubicBezTo>
                          <a:pt x="1612" y="1705"/>
                          <a:pt x="1612" y="1705"/>
                          <a:pt x="1643" y="1735"/>
                        </a:cubicBezTo>
                        <a:lnTo>
                          <a:pt x="1643" y="1735"/>
                        </a:lnTo>
                        <a:cubicBezTo>
                          <a:pt x="1643" y="1735"/>
                          <a:pt x="1643" y="1735"/>
                          <a:pt x="1674" y="1735"/>
                        </a:cubicBezTo>
                        <a:lnTo>
                          <a:pt x="1674" y="1705"/>
                        </a:lnTo>
                        <a:cubicBezTo>
                          <a:pt x="1705" y="1705"/>
                          <a:pt x="1705" y="1705"/>
                          <a:pt x="1736" y="1705"/>
                        </a:cubicBezTo>
                        <a:lnTo>
                          <a:pt x="1736" y="1705"/>
                        </a:lnTo>
                        <a:lnTo>
                          <a:pt x="1736" y="1705"/>
                        </a:lnTo>
                        <a:cubicBezTo>
                          <a:pt x="1767" y="1705"/>
                          <a:pt x="1767" y="1705"/>
                          <a:pt x="1798" y="1735"/>
                        </a:cubicBezTo>
                        <a:lnTo>
                          <a:pt x="1798" y="1735"/>
                        </a:lnTo>
                        <a:cubicBezTo>
                          <a:pt x="1829" y="1735"/>
                          <a:pt x="1829" y="1705"/>
                          <a:pt x="1860" y="1705"/>
                        </a:cubicBezTo>
                        <a:lnTo>
                          <a:pt x="1860" y="1705"/>
                        </a:lnTo>
                        <a:cubicBezTo>
                          <a:pt x="1860" y="1674"/>
                          <a:pt x="1891" y="1674"/>
                          <a:pt x="1922" y="1674"/>
                        </a:cubicBezTo>
                        <a:lnTo>
                          <a:pt x="1922" y="1674"/>
                        </a:lnTo>
                        <a:lnTo>
                          <a:pt x="1922" y="1674"/>
                        </a:lnTo>
                        <a:cubicBezTo>
                          <a:pt x="1953" y="1674"/>
                          <a:pt x="1953" y="1674"/>
                          <a:pt x="1953" y="1674"/>
                        </a:cubicBezTo>
                        <a:cubicBezTo>
                          <a:pt x="1984" y="1674"/>
                          <a:pt x="1984" y="1674"/>
                          <a:pt x="1984" y="1674"/>
                        </a:cubicBezTo>
                        <a:cubicBezTo>
                          <a:pt x="1984" y="1674"/>
                          <a:pt x="1984" y="1674"/>
                          <a:pt x="1984" y="1642"/>
                        </a:cubicBezTo>
                        <a:lnTo>
                          <a:pt x="1984" y="1642"/>
                        </a:lnTo>
                        <a:cubicBezTo>
                          <a:pt x="1984" y="1642"/>
                          <a:pt x="1984" y="1611"/>
                          <a:pt x="1984" y="1581"/>
                        </a:cubicBezTo>
                        <a:cubicBezTo>
                          <a:pt x="2015" y="1518"/>
                          <a:pt x="2046" y="1487"/>
                          <a:pt x="2046" y="1457"/>
                        </a:cubicBezTo>
                        <a:lnTo>
                          <a:pt x="2046" y="1426"/>
                        </a:lnTo>
                        <a:lnTo>
                          <a:pt x="2046" y="1426"/>
                        </a:lnTo>
                        <a:cubicBezTo>
                          <a:pt x="2046" y="1394"/>
                          <a:pt x="2077" y="1364"/>
                          <a:pt x="2108" y="1364"/>
                        </a:cubicBezTo>
                        <a:cubicBezTo>
                          <a:pt x="2108" y="1333"/>
                          <a:pt x="2108" y="1333"/>
                          <a:pt x="2139" y="1333"/>
                        </a:cubicBezTo>
                        <a:cubicBezTo>
                          <a:pt x="2139" y="1302"/>
                          <a:pt x="2139" y="1270"/>
                          <a:pt x="2139" y="1270"/>
                        </a:cubicBezTo>
                        <a:cubicBezTo>
                          <a:pt x="2170" y="1240"/>
                          <a:pt x="2170" y="1209"/>
                          <a:pt x="2170" y="1209"/>
                        </a:cubicBezTo>
                        <a:cubicBezTo>
                          <a:pt x="2170" y="1209"/>
                          <a:pt x="2170" y="1146"/>
                          <a:pt x="2170" y="1116"/>
                        </a:cubicBezTo>
                        <a:lnTo>
                          <a:pt x="2170" y="1116"/>
                        </a:lnTo>
                        <a:lnTo>
                          <a:pt x="2170" y="1085"/>
                        </a:lnTo>
                        <a:cubicBezTo>
                          <a:pt x="2170" y="1085"/>
                          <a:pt x="2170" y="1085"/>
                          <a:pt x="2170" y="105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9" name="Freeform 143">
                    <a:extLst>
                      <a:ext uri="{FF2B5EF4-FFF2-40B4-BE49-F238E27FC236}">
                        <a16:creationId xmlns:a16="http://schemas.microsoft.com/office/drawing/2014/main" id="{88AB77DA-7473-4D17-863C-49FDC030AA1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65775" y="2538413"/>
                    <a:ext cx="201613" cy="246062"/>
                  </a:xfrm>
                  <a:custGeom>
                    <a:avLst/>
                    <a:gdLst>
                      <a:gd name="T0" fmla="*/ 465 w 559"/>
                      <a:gd name="T1" fmla="*/ 403 h 683"/>
                      <a:gd name="T2" fmla="*/ 434 w 559"/>
                      <a:gd name="T3" fmla="*/ 372 h 683"/>
                      <a:gd name="T4" fmla="*/ 434 w 559"/>
                      <a:gd name="T5" fmla="*/ 310 h 683"/>
                      <a:gd name="T6" fmla="*/ 404 w 559"/>
                      <a:gd name="T7" fmla="*/ 279 h 683"/>
                      <a:gd name="T8" fmla="*/ 372 w 559"/>
                      <a:gd name="T9" fmla="*/ 279 h 683"/>
                      <a:gd name="T10" fmla="*/ 341 w 559"/>
                      <a:gd name="T11" fmla="*/ 248 h 683"/>
                      <a:gd name="T12" fmla="*/ 341 w 559"/>
                      <a:gd name="T13" fmla="*/ 217 h 683"/>
                      <a:gd name="T14" fmla="*/ 341 w 559"/>
                      <a:gd name="T15" fmla="*/ 217 h 683"/>
                      <a:gd name="T16" fmla="*/ 280 w 559"/>
                      <a:gd name="T17" fmla="*/ 186 h 683"/>
                      <a:gd name="T18" fmla="*/ 217 w 559"/>
                      <a:gd name="T19" fmla="*/ 124 h 683"/>
                      <a:gd name="T20" fmla="*/ 155 w 559"/>
                      <a:gd name="T21" fmla="*/ 62 h 683"/>
                      <a:gd name="T22" fmla="*/ 124 w 559"/>
                      <a:gd name="T23" fmla="*/ 31 h 683"/>
                      <a:gd name="T24" fmla="*/ 93 w 559"/>
                      <a:gd name="T25" fmla="*/ 0 h 683"/>
                      <a:gd name="T26" fmla="*/ 93 w 559"/>
                      <a:gd name="T27" fmla="*/ 0 h 683"/>
                      <a:gd name="T28" fmla="*/ 32 w 559"/>
                      <a:gd name="T29" fmla="*/ 0 h 683"/>
                      <a:gd name="T30" fmla="*/ 0 w 559"/>
                      <a:gd name="T31" fmla="*/ 0 h 683"/>
                      <a:gd name="T32" fmla="*/ 32 w 559"/>
                      <a:gd name="T33" fmla="*/ 31 h 683"/>
                      <a:gd name="T34" fmla="*/ 63 w 559"/>
                      <a:gd name="T35" fmla="*/ 62 h 683"/>
                      <a:gd name="T36" fmla="*/ 93 w 559"/>
                      <a:gd name="T37" fmla="*/ 93 h 683"/>
                      <a:gd name="T38" fmla="*/ 124 w 559"/>
                      <a:gd name="T39" fmla="*/ 155 h 683"/>
                      <a:gd name="T40" fmla="*/ 187 w 559"/>
                      <a:gd name="T41" fmla="*/ 186 h 683"/>
                      <a:gd name="T42" fmla="*/ 217 w 559"/>
                      <a:gd name="T43" fmla="*/ 248 h 683"/>
                      <a:gd name="T44" fmla="*/ 217 w 559"/>
                      <a:gd name="T45" fmla="*/ 279 h 683"/>
                      <a:gd name="T46" fmla="*/ 310 w 559"/>
                      <a:gd name="T47" fmla="*/ 403 h 683"/>
                      <a:gd name="T48" fmla="*/ 372 w 559"/>
                      <a:gd name="T49" fmla="*/ 527 h 683"/>
                      <a:gd name="T50" fmla="*/ 434 w 559"/>
                      <a:gd name="T51" fmla="*/ 589 h 683"/>
                      <a:gd name="T52" fmla="*/ 465 w 559"/>
                      <a:gd name="T53" fmla="*/ 620 h 683"/>
                      <a:gd name="T54" fmla="*/ 496 w 559"/>
                      <a:gd name="T55" fmla="*/ 651 h 683"/>
                      <a:gd name="T56" fmla="*/ 528 w 559"/>
                      <a:gd name="T57" fmla="*/ 651 h 683"/>
                      <a:gd name="T58" fmla="*/ 558 w 559"/>
                      <a:gd name="T59" fmla="*/ 651 h 683"/>
                      <a:gd name="T60" fmla="*/ 558 w 559"/>
                      <a:gd name="T61" fmla="*/ 589 h 683"/>
                      <a:gd name="T62" fmla="*/ 558 w 559"/>
                      <a:gd name="T63" fmla="*/ 558 h 683"/>
                      <a:gd name="T64" fmla="*/ 528 w 559"/>
                      <a:gd name="T65" fmla="*/ 527 h 683"/>
                      <a:gd name="T66" fmla="*/ 528 w 559"/>
                      <a:gd name="T67" fmla="*/ 496 h 683"/>
                      <a:gd name="T68" fmla="*/ 496 w 559"/>
                      <a:gd name="T69" fmla="*/ 465 h 6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559" h="683">
                        <a:moveTo>
                          <a:pt x="465" y="403"/>
                        </a:moveTo>
                        <a:lnTo>
                          <a:pt x="465" y="403"/>
                        </a:lnTo>
                        <a:lnTo>
                          <a:pt x="465" y="403"/>
                        </a:lnTo>
                        <a:cubicBezTo>
                          <a:pt x="465" y="403"/>
                          <a:pt x="434" y="403"/>
                          <a:pt x="434" y="372"/>
                        </a:cubicBezTo>
                        <a:cubicBezTo>
                          <a:pt x="434" y="372"/>
                          <a:pt x="434" y="372"/>
                          <a:pt x="434" y="341"/>
                        </a:cubicBezTo>
                        <a:cubicBezTo>
                          <a:pt x="434" y="341"/>
                          <a:pt x="404" y="341"/>
                          <a:pt x="434" y="310"/>
                        </a:cubicBezTo>
                        <a:lnTo>
                          <a:pt x="434" y="310"/>
                        </a:lnTo>
                        <a:cubicBezTo>
                          <a:pt x="404" y="310"/>
                          <a:pt x="404" y="310"/>
                          <a:pt x="404" y="279"/>
                        </a:cubicBezTo>
                        <a:lnTo>
                          <a:pt x="404" y="279"/>
                        </a:lnTo>
                        <a:lnTo>
                          <a:pt x="372" y="279"/>
                        </a:lnTo>
                        <a:lnTo>
                          <a:pt x="372" y="279"/>
                        </a:lnTo>
                        <a:cubicBezTo>
                          <a:pt x="341" y="248"/>
                          <a:pt x="341" y="248"/>
                          <a:pt x="341" y="248"/>
                        </a:cubicBezTo>
                        <a:lnTo>
                          <a:pt x="341" y="248"/>
                        </a:lnTo>
                        <a:lnTo>
                          <a:pt x="341" y="217"/>
                        </a:lnTo>
                        <a:lnTo>
                          <a:pt x="341" y="217"/>
                        </a:lnTo>
                        <a:lnTo>
                          <a:pt x="341" y="217"/>
                        </a:lnTo>
                        <a:cubicBezTo>
                          <a:pt x="310" y="217"/>
                          <a:pt x="310" y="186"/>
                          <a:pt x="310" y="186"/>
                        </a:cubicBezTo>
                        <a:cubicBezTo>
                          <a:pt x="280" y="186"/>
                          <a:pt x="280" y="186"/>
                          <a:pt x="280" y="186"/>
                        </a:cubicBezTo>
                        <a:cubicBezTo>
                          <a:pt x="280" y="186"/>
                          <a:pt x="248" y="186"/>
                          <a:pt x="217" y="186"/>
                        </a:cubicBezTo>
                        <a:cubicBezTo>
                          <a:pt x="217" y="155"/>
                          <a:pt x="217" y="155"/>
                          <a:pt x="217" y="124"/>
                        </a:cubicBezTo>
                        <a:lnTo>
                          <a:pt x="217" y="124"/>
                        </a:lnTo>
                        <a:cubicBezTo>
                          <a:pt x="187" y="124"/>
                          <a:pt x="155" y="93"/>
                          <a:pt x="155" y="62"/>
                        </a:cubicBezTo>
                        <a:cubicBezTo>
                          <a:pt x="124" y="62"/>
                          <a:pt x="124" y="62"/>
                          <a:pt x="124" y="31"/>
                        </a:cubicBezTo>
                        <a:lnTo>
                          <a:pt x="124" y="31"/>
                        </a:lnTo>
                        <a:cubicBezTo>
                          <a:pt x="124" y="31"/>
                          <a:pt x="124" y="31"/>
                          <a:pt x="93" y="0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cubicBezTo>
                          <a:pt x="93" y="0"/>
                          <a:pt x="93" y="0"/>
                          <a:pt x="63" y="0"/>
                        </a:cubicBezTo>
                        <a:cubicBezTo>
                          <a:pt x="63" y="0"/>
                          <a:pt x="63" y="0"/>
                          <a:pt x="32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32" y="0"/>
                          <a:pt x="32" y="0"/>
                          <a:pt x="32" y="31"/>
                        </a:cubicBezTo>
                        <a:cubicBezTo>
                          <a:pt x="32" y="31"/>
                          <a:pt x="32" y="62"/>
                          <a:pt x="63" y="62"/>
                        </a:cubicBezTo>
                        <a:lnTo>
                          <a:pt x="63" y="62"/>
                        </a:lnTo>
                        <a:lnTo>
                          <a:pt x="93" y="62"/>
                        </a:lnTo>
                        <a:lnTo>
                          <a:pt x="93" y="93"/>
                        </a:lnTo>
                        <a:cubicBezTo>
                          <a:pt x="124" y="124"/>
                          <a:pt x="124" y="124"/>
                          <a:pt x="124" y="155"/>
                        </a:cubicBezTo>
                        <a:lnTo>
                          <a:pt x="124" y="155"/>
                        </a:lnTo>
                        <a:lnTo>
                          <a:pt x="155" y="155"/>
                        </a:lnTo>
                        <a:lnTo>
                          <a:pt x="187" y="186"/>
                        </a:lnTo>
                        <a:lnTo>
                          <a:pt x="187" y="186"/>
                        </a:lnTo>
                        <a:cubicBezTo>
                          <a:pt x="187" y="217"/>
                          <a:pt x="217" y="217"/>
                          <a:pt x="217" y="248"/>
                        </a:cubicBezTo>
                        <a:lnTo>
                          <a:pt x="217" y="248"/>
                        </a:lnTo>
                        <a:lnTo>
                          <a:pt x="217" y="279"/>
                        </a:lnTo>
                        <a:cubicBezTo>
                          <a:pt x="217" y="279"/>
                          <a:pt x="217" y="279"/>
                          <a:pt x="248" y="310"/>
                        </a:cubicBezTo>
                        <a:cubicBezTo>
                          <a:pt x="248" y="310"/>
                          <a:pt x="280" y="372"/>
                          <a:pt x="310" y="403"/>
                        </a:cubicBezTo>
                        <a:cubicBezTo>
                          <a:pt x="310" y="434"/>
                          <a:pt x="310" y="465"/>
                          <a:pt x="310" y="465"/>
                        </a:cubicBezTo>
                        <a:cubicBezTo>
                          <a:pt x="310" y="465"/>
                          <a:pt x="341" y="496"/>
                          <a:pt x="372" y="527"/>
                        </a:cubicBezTo>
                        <a:lnTo>
                          <a:pt x="404" y="589"/>
                        </a:lnTo>
                        <a:cubicBezTo>
                          <a:pt x="434" y="589"/>
                          <a:pt x="434" y="589"/>
                          <a:pt x="434" y="589"/>
                        </a:cubicBezTo>
                        <a:lnTo>
                          <a:pt x="465" y="620"/>
                        </a:lnTo>
                        <a:lnTo>
                          <a:pt x="465" y="620"/>
                        </a:lnTo>
                        <a:lnTo>
                          <a:pt x="465" y="620"/>
                        </a:lnTo>
                        <a:cubicBezTo>
                          <a:pt x="465" y="651"/>
                          <a:pt x="496" y="651"/>
                          <a:pt x="496" y="651"/>
                        </a:cubicBezTo>
                        <a:lnTo>
                          <a:pt x="496" y="682"/>
                        </a:lnTo>
                        <a:cubicBezTo>
                          <a:pt x="528" y="682"/>
                          <a:pt x="528" y="651"/>
                          <a:pt x="528" y="651"/>
                        </a:cubicBezTo>
                        <a:cubicBezTo>
                          <a:pt x="528" y="651"/>
                          <a:pt x="528" y="651"/>
                          <a:pt x="558" y="651"/>
                        </a:cubicBezTo>
                        <a:lnTo>
                          <a:pt x="558" y="651"/>
                        </a:lnTo>
                        <a:lnTo>
                          <a:pt x="558" y="651"/>
                        </a:lnTo>
                        <a:cubicBezTo>
                          <a:pt x="558" y="651"/>
                          <a:pt x="558" y="620"/>
                          <a:pt x="558" y="589"/>
                        </a:cubicBezTo>
                        <a:lnTo>
                          <a:pt x="558" y="589"/>
                        </a:lnTo>
                        <a:lnTo>
                          <a:pt x="558" y="558"/>
                        </a:lnTo>
                        <a:lnTo>
                          <a:pt x="558" y="558"/>
                        </a:lnTo>
                        <a:cubicBezTo>
                          <a:pt x="528" y="527"/>
                          <a:pt x="528" y="527"/>
                          <a:pt x="528" y="527"/>
                        </a:cubicBezTo>
                        <a:cubicBezTo>
                          <a:pt x="558" y="527"/>
                          <a:pt x="558" y="527"/>
                          <a:pt x="558" y="527"/>
                        </a:cubicBezTo>
                        <a:cubicBezTo>
                          <a:pt x="528" y="527"/>
                          <a:pt x="528" y="496"/>
                          <a:pt x="528" y="496"/>
                        </a:cubicBezTo>
                        <a:lnTo>
                          <a:pt x="528" y="496"/>
                        </a:lnTo>
                        <a:cubicBezTo>
                          <a:pt x="528" y="496"/>
                          <a:pt x="496" y="496"/>
                          <a:pt x="496" y="465"/>
                        </a:cubicBezTo>
                        <a:cubicBezTo>
                          <a:pt x="465" y="465"/>
                          <a:pt x="465" y="434"/>
                          <a:pt x="465" y="40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0" name="Freeform 144">
                    <a:extLst>
                      <a:ext uri="{FF2B5EF4-FFF2-40B4-BE49-F238E27FC236}">
                        <a16:creationId xmlns:a16="http://schemas.microsoft.com/office/drawing/2014/main" id="{D949D92C-C5AE-4367-B85E-7BDFA580287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513138" y="1377950"/>
                    <a:ext cx="33337" cy="11113"/>
                  </a:xfrm>
                  <a:custGeom>
                    <a:avLst/>
                    <a:gdLst>
                      <a:gd name="T0" fmla="*/ 62 w 94"/>
                      <a:gd name="T1" fmla="*/ 0 h 33"/>
                      <a:gd name="T2" fmla="*/ 62 w 94"/>
                      <a:gd name="T3" fmla="*/ 0 h 33"/>
                      <a:gd name="T4" fmla="*/ 62 w 94"/>
                      <a:gd name="T5" fmla="*/ 0 h 33"/>
                      <a:gd name="T6" fmla="*/ 32 w 94"/>
                      <a:gd name="T7" fmla="*/ 0 h 33"/>
                      <a:gd name="T8" fmla="*/ 32 w 94"/>
                      <a:gd name="T9" fmla="*/ 0 h 33"/>
                      <a:gd name="T10" fmla="*/ 32 w 94"/>
                      <a:gd name="T11" fmla="*/ 0 h 33"/>
                      <a:gd name="T12" fmla="*/ 0 w 94"/>
                      <a:gd name="T13" fmla="*/ 0 h 33"/>
                      <a:gd name="T14" fmla="*/ 0 w 94"/>
                      <a:gd name="T15" fmla="*/ 0 h 33"/>
                      <a:gd name="T16" fmla="*/ 0 w 94"/>
                      <a:gd name="T17" fmla="*/ 0 h 33"/>
                      <a:gd name="T18" fmla="*/ 0 w 94"/>
                      <a:gd name="T19" fmla="*/ 32 h 33"/>
                      <a:gd name="T20" fmla="*/ 0 w 94"/>
                      <a:gd name="T21" fmla="*/ 32 h 33"/>
                      <a:gd name="T22" fmla="*/ 0 w 94"/>
                      <a:gd name="T23" fmla="*/ 32 h 33"/>
                      <a:gd name="T24" fmla="*/ 0 w 94"/>
                      <a:gd name="T25" fmla="*/ 32 h 33"/>
                      <a:gd name="T26" fmla="*/ 32 w 94"/>
                      <a:gd name="T27" fmla="*/ 32 h 33"/>
                      <a:gd name="T28" fmla="*/ 62 w 94"/>
                      <a:gd name="T29" fmla="*/ 32 h 33"/>
                      <a:gd name="T30" fmla="*/ 62 w 94"/>
                      <a:gd name="T31" fmla="*/ 32 h 33"/>
                      <a:gd name="T32" fmla="*/ 93 w 94"/>
                      <a:gd name="T33" fmla="*/ 32 h 33"/>
                      <a:gd name="T34" fmla="*/ 93 w 94"/>
                      <a:gd name="T35" fmla="*/ 32 h 33"/>
                      <a:gd name="T36" fmla="*/ 62 w 94"/>
                      <a:gd name="T37" fmla="*/ 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4" h="33">
                        <a:moveTo>
                          <a:pt x="62" y="0"/>
                        </a:move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32" y="0"/>
                        </a:lnTo>
                        <a:lnTo>
                          <a:pt x="32" y="0"/>
                        </a:lnTo>
                        <a:lnTo>
                          <a:pt x="32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32"/>
                        </a:lnTo>
                        <a:lnTo>
                          <a:pt x="0" y="32"/>
                        </a:lnTo>
                        <a:lnTo>
                          <a:pt x="0" y="32"/>
                        </a:lnTo>
                        <a:lnTo>
                          <a:pt x="0" y="32"/>
                        </a:lnTo>
                        <a:cubicBezTo>
                          <a:pt x="32" y="32"/>
                          <a:pt x="32" y="32"/>
                          <a:pt x="32" y="32"/>
                        </a:cubicBezTo>
                        <a:cubicBezTo>
                          <a:pt x="62" y="32"/>
                          <a:pt x="62" y="32"/>
                          <a:pt x="62" y="32"/>
                        </a:cubicBezTo>
                        <a:lnTo>
                          <a:pt x="62" y="32"/>
                        </a:lnTo>
                        <a:lnTo>
                          <a:pt x="93" y="32"/>
                        </a:lnTo>
                        <a:lnTo>
                          <a:pt x="93" y="32"/>
                        </a:lnTo>
                        <a:cubicBezTo>
                          <a:pt x="93" y="32"/>
                          <a:pt x="62" y="32"/>
                          <a:pt x="6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1" name="Freeform 145">
                    <a:extLst>
                      <a:ext uri="{FF2B5EF4-FFF2-40B4-BE49-F238E27FC236}">
                        <a16:creationId xmlns:a16="http://schemas.microsoft.com/office/drawing/2014/main" id="{C234F492-4E00-4DC8-9464-FDBBED60C5F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467100" y="1401763"/>
                    <a:ext cx="66675" cy="55562"/>
                  </a:xfrm>
                  <a:custGeom>
                    <a:avLst/>
                    <a:gdLst>
                      <a:gd name="T0" fmla="*/ 186 w 187"/>
                      <a:gd name="T1" fmla="*/ 62 h 155"/>
                      <a:gd name="T2" fmla="*/ 186 w 187"/>
                      <a:gd name="T3" fmla="*/ 62 h 155"/>
                      <a:gd name="T4" fmla="*/ 186 w 187"/>
                      <a:gd name="T5" fmla="*/ 30 h 155"/>
                      <a:gd name="T6" fmla="*/ 156 w 187"/>
                      <a:gd name="T7" fmla="*/ 30 h 155"/>
                      <a:gd name="T8" fmla="*/ 124 w 187"/>
                      <a:gd name="T9" fmla="*/ 30 h 155"/>
                      <a:gd name="T10" fmla="*/ 93 w 187"/>
                      <a:gd name="T11" fmla="*/ 0 h 155"/>
                      <a:gd name="T12" fmla="*/ 32 w 187"/>
                      <a:gd name="T13" fmla="*/ 0 h 155"/>
                      <a:gd name="T14" fmla="*/ 32 w 187"/>
                      <a:gd name="T15" fmla="*/ 0 h 155"/>
                      <a:gd name="T16" fmla="*/ 32 w 187"/>
                      <a:gd name="T17" fmla="*/ 0 h 155"/>
                      <a:gd name="T18" fmla="*/ 0 w 187"/>
                      <a:gd name="T19" fmla="*/ 0 h 155"/>
                      <a:gd name="T20" fmla="*/ 0 w 187"/>
                      <a:gd name="T21" fmla="*/ 0 h 155"/>
                      <a:gd name="T22" fmla="*/ 0 w 187"/>
                      <a:gd name="T23" fmla="*/ 0 h 155"/>
                      <a:gd name="T24" fmla="*/ 0 w 187"/>
                      <a:gd name="T25" fmla="*/ 0 h 155"/>
                      <a:gd name="T26" fmla="*/ 0 w 187"/>
                      <a:gd name="T27" fmla="*/ 30 h 155"/>
                      <a:gd name="T28" fmla="*/ 32 w 187"/>
                      <a:gd name="T29" fmla="*/ 30 h 155"/>
                      <a:gd name="T30" fmla="*/ 32 w 187"/>
                      <a:gd name="T31" fmla="*/ 30 h 155"/>
                      <a:gd name="T32" fmla="*/ 62 w 187"/>
                      <a:gd name="T33" fmla="*/ 62 h 155"/>
                      <a:gd name="T34" fmla="*/ 32 w 187"/>
                      <a:gd name="T35" fmla="*/ 93 h 155"/>
                      <a:gd name="T36" fmla="*/ 32 w 187"/>
                      <a:gd name="T37" fmla="*/ 124 h 155"/>
                      <a:gd name="T38" fmla="*/ 0 w 187"/>
                      <a:gd name="T39" fmla="*/ 124 h 155"/>
                      <a:gd name="T40" fmla="*/ 0 w 187"/>
                      <a:gd name="T41" fmla="*/ 154 h 155"/>
                      <a:gd name="T42" fmla="*/ 0 w 187"/>
                      <a:gd name="T43" fmla="*/ 154 h 155"/>
                      <a:gd name="T44" fmla="*/ 32 w 187"/>
                      <a:gd name="T45" fmla="*/ 154 h 155"/>
                      <a:gd name="T46" fmla="*/ 32 w 187"/>
                      <a:gd name="T47" fmla="*/ 154 h 155"/>
                      <a:gd name="T48" fmla="*/ 32 w 187"/>
                      <a:gd name="T49" fmla="*/ 154 h 155"/>
                      <a:gd name="T50" fmla="*/ 62 w 187"/>
                      <a:gd name="T51" fmla="*/ 154 h 155"/>
                      <a:gd name="T52" fmla="*/ 93 w 187"/>
                      <a:gd name="T53" fmla="*/ 124 h 155"/>
                      <a:gd name="T54" fmla="*/ 93 w 187"/>
                      <a:gd name="T55" fmla="*/ 124 h 155"/>
                      <a:gd name="T56" fmla="*/ 93 w 187"/>
                      <a:gd name="T57" fmla="*/ 124 h 155"/>
                      <a:gd name="T58" fmla="*/ 156 w 187"/>
                      <a:gd name="T59" fmla="*/ 93 h 155"/>
                      <a:gd name="T60" fmla="*/ 156 w 187"/>
                      <a:gd name="T61" fmla="*/ 93 h 155"/>
                      <a:gd name="T62" fmla="*/ 156 w 187"/>
                      <a:gd name="T63" fmla="*/ 93 h 155"/>
                      <a:gd name="T64" fmla="*/ 186 w 187"/>
                      <a:gd name="T65" fmla="*/ 93 h 155"/>
                      <a:gd name="T66" fmla="*/ 186 w 187"/>
                      <a:gd name="T67" fmla="*/ 93 h 155"/>
                      <a:gd name="T68" fmla="*/ 186 w 187"/>
                      <a:gd name="T69" fmla="*/ 93 h 155"/>
                      <a:gd name="T70" fmla="*/ 186 w 187"/>
                      <a:gd name="T71" fmla="*/ 62 h 1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187" h="155">
                        <a:moveTo>
                          <a:pt x="186" y="62"/>
                        </a:moveTo>
                        <a:lnTo>
                          <a:pt x="186" y="62"/>
                        </a:lnTo>
                        <a:lnTo>
                          <a:pt x="186" y="30"/>
                        </a:lnTo>
                        <a:lnTo>
                          <a:pt x="156" y="30"/>
                        </a:lnTo>
                        <a:lnTo>
                          <a:pt x="124" y="30"/>
                        </a:lnTo>
                        <a:cubicBezTo>
                          <a:pt x="124" y="30"/>
                          <a:pt x="93" y="30"/>
                          <a:pt x="93" y="0"/>
                        </a:cubicBezTo>
                        <a:cubicBezTo>
                          <a:pt x="62" y="0"/>
                          <a:pt x="62" y="0"/>
                          <a:pt x="32" y="0"/>
                        </a:cubicBezTo>
                        <a:lnTo>
                          <a:pt x="32" y="0"/>
                        </a:lnTo>
                        <a:lnTo>
                          <a:pt x="32" y="0"/>
                        </a:lnTo>
                        <a:cubicBezTo>
                          <a:pt x="32" y="0"/>
                          <a:pt x="32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0"/>
                          <a:pt x="0" y="30"/>
                          <a:pt x="0" y="30"/>
                        </a:cubicBezTo>
                        <a:cubicBezTo>
                          <a:pt x="0" y="30"/>
                          <a:pt x="0" y="30"/>
                          <a:pt x="32" y="30"/>
                        </a:cubicBezTo>
                        <a:lnTo>
                          <a:pt x="32" y="30"/>
                        </a:lnTo>
                        <a:cubicBezTo>
                          <a:pt x="32" y="62"/>
                          <a:pt x="62" y="62"/>
                          <a:pt x="62" y="62"/>
                        </a:cubicBezTo>
                        <a:cubicBezTo>
                          <a:pt x="32" y="93"/>
                          <a:pt x="32" y="93"/>
                          <a:pt x="32" y="93"/>
                        </a:cubicBezTo>
                        <a:cubicBezTo>
                          <a:pt x="32" y="124"/>
                          <a:pt x="32" y="124"/>
                          <a:pt x="32" y="124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124"/>
                          <a:pt x="0" y="124"/>
                          <a:pt x="0" y="154"/>
                        </a:cubicBezTo>
                        <a:lnTo>
                          <a:pt x="0" y="154"/>
                        </a:lnTo>
                        <a:lnTo>
                          <a:pt x="32" y="154"/>
                        </a:lnTo>
                        <a:lnTo>
                          <a:pt x="32" y="154"/>
                        </a:lnTo>
                        <a:lnTo>
                          <a:pt x="32" y="154"/>
                        </a:lnTo>
                        <a:lnTo>
                          <a:pt x="62" y="154"/>
                        </a:lnTo>
                        <a:cubicBezTo>
                          <a:pt x="62" y="124"/>
                          <a:pt x="62" y="124"/>
                          <a:pt x="93" y="124"/>
                        </a:cubicBezTo>
                        <a:lnTo>
                          <a:pt x="93" y="124"/>
                        </a:lnTo>
                        <a:lnTo>
                          <a:pt x="93" y="124"/>
                        </a:lnTo>
                        <a:cubicBezTo>
                          <a:pt x="124" y="93"/>
                          <a:pt x="124" y="93"/>
                          <a:pt x="156" y="93"/>
                        </a:cubicBezTo>
                        <a:lnTo>
                          <a:pt x="156" y="93"/>
                        </a:lnTo>
                        <a:lnTo>
                          <a:pt x="156" y="93"/>
                        </a:lnTo>
                        <a:lnTo>
                          <a:pt x="186" y="93"/>
                        </a:lnTo>
                        <a:lnTo>
                          <a:pt x="186" y="93"/>
                        </a:lnTo>
                        <a:lnTo>
                          <a:pt x="186" y="93"/>
                        </a:lnTo>
                        <a:lnTo>
                          <a:pt x="186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2" name="Freeform 146">
                    <a:extLst>
                      <a:ext uri="{FF2B5EF4-FFF2-40B4-BE49-F238E27FC236}">
                        <a16:creationId xmlns:a16="http://schemas.microsoft.com/office/drawing/2014/main" id="{F93D269C-71C7-4D76-8737-D0A172D2B15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557588" y="1311275"/>
                    <a:ext cx="134937" cy="168275"/>
                  </a:xfrm>
                  <a:custGeom>
                    <a:avLst/>
                    <a:gdLst>
                      <a:gd name="T0" fmla="*/ 248 w 373"/>
                      <a:gd name="T1" fmla="*/ 434 h 466"/>
                      <a:gd name="T2" fmla="*/ 310 w 373"/>
                      <a:gd name="T3" fmla="*/ 434 h 466"/>
                      <a:gd name="T4" fmla="*/ 341 w 373"/>
                      <a:gd name="T5" fmla="*/ 434 h 466"/>
                      <a:gd name="T6" fmla="*/ 341 w 373"/>
                      <a:gd name="T7" fmla="*/ 372 h 466"/>
                      <a:gd name="T8" fmla="*/ 372 w 373"/>
                      <a:gd name="T9" fmla="*/ 341 h 466"/>
                      <a:gd name="T10" fmla="*/ 341 w 373"/>
                      <a:gd name="T11" fmla="*/ 341 h 466"/>
                      <a:gd name="T12" fmla="*/ 310 w 373"/>
                      <a:gd name="T13" fmla="*/ 341 h 466"/>
                      <a:gd name="T14" fmla="*/ 280 w 373"/>
                      <a:gd name="T15" fmla="*/ 310 h 466"/>
                      <a:gd name="T16" fmla="*/ 280 w 373"/>
                      <a:gd name="T17" fmla="*/ 278 h 466"/>
                      <a:gd name="T18" fmla="*/ 280 w 373"/>
                      <a:gd name="T19" fmla="*/ 248 h 466"/>
                      <a:gd name="T20" fmla="*/ 217 w 373"/>
                      <a:gd name="T21" fmla="*/ 217 h 466"/>
                      <a:gd name="T22" fmla="*/ 186 w 373"/>
                      <a:gd name="T23" fmla="*/ 185 h 466"/>
                      <a:gd name="T24" fmla="*/ 156 w 373"/>
                      <a:gd name="T25" fmla="*/ 154 h 466"/>
                      <a:gd name="T26" fmla="*/ 124 w 373"/>
                      <a:gd name="T27" fmla="*/ 154 h 466"/>
                      <a:gd name="T28" fmla="*/ 93 w 373"/>
                      <a:gd name="T29" fmla="*/ 124 h 466"/>
                      <a:gd name="T30" fmla="*/ 124 w 373"/>
                      <a:gd name="T31" fmla="*/ 93 h 466"/>
                      <a:gd name="T32" fmla="*/ 156 w 373"/>
                      <a:gd name="T33" fmla="*/ 93 h 466"/>
                      <a:gd name="T34" fmla="*/ 156 w 373"/>
                      <a:gd name="T35" fmla="*/ 30 h 466"/>
                      <a:gd name="T36" fmla="*/ 93 w 373"/>
                      <a:gd name="T37" fmla="*/ 30 h 466"/>
                      <a:gd name="T38" fmla="*/ 62 w 373"/>
                      <a:gd name="T39" fmla="*/ 0 h 466"/>
                      <a:gd name="T40" fmla="*/ 31 w 373"/>
                      <a:gd name="T41" fmla="*/ 0 h 466"/>
                      <a:gd name="T42" fmla="*/ 31 w 373"/>
                      <a:gd name="T43" fmla="*/ 30 h 466"/>
                      <a:gd name="T44" fmla="*/ 0 w 373"/>
                      <a:gd name="T45" fmla="*/ 62 h 466"/>
                      <a:gd name="T46" fmla="*/ 0 w 373"/>
                      <a:gd name="T47" fmla="*/ 93 h 466"/>
                      <a:gd name="T48" fmla="*/ 0 w 373"/>
                      <a:gd name="T49" fmla="*/ 93 h 466"/>
                      <a:gd name="T50" fmla="*/ 31 w 373"/>
                      <a:gd name="T51" fmla="*/ 93 h 466"/>
                      <a:gd name="T52" fmla="*/ 31 w 373"/>
                      <a:gd name="T53" fmla="*/ 154 h 466"/>
                      <a:gd name="T54" fmla="*/ 31 w 373"/>
                      <a:gd name="T55" fmla="*/ 185 h 466"/>
                      <a:gd name="T56" fmla="*/ 62 w 373"/>
                      <a:gd name="T57" fmla="*/ 185 h 466"/>
                      <a:gd name="T58" fmla="*/ 62 w 373"/>
                      <a:gd name="T59" fmla="*/ 185 h 466"/>
                      <a:gd name="T60" fmla="*/ 124 w 373"/>
                      <a:gd name="T61" fmla="*/ 185 h 466"/>
                      <a:gd name="T62" fmla="*/ 124 w 373"/>
                      <a:gd name="T63" fmla="*/ 217 h 466"/>
                      <a:gd name="T64" fmla="*/ 156 w 373"/>
                      <a:gd name="T65" fmla="*/ 278 h 466"/>
                      <a:gd name="T66" fmla="*/ 93 w 373"/>
                      <a:gd name="T67" fmla="*/ 341 h 466"/>
                      <a:gd name="T68" fmla="*/ 62 w 373"/>
                      <a:gd name="T69" fmla="*/ 372 h 466"/>
                      <a:gd name="T70" fmla="*/ 124 w 373"/>
                      <a:gd name="T71" fmla="*/ 402 h 466"/>
                      <a:gd name="T72" fmla="*/ 156 w 373"/>
                      <a:gd name="T73" fmla="*/ 372 h 466"/>
                      <a:gd name="T74" fmla="*/ 156 w 373"/>
                      <a:gd name="T75" fmla="*/ 434 h 466"/>
                      <a:gd name="T76" fmla="*/ 156 w 373"/>
                      <a:gd name="T77" fmla="*/ 434 h 466"/>
                      <a:gd name="T78" fmla="*/ 186 w 373"/>
                      <a:gd name="T79" fmla="*/ 434 h 466"/>
                      <a:gd name="T80" fmla="*/ 248 w 373"/>
                      <a:gd name="T81" fmla="*/ 434 h 4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73" h="466">
                        <a:moveTo>
                          <a:pt x="248" y="434"/>
                        </a:moveTo>
                        <a:lnTo>
                          <a:pt x="248" y="434"/>
                        </a:lnTo>
                        <a:lnTo>
                          <a:pt x="280" y="434"/>
                        </a:lnTo>
                        <a:cubicBezTo>
                          <a:pt x="310" y="434"/>
                          <a:pt x="310" y="434"/>
                          <a:pt x="310" y="434"/>
                        </a:cubicBezTo>
                        <a:lnTo>
                          <a:pt x="341" y="434"/>
                        </a:lnTo>
                        <a:lnTo>
                          <a:pt x="341" y="434"/>
                        </a:lnTo>
                        <a:lnTo>
                          <a:pt x="341" y="402"/>
                        </a:lnTo>
                        <a:lnTo>
                          <a:pt x="341" y="372"/>
                        </a:lnTo>
                        <a:cubicBezTo>
                          <a:pt x="372" y="372"/>
                          <a:pt x="372" y="372"/>
                          <a:pt x="372" y="341"/>
                        </a:cubicBezTo>
                        <a:lnTo>
                          <a:pt x="372" y="341"/>
                        </a:lnTo>
                        <a:lnTo>
                          <a:pt x="372" y="341"/>
                        </a:lnTo>
                        <a:cubicBezTo>
                          <a:pt x="341" y="341"/>
                          <a:pt x="341" y="341"/>
                          <a:pt x="341" y="341"/>
                        </a:cubicBezTo>
                        <a:cubicBezTo>
                          <a:pt x="310" y="341"/>
                          <a:pt x="310" y="341"/>
                          <a:pt x="310" y="341"/>
                        </a:cubicBezTo>
                        <a:lnTo>
                          <a:pt x="310" y="341"/>
                        </a:lnTo>
                        <a:cubicBezTo>
                          <a:pt x="280" y="341"/>
                          <a:pt x="280" y="341"/>
                          <a:pt x="280" y="341"/>
                        </a:cubicBezTo>
                        <a:cubicBezTo>
                          <a:pt x="280" y="310"/>
                          <a:pt x="280" y="310"/>
                          <a:pt x="280" y="310"/>
                        </a:cubicBezTo>
                        <a:lnTo>
                          <a:pt x="280" y="310"/>
                        </a:lnTo>
                        <a:cubicBezTo>
                          <a:pt x="280" y="310"/>
                          <a:pt x="280" y="310"/>
                          <a:pt x="280" y="278"/>
                        </a:cubicBezTo>
                        <a:lnTo>
                          <a:pt x="280" y="278"/>
                        </a:lnTo>
                        <a:lnTo>
                          <a:pt x="280" y="248"/>
                        </a:lnTo>
                        <a:cubicBezTo>
                          <a:pt x="280" y="248"/>
                          <a:pt x="280" y="248"/>
                          <a:pt x="248" y="248"/>
                        </a:cubicBezTo>
                        <a:cubicBezTo>
                          <a:pt x="248" y="248"/>
                          <a:pt x="248" y="217"/>
                          <a:pt x="217" y="217"/>
                        </a:cubicBezTo>
                        <a:lnTo>
                          <a:pt x="186" y="185"/>
                        </a:lnTo>
                        <a:lnTo>
                          <a:pt x="186" y="185"/>
                        </a:lnTo>
                        <a:cubicBezTo>
                          <a:pt x="186" y="154"/>
                          <a:pt x="186" y="154"/>
                          <a:pt x="156" y="154"/>
                        </a:cubicBezTo>
                        <a:lnTo>
                          <a:pt x="156" y="154"/>
                        </a:lnTo>
                        <a:lnTo>
                          <a:pt x="124" y="154"/>
                        </a:lnTo>
                        <a:lnTo>
                          <a:pt x="124" y="154"/>
                        </a:lnTo>
                        <a:lnTo>
                          <a:pt x="93" y="154"/>
                        </a:lnTo>
                        <a:cubicBezTo>
                          <a:pt x="93" y="124"/>
                          <a:pt x="93" y="124"/>
                          <a:pt x="93" y="124"/>
                        </a:cubicBezTo>
                        <a:cubicBezTo>
                          <a:pt x="93" y="93"/>
                          <a:pt x="93" y="93"/>
                          <a:pt x="124" y="93"/>
                        </a:cubicBezTo>
                        <a:lnTo>
                          <a:pt x="124" y="93"/>
                        </a:lnTo>
                        <a:lnTo>
                          <a:pt x="124" y="93"/>
                        </a:lnTo>
                        <a:cubicBezTo>
                          <a:pt x="156" y="93"/>
                          <a:pt x="156" y="93"/>
                          <a:pt x="156" y="93"/>
                        </a:cubicBezTo>
                        <a:cubicBezTo>
                          <a:pt x="156" y="62"/>
                          <a:pt x="156" y="62"/>
                          <a:pt x="156" y="62"/>
                        </a:cubicBezTo>
                        <a:lnTo>
                          <a:pt x="156" y="30"/>
                        </a:lnTo>
                        <a:cubicBezTo>
                          <a:pt x="156" y="30"/>
                          <a:pt x="124" y="30"/>
                          <a:pt x="93" y="30"/>
                        </a:cubicBezTo>
                        <a:lnTo>
                          <a:pt x="93" y="30"/>
                        </a:lnTo>
                        <a:cubicBezTo>
                          <a:pt x="62" y="30"/>
                          <a:pt x="62" y="3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30"/>
                        </a:lnTo>
                        <a:cubicBezTo>
                          <a:pt x="31" y="30"/>
                          <a:pt x="31" y="62"/>
                          <a:pt x="0" y="62"/>
                        </a:cubicBezTo>
                        <a:lnTo>
                          <a:pt x="0" y="62"/>
                        </a:lnTo>
                        <a:cubicBezTo>
                          <a:pt x="0" y="62"/>
                          <a:pt x="0" y="62"/>
                          <a:pt x="0" y="93"/>
                        </a:cubicBezTo>
                        <a:lnTo>
                          <a:pt x="0" y="93"/>
                        </a:lnTo>
                        <a:lnTo>
                          <a:pt x="0" y="93"/>
                        </a:lnTo>
                        <a:lnTo>
                          <a:pt x="0" y="93"/>
                        </a:lnTo>
                        <a:cubicBezTo>
                          <a:pt x="0" y="93"/>
                          <a:pt x="0" y="93"/>
                          <a:pt x="31" y="93"/>
                        </a:cubicBezTo>
                        <a:lnTo>
                          <a:pt x="31" y="93"/>
                        </a:lnTo>
                        <a:cubicBezTo>
                          <a:pt x="31" y="93"/>
                          <a:pt x="62" y="124"/>
                          <a:pt x="31" y="124"/>
                        </a:cubicBezTo>
                        <a:cubicBezTo>
                          <a:pt x="31" y="124"/>
                          <a:pt x="31" y="124"/>
                          <a:pt x="31" y="154"/>
                        </a:cubicBezTo>
                        <a:lnTo>
                          <a:pt x="31" y="154"/>
                        </a:lnTo>
                        <a:lnTo>
                          <a:pt x="31" y="185"/>
                        </a:lnTo>
                        <a:lnTo>
                          <a:pt x="31" y="185"/>
                        </a:lnTo>
                        <a:cubicBezTo>
                          <a:pt x="31" y="185"/>
                          <a:pt x="31" y="185"/>
                          <a:pt x="62" y="185"/>
                        </a:cubicBezTo>
                        <a:lnTo>
                          <a:pt x="62" y="185"/>
                        </a:lnTo>
                        <a:lnTo>
                          <a:pt x="62" y="185"/>
                        </a:lnTo>
                        <a:cubicBezTo>
                          <a:pt x="62" y="185"/>
                          <a:pt x="93" y="154"/>
                          <a:pt x="124" y="154"/>
                        </a:cubicBezTo>
                        <a:cubicBezTo>
                          <a:pt x="124" y="154"/>
                          <a:pt x="124" y="154"/>
                          <a:pt x="124" y="185"/>
                        </a:cubicBezTo>
                        <a:lnTo>
                          <a:pt x="124" y="217"/>
                        </a:lnTo>
                        <a:lnTo>
                          <a:pt x="124" y="217"/>
                        </a:lnTo>
                        <a:cubicBezTo>
                          <a:pt x="156" y="217"/>
                          <a:pt x="156" y="217"/>
                          <a:pt x="156" y="248"/>
                        </a:cubicBezTo>
                        <a:lnTo>
                          <a:pt x="156" y="278"/>
                        </a:lnTo>
                        <a:cubicBezTo>
                          <a:pt x="156" y="310"/>
                          <a:pt x="124" y="341"/>
                          <a:pt x="93" y="341"/>
                        </a:cubicBezTo>
                        <a:lnTo>
                          <a:pt x="93" y="341"/>
                        </a:lnTo>
                        <a:lnTo>
                          <a:pt x="93" y="341"/>
                        </a:lnTo>
                        <a:cubicBezTo>
                          <a:pt x="93" y="372"/>
                          <a:pt x="93" y="372"/>
                          <a:pt x="62" y="372"/>
                        </a:cubicBezTo>
                        <a:cubicBezTo>
                          <a:pt x="93" y="372"/>
                          <a:pt x="93" y="372"/>
                          <a:pt x="93" y="372"/>
                        </a:cubicBezTo>
                        <a:cubicBezTo>
                          <a:pt x="93" y="372"/>
                          <a:pt x="93" y="372"/>
                          <a:pt x="124" y="402"/>
                        </a:cubicBezTo>
                        <a:lnTo>
                          <a:pt x="124" y="372"/>
                        </a:lnTo>
                        <a:lnTo>
                          <a:pt x="156" y="372"/>
                        </a:lnTo>
                        <a:cubicBezTo>
                          <a:pt x="156" y="372"/>
                          <a:pt x="186" y="372"/>
                          <a:pt x="186" y="402"/>
                        </a:cubicBezTo>
                        <a:cubicBezTo>
                          <a:pt x="186" y="402"/>
                          <a:pt x="186" y="402"/>
                          <a:pt x="156" y="434"/>
                        </a:cubicBezTo>
                        <a:lnTo>
                          <a:pt x="156" y="434"/>
                        </a:lnTo>
                        <a:lnTo>
                          <a:pt x="156" y="434"/>
                        </a:lnTo>
                        <a:cubicBezTo>
                          <a:pt x="156" y="434"/>
                          <a:pt x="156" y="465"/>
                          <a:pt x="186" y="465"/>
                        </a:cubicBezTo>
                        <a:lnTo>
                          <a:pt x="186" y="434"/>
                        </a:lnTo>
                        <a:lnTo>
                          <a:pt x="217" y="434"/>
                        </a:lnTo>
                        <a:lnTo>
                          <a:pt x="248" y="434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3" name="Freeform 147">
                    <a:extLst>
                      <a:ext uri="{FF2B5EF4-FFF2-40B4-BE49-F238E27FC236}">
                        <a16:creationId xmlns:a16="http://schemas.microsoft.com/office/drawing/2014/main" id="{1249D5F6-2E39-4DB2-B789-2E647426CD8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6625" y="2549525"/>
                    <a:ext cx="758825" cy="849313"/>
                  </a:xfrm>
                  <a:custGeom>
                    <a:avLst/>
                    <a:gdLst>
                      <a:gd name="T0" fmla="*/ 1085 w 2108"/>
                      <a:gd name="T1" fmla="*/ 155 h 2357"/>
                      <a:gd name="T2" fmla="*/ 992 w 2108"/>
                      <a:gd name="T3" fmla="*/ 155 h 2357"/>
                      <a:gd name="T4" fmla="*/ 898 w 2108"/>
                      <a:gd name="T5" fmla="*/ 186 h 2357"/>
                      <a:gd name="T6" fmla="*/ 774 w 2108"/>
                      <a:gd name="T7" fmla="*/ 217 h 2357"/>
                      <a:gd name="T8" fmla="*/ 713 w 2108"/>
                      <a:gd name="T9" fmla="*/ 124 h 2357"/>
                      <a:gd name="T10" fmla="*/ 682 w 2108"/>
                      <a:gd name="T11" fmla="*/ 0 h 2357"/>
                      <a:gd name="T12" fmla="*/ 620 w 2108"/>
                      <a:gd name="T13" fmla="*/ 62 h 2357"/>
                      <a:gd name="T14" fmla="*/ 558 w 2108"/>
                      <a:gd name="T15" fmla="*/ 62 h 2357"/>
                      <a:gd name="T16" fmla="*/ 526 w 2108"/>
                      <a:gd name="T17" fmla="*/ 93 h 2357"/>
                      <a:gd name="T18" fmla="*/ 558 w 2108"/>
                      <a:gd name="T19" fmla="*/ 155 h 2357"/>
                      <a:gd name="T20" fmla="*/ 496 w 2108"/>
                      <a:gd name="T21" fmla="*/ 217 h 2357"/>
                      <a:gd name="T22" fmla="*/ 372 w 2108"/>
                      <a:gd name="T23" fmla="*/ 248 h 2357"/>
                      <a:gd name="T24" fmla="*/ 310 w 2108"/>
                      <a:gd name="T25" fmla="*/ 186 h 2357"/>
                      <a:gd name="T26" fmla="*/ 248 w 2108"/>
                      <a:gd name="T27" fmla="*/ 186 h 2357"/>
                      <a:gd name="T28" fmla="*/ 217 w 2108"/>
                      <a:gd name="T29" fmla="*/ 248 h 2357"/>
                      <a:gd name="T30" fmla="*/ 217 w 2108"/>
                      <a:gd name="T31" fmla="*/ 341 h 2357"/>
                      <a:gd name="T32" fmla="*/ 186 w 2108"/>
                      <a:gd name="T33" fmla="*/ 589 h 2357"/>
                      <a:gd name="T34" fmla="*/ 93 w 2108"/>
                      <a:gd name="T35" fmla="*/ 589 h 2357"/>
                      <a:gd name="T36" fmla="*/ 30 w 2108"/>
                      <a:gd name="T37" fmla="*/ 651 h 2357"/>
                      <a:gd name="T38" fmla="*/ 0 w 2108"/>
                      <a:gd name="T39" fmla="*/ 744 h 2357"/>
                      <a:gd name="T40" fmla="*/ 0 w 2108"/>
                      <a:gd name="T41" fmla="*/ 806 h 2357"/>
                      <a:gd name="T42" fmla="*/ 62 w 2108"/>
                      <a:gd name="T43" fmla="*/ 899 h 2357"/>
                      <a:gd name="T44" fmla="*/ 154 w 2108"/>
                      <a:gd name="T45" fmla="*/ 775 h 2357"/>
                      <a:gd name="T46" fmla="*/ 217 w 2108"/>
                      <a:gd name="T47" fmla="*/ 961 h 2357"/>
                      <a:gd name="T48" fmla="*/ 248 w 2108"/>
                      <a:gd name="T49" fmla="*/ 961 h 2357"/>
                      <a:gd name="T50" fmla="*/ 402 w 2108"/>
                      <a:gd name="T51" fmla="*/ 899 h 2357"/>
                      <a:gd name="T52" fmla="*/ 465 w 2108"/>
                      <a:gd name="T53" fmla="*/ 930 h 2357"/>
                      <a:gd name="T54" fmla="*/ 465 w 2108"/>
                      <a:gd name="T55" fmla="*/ 992 h 2357"/>
                      <a:gd name="T56" fmla="*/ 496 w 2108"/>
                      <a:gd name="T57" fmla="*/ 1054 h 2357"/>
                      <a:gd name="T58" fmla="*/ 589 w 2108"/>
                      <a:gd name="T59" fmla="*/ 1084 h 2357"/>
                      <a:gd name="T60" fmla="*/ 713 w 2108"/>
                      <a:gd name="T61" fmla="*/ 1178 h 2357"/>
                      <a:gd name="T62" fmla="*/ 744 w 2108"/>
                      <a:gd name="T63" fmla="*/ 1271 h 2357"/>
                      <a:gd name="T64" fmla="*/ 806 w 2108"/>
                      <a:gd name="T65" fmla="*/ 1301 h 2357"/>
                      <a:gd name="T66" fmla="*/ 837 w 2108"/>
                      <a:gd name="T67" fmla="*/ 1364 h 2357"/>
                      <a:gd name="T68" fmla="*/ 868 w 2108"/>
                      <a:gd name="T69" fmla="*/ 1425 h 2357"/>
                      <a:gd name="T70" fmla="*/ 868 w 2108"/>
                      <a:gd name="T71" fmla="*/ 1549 h 2357"/>
                      <a:gd name="T72" fmla="*/ 868 w 2108"/>
                      <a:gd name="T73" fmla="*/ 1673 h 2357"/>
                      <a:gd name="T74" fmla="*/ 898 w 2108"/>
                      <a:gd name="T75" fmla="*/ 1673 h 2357"/>
                      <a:gd name="T76" fmla="*/ 961 w 2108"/>
                      <a:gd name="T77" fmla="*/ 1673 h 2357"/>
                      <a:gd name="T78" fmla="*/ 1022 w 2108"/>
                      <a:gd name="T79" fmla="*/ 1767 h 2357"/>
                      <a:gd name="T80" fmla="*/ 1054 w 2108"/>
                      <a:gd name="T81" fmla="*/ 1860 h 2357"/>
                      <a:gd name="T82" fmla="*/ 1116 w 2108"/>
                      <a:gd name="T83" fmla="*/ 1984 h 2357"/>
                      <a:gd name="T84" fmla="*/ 1022 w 2108"/>
                      <a:gd name="T85" fmla="*/ 2077 h 2357"/>
                      <a:gd name="T86" fmla="*/ 930 w 2108"/>
                      <a:gd name="T87" fmla="*/ 2201 h 2357"/>
                      <a:gd name="T88" fmla="*/ 992 w 2108"/>
                      <a:gd name="T89" fmla="*/ 2263 h 2357"/>
                      <a:gd name="T90" fmla="*/ 1116 w 2108"/>
                      <a:gd name="T91" fmla="*/ 2356 h 2357"/>
                      <a:gd name="T92" fmla="*/ 1364 w 2108"/>
                      <a:gd name="T93" fmla="*/ 2045 h 2357"/>
                      <a:gd name="T94" fmla="*/ 1394 w 2108"/>
                      <a:gd name="T95" fmla="*/ 1891 h 2357"/>
                      <a:gd name="T96" fmla="*/ 1518 w 2108"/>
                      <a:gd name="T97" fmla="*/ 1797 h 2357"/>
                      <a:gd name="T98" fmla="*/ 1674 w 2108"/>
                      <a:gd name="T99" fmla="*/ 1736 h 2357"/>
                      <a:gd name="T100" fmla="*/ 1798 w 2108"/>
                      <a:gd name="T101" fmla="*/ 1549 h 2357"/>
                      <a:gd name="T102" fmla="*/ 1890 w 2108"/>
                      <a:gd name="T103" fmla="*/ 1271 h 2357"/>
                      <a:gd name="T104" fmla="*/ 1922 w 2108"/>
                      <a:gd name="T105" fmla="*/ 1054 h 2357"/>
                      <a:gd name="T106" fmla="*/ 2046 w 2108"/>
                      <a:gd name="T107" fmla="*/ 899 h 2357"/>
                      <a:gd name="T108" fmla="*/ 2107 w 2108"/>
                      <a:gd name="T109" fmla="*/ 682 h 2357"/>
                      <a:gd name="T110" fmla="*/ 1890 w 2108"/>
                      <a:gd name="T111" fmla="*/ 527 h 2357"/>
                      <a:gd name="T112" fmla="*/ 1735 w 2108"/>
                      <a:gd name="T113" fmla="*/ 465 h 2357"/>
                      <a:gd name="T114" fmla="*/ 1611 w 2108"/>
                      <a:gd name="T115" fmla="*/ 465 h 2357"/>
                      <a:gd name="T116" fmla="*/ 1487 w 2108"/>
                      <a:gd name="T117" fmla="*/ 372 h 2357"/>
                      <a:gd name="T118" fmla="*/ 1333 w 2108"/>
                      <a:gd name="T119" fmla="*/ 372 h 2357"/>
                      <a:gd name="T120" fmla="*/ 1270 w 2108"/>
                      <a:gd name="T121" fmla="*/ 310 h 2357"/>
                      <a:gd name="T122" fmla="*/ 1209 w 2108"/>
                      <a:gd name="T123" fmla="*/ 124 h 2357"/>
                      <a:gd name="T124" fmla="*/ 1178 w 2108"/>
                      <a:gd name="T125" fmla="*/ 93 h 23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2108" h="2357">
                        <a:moveTo>
                          <a:pt x="1178" y="93"/>
                        </a:moveTo>
                        <a:lnTo>
                          <a:pt x="1178" y="93"/>
                        </a:lnTo>
                        <a:lnTo>
                          <a:pt x="1178" y="93"/>
                        </a:lnTo>
                        <a:cubicBezTo>
                          <a:pt x="1178" y="124"/>
                          <a:pt x="1178" y="124"/>
                          <a:pt x="1146" y="155"/>
                        </a:cubicBezTo>
                        <a:lnTo>
                          <a:pt x="1146" y="155"/>
                        </a:lnTo>
                        <a:lnTo>
                          <a:pt x="1116" y="155"/>
                        </a:lnTo>
                        <a:cubicBezTo>
                          <a:pt x="1085" y="155"/>
                          <a:pt x="1085" y="155"/>
                          <a:pt x="1085" y="155"/>
                        </a:cubicBezTo>
                        <a:lnTo>
                          <a:pt x="1085" y="155"/>
                        </a:lnTo>
                        <a:lnTo>
                          <a:pt x="1085" y="155"/>
                        </a:lnTo>
                        <a:cubicBezTo>
                          <a:pt x="1054" y="155"/>
                          <a:pt x="1054" y="155"/>
                          <a:pt x="1054" y="155"/>
                        </a:cubicBezTo>
                        <a:lnTo>
                          <a:pt x="1054" y="155"/>
                        </a:lnTo>
                        <a:cubicBezTo>
                          <a:pt x="1054" y="155"/>
                          <a:pt x="1054" y="155"/>
                          <a:pt x="1022" y="155"/>
                        </a:cubicBezTo>
                        <a:cubicBezTo>
                          <a:pt x="1022" y="155"/>
                          <a:pt x="1022" y="155"/>
                          <a:pt x="992" y="155"/>
                        </a:cubicBezTo>
                        <a:lnTo>
                          <a:pt x="992" y="155"/>
                        </a:lnTo>
                        <a:lnTo>
                          <a:pt x="992" y="155"/>
                        </a:lnTo>
                        <a:lnTo>
                          <a:pt x="992" y="155"/>
                        </a:lnTo>
                        <a:cubicBezTo>
                          <a:pt x="961" y="155"/>
                          <a:pt x="961" y="186"/>
                          <a:pt x="961" y="186"/>
                        </a:cubicBezTo>
                        <a:cubicBezTo>
                          <a:pt x="930" y="186"/>
                          <a:pt x="930" y="186"/>
                          <a:pt x="930" y="186"/>
                        </a:cubicBezTo>
                        <a:lnTo>
                          <a:pt x="930" y="186"/>
                        </a:lnTo>
                        <a:cubicBezTo>
                          <a:pt x="930" y="186"/>
                          <a:pt x="930" y="186"/>
                          <a:pt x="898" y="186"/>
                        </a:cubicBezTo>
                        <a:lnTo>
                          <a:pt x="898" y="186"/>
                        </a:lnTo>
                        <a:cubicBezTo>
                          <a:pt x="898" y="186"/>
                          <a:pt x="898" y="186"/>
                          <a:pt x="868" y="186"/>
                        </a:cubicBezTo>
                        <a:lnTo>
                          <a:pt x="868" y="186"/>
                        </a:lnTo>
                        <a:cubicBezTo>
                          <a:pt x="868" y="217"/>
                          <a:pt x="868" y="217"/>
                          <a:pt x="837" y="217"/>
                        </a:cubicBezTo>
                        <a:lnTo>
                          <a:pt x="837" y="217"/>
                        </a:lnTo>
                        <a:cubicBezTo>
                          <a:pt x="837" y="217"/>
                          <a:pt x="837" y="217"/>
                          <a:pt x="806" y="217"/>
                        </a:cubicBezTo>
                        <a:lnTo>
                          <a:pt x="806" y="217"/>
                        </a:lnTo>
                        <a:cubicBezTo>
                          <a:pt x="806" y="217"/>
                          <a:pt x="806" y="217"/>
                          <a:pt x="774" y="217"/>
                        </a:cubicBezTo>
                        <a:cubicBezTo>
                          <a:pt x="774" y="217"/>
                          <a:pt x="774" y="217"/>
                          <a:pt x="744" y="217"/>
                        </a:cubicBezTo>
                        <a:lnTo>
                          <a:pt x="744" y="217"/>
                        </a:lnTo>
                        <a:lnTo>
                          <a:pt x="744" y="217"/>
                        </a:lnTo>
                        <a:cubicBezTo>
                          <a:pt x="713" y="186"/>
                          <a:pt x="713" y="186"/>
                          <a:pt x="713" y="155"/>
                        </a:cubicBezTo>
                        <a:lnTo>
                          <a:pt x="713" y="155"/>
                        </a:lnTo>
                        <a:lnTo>
                          <a:pt x="713" y="155"/>
                        </a:lnTo>
                        <a:lnTo>
                          <a:pt x="713" y="124"/>
                        </a:lnTo>
                        <a:lnTo>
                          <a:pt x="713" y="124"/>
                        </a:lnTo>
                        <a:lnTo>
                          <a:pt x="713" y="93"/>
                        </a:lnTo>
                        <a:lnTo>
                          <a:pt x="713" y="93"/>
                        </a:lnTo>
                        <a:lnTo>
                          <a:pt x="713" y="93"/>
                        </a:lnTo>
                        <a:lnTo>
                          <a:pt x="713" y="62"/>
                        </a:lnTo>
                        <a:lnTo>
                          <a:pt x="713" y="31"/>
                        </a:lnTo>
                        <a:cubicBezTo>
                          <a:pt x="713" y="31"/>
                          <a:pt x="713" y="31"/>
                          <a:pt x="682" y="0"/>
                        </a:cubicBezTo>
                        <a:cubicBezTo>
                          <a:pt x="682" y="31"/>
                          <a:pt x="682" y="31"/>
                          <a:pt x="682" y="31"/>
                        </a:cubicBezTo>
                        <a:lnTo>
                          <a:pt x="650" y="31"/>
                        </a:lnTo>
                        <a:lnTo>
                          <a:pt x="650" y="31"/>
                        </a:lnTo>
                        <a:lnTo>
                          <a:pt x="650" y="31"/>
                        </a:lnTo>
                        <a:lnTo>
                          <a:pt x="620" y="62"/>
                        </a:lnTo>
                        <a:lnTo>
                          <a:pt x="620" y="62"/>
                        </a:lnTo>
                        <a:lnTo>
                          <a:pt x="620" y="62"/>
                        </a:lnTo>
                        <a:cubicBezTo>
                          <a:pt x="589" y="62"/>
                          <a:pt x="589" y="62"/>
                          <a:pt x="589" y="62"/>
                        </a:cubicBezTo>
                        <a:lnTo>
                          <a:pt x="589" y="62"/>
                        </a:lnTo>
                        <a:lnTo>
                          <a:pt x="589" y="62"/>
                        </a:lnTo>
                        <a:lnTo>
                          <a:pt x="589" y="93"/>
                        </a:lnTo>
                        <a:lnTo>
                          <a:pt x="589" y="93"/>
                        </a:lnTo>
                        <a:cubicBezTo>
                          <a:pt x="558" y="93"/>
                          <a:pt x="558" y="93"/>
                          <a:pt x="558" y="93"/>
                        </a:cubicBezTo>
                        <a:lnTo>
                          <a:pt x="558" y="62"/>
                        </a:lnTo>
                        <a:lnTo>
                          <a:pt x="558" y="62"/>
                        </a:lnTo>
                        <a:cubicBezTo>
                          <a:pt x="558" y="62"/>
                          <a:pt x="558" y="62"/>
                          <a:pt x="526" y="62"/>
                        </a:cubicBezTo>
                        <a:lnTo>
                          <a:pt x="526" y="62"/>
                        </a:lnTo>
                        <a:lnTo>
                          <a:pt x="526" y="62"/>
                        </a:lnTo>
                        <a:lnTo>
                          <a:pt x="526" y="62"/>
                        </a:lnTo>
                        <a:lnTo>
                          <a:pt x="526" y="62"/>
                        </a:lnTo>
                        <a:lnTo>
                          <a:pt x="526" y="93"/>
                        </a:lnTo>
                        <a:lnTo>
                          <a:pt x="526" y="93"/>
                        </a:lnTo>
                        <a:lnTo>
                          <a:pt x="558" y="93"/>
                        </a:lnTo>
                        <a:lnTo>
                          <a:pt x="558" y="93"/>
                        </a:lnTo>
                        <a:lnTo>
                          <a:pt x="589" y="124"/>
                        </a:lnTo>
                        <a:lnTo>
                          <a:pt x="589" y="124"/>
                        </a:lnTo>
                        <a:lnTo>
                          <a:pt x="589" y="124"/>
                        </a:lnTo>
                        <a:lnTo>
                          <a:pt x="558" y="155"/>
                        </a:lnTo>
                        <a:lnTo>
                          <a:pt x="558" y="155"/>
                        </a:lnTo>
                        <a:lnTo>
                          <a:pt x="526" y="155"/>
                        </a:lnTo>
                        <a:lnTo>
                          <a:pt x="526" y="155"/>
                        </a:lnTo>
                        <a:cubicBezTo>
                          <a:pt x="526" y="186"/>
                          <a:pt x="526" y="186"/>
                          <a:pt x="526" y="186"/>
                        </a:cubicBezTo>
                        <a:cubicBezTo>
                          <a:pt x="526" y="186"/>
                          <a:pt x="526" y="186"/>
                          <a:pt x="526" y="217"/>
                        </a:cubicBezTo>
                        <a:cubicBezTo>
                          <a:pt x="496" y="217"/>
                          <a:pt x="496" y="217"/>
                          <a:pt x="496" y="217"/>
                        </a:cubicBezTo>
                        <a:lnTo>
                          <a:pt x="496" y="217"/>
                        </a:lnTo>
                        <a:cubicBezTo>
                          <a:pt x="465" y="217"/>
                          <a:pt x="465" y="217"/>
                          <a:pt x="465" y="248"/>
                        </a:cubicBezTo>
                        <a:lnTo>
                          <a:pt x="465" y="248"/>
                        </a:lnTo>
                        <a:lnTo>
                          <a:pt x="434" y="248"/>
                        </a:lnTo>
                        <a:lnTo>
                          <a:pt x="434" y="248"/>
                        </a:lnTo>
                        <a:lnTo>
                          <a:pt x="402" y="248"/>
                        </a:lnTo>
                        <a:cubicBezTo>
                          <a:pt x="402" y="248"/>
                          <a:pt x="402" y="248"/>
                          <a:pt x="372" y="248"/>
                        </a:cubicBezTo>
                        <a:lnTo>
                          <a:pt x="372" y="248"/>
                        </a:lnTo>
                        <a:cubicBezTo>
                          <a:pt x="372" y="248"/>
                          <a:pt x="372" y="248"/>
                          <a:pt x="341" y="248"/>
                        </a:cubicBezTo>
                        <a:lnTo>
                          <a:pt x="341" y="248"/>
                        </a:lnTo>
                        <a:lnTo>
                          <a:pt x="341" y="248"/>
                        </a:lnTo>
                        <a:cubicBezTo>
                          <a:pt x="341" y="248"/>
                          <a:pt x="341" y="248"/>
                          <a:pt x="310" y="217"/>
                        </a:cubicBezTo>
                        <a:lnTo>
                          <a:pt x="310" y="217"/>
                        </a:lnTo>
                        <a:cubicBezTo>
                          <a:pt x="310" y="186"/>
                          <a:pt x="310" y="186"/>
                          <a:pt x="310" y="186"/>
                        </a:cubicBezTo>
                        <a:lnTo>
                          <a:pt x="310" y="186"/>
                        </a:lnTo>
                        <a:lnTo>
                          <a:pt x="310" y="186"/>
                        </a:lnTo>
                        <a:lnTo>
                          <a:pt x="310" y="186"/>
                        </a:lnTo>
                        <a:cubicBezTo>
                          <a:pt x="310" y="186"/>
                          <a:pt x="310" y="186"/>
                          <a:pt x="278" y="186"/>
                        </a:cubicBezTo>
                        <a:lnTo>
                          <a:pt x="278" y="186"/>
                        </a:lnTo>
                        <a:lnTo>
                          <a:pt x="278" y="186"/>
                        </a:lnTo>
                        <a:lnTo>
                          <a:pt x="248" y="186"/>
                        </a:lnTo>
                        <a:lnTo>
                          <a:pt x="248" y="186"/>
                        </a:lnTo>
                        <a:cubicBezTo>
                          <a:pt x="248" y="217"/>
                          <a:pt x="248" y="217"/>
                          <a:pt x="248" y="217"/>
                        </a:cubicBezTo>
                        <a:lnTo>
                          <a:pt x="248" y="248"/>
                        </a:lnTo>
                        <a:lnTo>
                          <a:pt x="248" y="248"/>
                        </a:lnTo>
                        <a:lnTo>
                          <a:pt x="217" y="248"/>
                        </a:lnTo>
                        <a:lnTo>
                          <a:pt x="217" y="248"/>
                        </a:lnTo>
                        <a:lnTo>
                          <a:pt x="217" y="248"/>
                        </a:lnTo>
                        <a:lnTo>
                          <a:pt x="217" y="248"/>
                        </a:lnTo>
                        <a:cubicBezTo>
                          <a:pt x="217" y="279"/>
                          <a:pt x="186" y="279"/>
                          <a:pt x="186" y="279"/>
                        </a:cubicBezTo>
                        <a:lnTo>
                          <a:pt x="186" y="279"/>
                        </a:lnTo>
                        <a:lnTo>
                          <a:pt x="186" y="279"/>
                        </a:lnTo>
                        <a:lnTo>
                          <a:pt x="186" y="279"/>
                        </a:lnTo>
                        <a:cubicBezTo>
                          <a:pt x="217" y="279"/>
                          <a:pt x="217" y="310"/>
                          <a:pt x="217" y="341"/>
                        </a:cubicBezTo>
                        <a:lnTo>
                          <a:pt x="217" y="341"/>
                        </a:lnTo>
                        <a:lnTo>
                          <a:pt x="217" y="341"/>
                        </a:lnTo>
                        <a:cubicBezTo>
                          <a:pt x="217" y="372"/>
                          <a:pt x="217" y="434"/>
                          <a:pt x="217" y="527"/>
                        </a:cubicBezTo>
                        <a:lnTo>
                          <a:pt x="217" y="527"/>
                        </a:lnTo>
                        <a:cubicBezTo>
                          <a:pt x="217" y="527"/>
                          <a:pt x="217" y="527"/>
                          <a:pt x="217" y="558"/>
                        </a:cubicBezTo>
                        <a:cubicBezTo>
                          <a:pt x="248" y="558"/>
                          <a:pt x="248" y="558"/>
                          <a:pt x="248" y="558"/>
                        </a:cubicBezTo>
                        <a:cubicBezTo>
                          <a:pt x="186" y="558"/>
                          <a:pt x="186" y="558"/>
                          <a:pt x="186" y="558"/>
                        </a:cubicBezTo>
                        <a:cubicBezTo>
                          <a:pt x="186" y="558"/>
                          <a:pt x="186" y="558"/>
                          <a:pt x="186" y="589"/>
                        </a:cubicBezTo>
                        <a:lnTo>
                          <a:pt x="186" y="589"/>
                        </a:lnTo>
                        <a:lnTo>
                          <a:pt x="154" y="589"/>
                        </a:lnTo>
                        <a:lnTo>
                          <a:pt x="154" y="589"/>
                        </a:lnTo>
                        <a:lnTo>
                          <a:pt x="154" y="589"/>
                        </a:lnTo>
                        <a:lnTo>
                          <a:pt x="154" y="589"/>
                        </a:lnTo>
                        <a:lnTo>
                          <a:pt x="154" y="589"/>
                        </a:lnTo>
                        <a:cubicBezTo>
                          <a:pt x="124" y="589"/>
                          <a:pt x="124" y="589"/>
                          <a:pt x="93" y="589"/>
                        </a:cubicBezTo>
                        <a:lnTo>
                          <a:pt x="93" y="589"/>
                        </a:lnTo>
                        <a:lnTo>
                          <a:pt x="93" y="589"/>
                        </a:lnTo>
                        <a:cubicBezTo>
                          <a:pt x="62" y="589"/>
                          <a:pt x="62" y="589"/>
                          <a:pt x="62" y="589"/>
                        </a:cubicBezTo>
                        <a:lnTo>
                          <a:pt x="62" y="589"/>
                        </a:lnTo>
                        <a:cubicBezTo>
                          <a:pt x="62" y="620"/>
                          <a:pt x="30" y="620"/>
                          <a:pt x="30" y="620"/>
                        </a:cubicBezTo>
                        <a:lnTo>
                          <a:pt x="30" y="620"/>
                        </a:lnTo>
                        <a:cubicBezTo>
                          <a:pt x="30" y="651"/>
                          <a:pt x="30" y="651"/>
                          <a:pt x="30" y="651"/>
                        </a:cubicBezTo>
                        <a:lnTo>
                          <a:pt x="30" y="651"/>
                        </a:lnTo>
                        <a:cubicBezTo>
                          <a:pt x="30" y="651"/>
                          <a:pt x="30" y="651"/>
                          <a:pt x="30" y="682"/>
                        </a:cubicBezTo>
                        <a:lnTo>
                          <a:pt x="30" y="682"/>
                        </a:lnTo>
                        <a:lnTo>
                          <a:pt x="30" y="682"/>
                        </a:lnTo>
                        <a:lnTo>
                          <a:pt x="30" y="682"/>
                        </a:lnTo>
                        <a:lnTo>
                          <a:pt x="30" y="682"/>
                        </a:lnTo>
                        <a:cubicBezTo>
                          <a:pt x="30" y="713"/>
                          <a:pt x="30" y="713"/>
                          <a:pt x="0" y="744"/>
                        </a:cubicBezTo>
                        <a:lnTo>
                          <a:pt x="0" y="744"/>
                        </a:lnTo>
                        <a:lnTo>
                          <a:pt x="0" y="744"/>
                        </a:lnTo>
                        <a:lnTo>
                          <a:pt x="0" y="744"/>
                        </a:lnTo>
                        <a:lnTo>
                          <a:pt x="0" y="775"/>
                        </a:lnTo>
                        <a:lnTo>
                          <a:pt x="0" y="775"/>
                        </a:lnTo>
                        <a:lnTo>
                          <a:pt x="0" y="806"/>
                        </a:lnTo>
                        <a:lnTo>
                          <a:pt x="0" y="806"/>
                        </a:lnTo>
                        <a:lnTo>
                          <a:pt x="0" y="806"/>
                        </a:lnTo>
                        <a:lnTo>
                          <a:pt x="0" y="806"/>
                        </a:lnTo>
                        <a:cubicBezTo>
                          <a:pt x="30" y="837"/>
                          <a:pt x="30" y="837"/>
                          <a:pt x="30" y="868"/>
                        </a:cubicBezTo>
                        <a:lnTo>
                          <a:pt x="30" y="868"/>
                        </a:lnTo>
                        <a:lnTo>
                          <a:pt x="30" y="868"/>
                        </a:lnTo>
                        <a:lnTo>
                          <a:pt x="62" y="868"/>
                        </a:lnTo>
                        <a:cubicBezTo>
                          <a:pt x="62" y="899"/>
                          <a:pt x="62" y="899"/>
                          <a:pt x="62" y="899"/>
                        </a:cubicBezTo>
                        <a:lnTo>
                          <a:pt x="62" y="899"/>
                        </a:lnTo>
                        <a:lnTo>
                          <a:pt x="62" y="899"/>
                        </a:lnTo>
                        <a:cubicBezTo>
                          <a:pt x="93" y="899"/>
                          <a:pt x="93" y="899"/>
                          <a:pt x="93" y="899"/>
                        </a:cubicBezTo>
                        <a:lnTo>
                          <a:pt x="93" y="899"/>
                        </a:lnTo>
                        <a:lnTo>
                          <a:pt x="93" y="899"/>
                        </a:lnTo>
                        <a:cubicBezTo>
                          <a:pt x="93" y="899"/>
                          <a:pt x="93" y="899"/>
                          <a:pt x="124" y="868"/>
                        </a:cubicBezTo>
                        <a:lnTo>
                          <a:pt x="124" y="868"/>
                        </a:lnTo>
                        <a:cubicBezTo>
                          <a:pt x="154" y="775"/>
                          <a:pt x="154" y="775"/>
                          <a:pt x="154" y="775"/>
                        </a:cubicBezTo>
                        <a:cubicBezTo>
                          <a:pt x="154" y="899"/>
                          <a:pt x="154" y="899"/>
                          <a:pt x="154" y="899"/>
                        </a:cubicBezTo>
                        <a:cubicBezTo>
                          <a:pt x="154" y="899"/>
                          <a:pt x="154" y="930"/>
                          <a:pt x="154" y="961"/>
                        </a:cubicBezTo>
                        <a:lnTo>
                          <a:pt x="186" y="961"/>
                        </a:lnTo>
                        <a:lnTo>
                          <a:pt x="186" y="961"/>
                        </a:lnTo>
                        <a:lnTo>
                          <a:pt x="186" y="961"/>
                        </a:lnTo>
                        <a:cubicBezTo>
                          <a:pt x="217" y="961"/>
                          <a:pt x="217" y="961"/>
                          <a:pt x="217" y="961"/>
                        </a:cubicBezTo>
                        <a:lnTo>
                          <a:pt x="217" y="961"/>
                        </a:lnTo>
                        <a:lnTo>
                          <a:pt x="217" y="961"/>
                        </a:lnTo>
                        <a:lnTo>
                          <a:pt x="217" y="961"/>
                        </a:lnTo>
                        <a:cubicBezTo>
                          <a:pt x="217" y="961"/>
                          <a:pt x="217" y="961"/>
                          <a:pt x="248" y="961"/>
                        </a:cubicBezTo>
                        <a:lnTo>
                          <a:pt x="248" y="961"/>
                        </a:lnTo>
                        <a:lnTo>
                          <a:pt x="248" y="961"/>
                        </a:lnTo>
                        <a:lnTo>
                          <a:pt x="248" y="961"/>
                        </a:lnTo>
                        <a:lnTo>
                          <a:pt x="248" y="961"/>
                        </a:lnTo>
                        <a:lnTo>
                          <a:pt x="248" y="961"/>
                        </a:lnTo>
                        <a:cubicBezTo>
                          <a:pt x="278" y="961"/>
                          <a:pt x="278" y="930"/>
                          <a:pt x="278" y="930"/>
                        </a:cubicBezTo>
                        <a:lnTo>
                          <a:pt x="278" y="930"/>
                        </a:lnTo>
                        <a:cubicBezTo>
                          <a:pt x="310" y="930"/>
                          <a:pt x="310" y="899"/>
                          <a:pt x="341" y="899"/>
                        </a:cubicBezTo>
                        <a:lnTo>
                          <a:pt x="341" y="899"/>
                        </a:lnTo>
                        <a:cubicBezTo>
                          <a:pt x="341" y="868"/>
                          <a:pt x="372" y="868"/>
                          <a:pt x="372" y="868"/>
                        </a:cubicBezTo>
                        <a:cubicBezTo>
                          <a:pt x="372" y="868"/>
                          <a:pt x="402" y="868"/>
                          <a:pt x="402" y="899"/>
                        </a:cubicBezTo>
                        <a:lnTo>
                          <a:pt x="402" y="899"/>
                        </a:lnTo>
                        <a:cubicBezTo>
                          <a:pt x="402" y="868"/>
                          <a:pt x="402" y="868"/>
                          <a:pt x="434" y="868"/>
                        </a:cubicBezTo>
                        <a:lnTo>
                          <a:pt x="434" y="868"/>
                        </a:lnTo>
                        <a:cubicBezTo>
                          <a:pt x="434" y="868"/>
                          <a:pt x="434" y="868"/>
                          <a:pt x="465" y="899"/>
                        </a:cubicBezTo>
                        <a:lnTo>
                          <a:pt x="465" y="899"/>
                        </a:lnTo>
                        <a:lnTo>
                          <a:pt x="465" y="899"/>
                        </a:lnTo>
                        <a:cubicBezTo>
                          <a:pt x="465" y="930"/>
                          <a:pt x="465" y="930"/>
                          <a:pt x="465" y="930"/>
                        </a:cubicBezTo>
                        <a:lnTo>
                          <a:pt x="465" y="930"/>
                        </a:lnTo>
                        <a:lnTo>
                          <a:pt x="465" y="961"/>
                        </a:lnTo>
                        <a:cubicBezTo>
                          <a:pt x="465" y="961"/>
                          <a:pt x="465" y="961"/>
                          <a:pt x="465" y="992"/>
                        </a:cubicBezTo>
                        <a:lnTo>
                          <a:pt x="465" y="992"/>
                        </a:lnTo>
                        <a:lnTo>
                          <a:pt x="465" y="992"/>
                        </a:lnTo>
                        <a:lnTo>
                          <a:pt x="465" y="992"/>
                        </a:lnTo>
                        <a:lnTo>
                          <a:pt x="465" y="992"/>
                        </a:lnTo>
                        <a:cubicBezTo>
                          <a:pt x="465" y="1023"/>
                          <a:pt x="465" y="1023"/>
                          <a:pt x="465" y="1023"/>
                        </a:cubicBezTo>
                        <a:lnTo>
                          <a:pt x="465" y="1023"/>
                        </a:lnTo>
                        <a:lnTo>
                          <a:pt x="465" y="1023"/>
                        </a:lnTo>
                        <a:lnTo>
                          <a:pt x="465" y="1023"/>
                        </a:lnTo>
                        <a:lnTo>
                          <a:pt x="496" y="1023"/>
                        </a:lnTo>
                        <a:lnTo>
                          <a:pt x="496" y="1054"/>
                        </a:lnTo>
                        <a:lnTo>
                          <a:pt x="496" y="1054"/>
                        </a:lnTo>
                        <a:lnTo>
                          <a:pt x="496" y="1054"/>
                        </a:lnTo>
                        <a:cubicBezTo>
                          <a:pt x="526" y="1054"/>
                          <a:pt x="526" y="1054"/>
                          <a:pt x="526" y="1054"/>
                        </a:cubicBezTo>
                        <a:lnTo>
                          <a:pt x="526" y="1054"/>
                        </a:lnTo>
                        <a:cubicBezTo>
                          <a:pt x="526" y="1084"/>
                          <a:pt x="558" y="1084"/>
                          <a:pt x="558" y="1084"/>
                        </a:cubicBezTo>
                        <a:lnTo>
                          <a:pt x="558" y="1084"/>
                        </a:lnTo>
                        <a:lnTo>
                          <a:pt x="589" y="1084"/>
                        </a:lnTo>
                        <a:lnTo>
                          <a:pt x="589" y="1084"/>
                        </a:lnTo>
                        <a:cubicBezTo>
                          <a:pt x="620" y="1084"/>
                          <a:pt x="620" y="1084"/>
                          <a:pt x="620" y="1084"/>
                        </a:cubicBezTo>
                        <a:lnTo>
                          <a:pt x="620" y="1084"/>
                        </a:lnTo>
                        <a:cubicBezTo>
                          <a:pt x="620" y="1084"/>
                          <a:pt x="620" y="1116"/>
                          <a:pt x="650" y="1116"/>
                        </a:cubicBezTo>
                        <a:lnTo>
                          <a:pt x="650" y="1116"/>
                        </a:lnTo>
                        <a:lnTo>
                          <a:pt x="650" y="1116"/>
                        </a:lnTo>
                        <a:cubicBezTo>
                          <a:pt x="682" y="1116"/>
                          <a:pt x="682" y="1116"/>
                          <a:pt x="682" y="1116"/>
                        </a:cubicBezTo>
                        <a:cubicBezTo>
                          <a:pt x="713" y="1116"/>
                          <a:pt x="713" y="1147"/>
                          <a:pt x="713" y="1178"/>
                        </a:cubicBezTo>
                        <a:lnTo>
                          <a:pt x="713" y="1178"/>
                        </a:lnTo>
                        <a:cubicBezTo>
                          <a:pt x="744" y="1178"/>
                          <a:pt x="744" y="1178"/>
                          <a:pt x="744" y="1209"/>
                        </a:cubicBezTo>
                        <a:lnTo>
                          <a:pt x="744" y="1209"/>
                        </a:lnTo>
                        <a:cubicBezTo>
                          <a:pt x="744" y="1209"/>
                          <a:pt x="713" y="1209"/>
                          <a:pt x="713" y="1240"/>
                        </a:cubicBezTo>
                        <a:lnTo>
                          <a:pt x="713" y="1240"/>
                        </a:lnTo>
                        <a:cubicBezTo>
                          <a:pt x="744" y="1240"/>
                          <a:pt x="744" y="1240"/>
                          <a:pt x="744" y="1240"/>
                        </a:cubicBezTo>
                        <a:cubicBezTo>
                          <a:pt x="744" y="1271"/>
                          <a:pt x="744" y="1271"/>
                          <a:pt x="744" y="1271"/>
                        </a:cubicBezTo>
                        <a:lnTo>
                          <a:pt x="744" y="1271"/>
                        </a:lnTo>
                        <a:lnTo>
                          <a:pt x="744" y="1301"/>
                        </a:lnTo>
                        <a:lnTo>
                          <a:pt x="744" y="1301"/>
                        </a:lnTo>
                        <a:lnTo>
                          <a:pt x="744" y="1301"/>
                        </a:lnTo>
                        <a:lnTo>
                          <a:pt x="744" y="1301"/>
                        </a:lnTo>
                        <a:lnTo>
                          <a:pt x="774" y="1301"/>
                        </a:lnTo>
                        <a:cubicBezTo>
                          <a:pt x="806" y="1301"/>
                          <a:pt x="806" y="1301"/>
                          <a:pt x="806" y="1301"/>
                        </a:cubicBezTo>
                        <a:cubicBezTo>
                          <a:pt x="837" y="1301"/>
                          <a:pt x="837" y="1301"/>
                          <a:pt x="837" y="1301"/>
                        </a:cubicBezTo>
                        <a:lnTo>
                          <a:pt x="837" y="1333"/>
                        </a:lnTo>
                        <a:lnTo>
                          <a:pt x="837" y="1333"/>
                        </a:lnTo>
                        <a:lnTo>
                          <a:pt x="837" y="1364"/>
                        </a:lnTo>
                        <a:lnTo>
                          <a:pt x="837" y="1364"/>
                        </a:lnTo>
                        <a:lnTo>
                          <a:pt x="837" y="1364"/>
                        </a:lnTo>
                        <a:lnTo>
                          <a:pt x="837" y="1364"/>
                        </a:lnTo>
                        <a:lnTo>
                          <a:pt x="837" y="1364"/>
                        </a:lnTo>
                        <a:lnTo>
                          <a:pt x="837" y="1364"/>
                        </a:lnTo>
                        <a:lnTo>
                          <a:pt x="837" y="1364"/>
                        </a:lnTo>
                        <a:lnTo>
                          <a:pt x="837" y="1364"/>
                        </a:lnTo>
                        <a:lnTo>
                          <a:pt x="868" y="1364"/>
                        </a:lnTo>
                        <a:cubicBezTo>
                          <a:pt x="868" y="1395"/>
                          <a:pt x="868" y="1395"/>
                          <a:pt x="868" y="1425"/>
                        </a:cubicBezTo>
                        <a:lnTo>
                          <a:pt x="868" y="1425"/>
                        </a:lnTo>
                        <a:lnTo>
                          <a:pt x="898" y="1457"/>
                        </a:lnTo>
                        <a:lnTo>
                          <a:pt x="898" y="1457"/>
                        </a:lnTo>
                        <a:lnTo>
                          <a:pt x="898" y="1457"/>
                        </a:lnTo>
                        <a:cubicBezTo>
                          <a:pt x="898" y="1488"/>
                          <a:pt x="898" y="1488"/>
                          <a:pt x="868" y="1488"/>
                        </a:cubicBezTo>
                        <a:lnTo>
                          <a:pt x="868" y="1519"/>
                        </a:lnTo>
                        <a:cubicBezTo>
                          <a:pt x="868" y="1549"/>
                          <a:pt x="868" y="1549"/>
                          <a:pt x="868" y="1549"/>
                        </a:cubicBezTo>
                        <a:lnTo>
                          <a:pt x="868" y="1549"/>
                        </a:lnTo>
                        <a:lnTo>
                          <a:pt x="868" y="1549"/>
                        </a:lnTo>
                        <a:lnTo>
                          <a:pt x="868" y="1549"/>
                        </a:lnTo>
                        <a:lnTo>
                          <a:pt x="868" y="1549"/>
                        </a:lnTo>
                        <a:cubicBezTo>
                          <a:pt x="868" y="1581"/>
                          <a:pt x="868" y="1581"/>
                          <a:pt x="868" y="1612"/>
                        </a:cubicBezTo>
                        <a:lnTo>
                          <a:pt x="868" y="1612"/>
                        </a:lnTo>
                        <a:lnTo>
                          <a:pt x="868" y="1643"/>
                        </a:lnTo>
                        <a:lnTo>
                          <a:pt x="868" y="1673"/>
                        </a:lnTo>
                        <a:lnTo>
                          <a:pt x="868" y="1673"/>
                        </a:lnTo>
                        <a:lnTo>
                          <a:pt x="868" y="1673"/>
                        </a:lnTo>
                        <a:lnTo>
                          <a:pt x="868" y="1673"/>
                        </a:lnTo>
                        <a:lnTo>
                          <a:pt x="868" y="1673"/>
                        </a:lnTo>
                        <a:cubicBezTo>
                          <a:pt x="898" y="1673"/>
                          <a:pt x="898" y="1673"/>
                          <a:pt x="898" y="1673"/>
                        </a:cubicBezTo>
                        <a:lnTo>
                          <a:pt x="898" y="1673"/>
                        </a:lnTo>
                        <a:lnTo>
                          <a:pt x="898" y="1673"/>
                        </a:lnTo>
                        <a:lnTo>
                          <a:pt x="898" y="1673"/>
                        </a:lnTo>
                        <a:lnTo>
                          <a:pt x="898" y="1673"/>
                        </a:lnTo>
                        <a:cubicBezTo>
                          <a:pt x="898" y="1673"/>
                          <a:pt x="898" y="1673"/>
                          <a:pt x="930" y="1673"/>
                        </a:cubicBezTo>
                        <a:lnTo>
                          <a:pt x="930" y="1673"/>
                        </a:lnTo>
                        <a:lnTo>
                          <a:pt x="930" y="1673"/>
                        </a:lnTo>
                        <a:lnTo>
                          <a:pt x="930" y="1673"/>
                        </a:lnTo>
                        <a:cubicBezTo>
                          <a:pt x="930" y="1673"/>
                          <a:pt x="930" y="1673"/>
                          <a:pt x="961" y="1673"/>
                        </a:cubicBezTo>
                        <a:lnTo>
                          <a:pt x="961" y="1705"/>
                        </a:lnTo>
                        <a:lnTo>
                          <a:pt x="961" y="1705"/>
                        </a:lnTo>
                        <a:lnTo>
                          <a:pt x="992" y="1705"/>
                        </a:lnTo>
                        <a:cubicBezTo>
                          <a:pt x="992" y="1736"/>
                          <a:pt x="992" y="1767"/>
                          <a:pt x="992" y="1767"/>
                        </a:cubicBezTo>
                        <a:cubicBezTo>
                          <a:pt x="992" y="1767"/>
                          <a:pt x="992" y="1767"/>
                          <a:pt x="992" y="1797"/>
                        </a:cubicBezTo>
                        <a:cubicBezTo>
                          <a:pt x="992" y="1797"/>
                          <a:pt x="992" y="1797"/>
                          <a:pt x="992" y="1767"/>
                        </a:cubicBezTo>
                        <a:cubicBezTo>
                          <a:pt x="1022" y="1767"/>
                          <a:pt x="1022" y="1767"/>
                          <a:pt x="1022" y="1767"/>
                        </a:cubicBezTo>
                        <a:lnTo>
                          <a:pt x="1022" y="1767"/>
                        </a:lnTo>
                        <a:cubicBezTo>
                          <a:pt x="1054" y="1767"/>
                          <a:pt x="1085" y="1797"/>
                          <a:pt x="1085" y="1829"/>
                        </a:cubicBezTo>
                        <a:lnTo>
                          <a:pt x="1085" y="1829"/>
                        </a:lnTo>
                        <a:cubicBezTo>
                          <a:pt x="1085" y="1860"/>
                          <a:pt x="1054" y="1860"/>
                          <a:pt x="1054" y="1860"/>
                        </a:cubicBezTo>
                        <a:lnTo>
                          <a:pt x="1054" y="1860"/>
                        </a:lnTo>
                        <a:lnTo>
                          <a:pt x="1054" y="1860"/>
                        </a:lnTo>
                        <a:lnTo>
                          <a:pt x="1054" y="1860"/>
                        </a:lnTo>
                        <a:cubicBezTo>
                          <a:pt x="1054" y="1891"/>
                          <a:pt x="1054" y="1891"/>
                          <a:pt x="1054" y="1891"/>
                        </a:cubicBezTo>
                        <a:cubicBezTo>
                          <a:pt x="1085" y="1891"/>
                          <a:pt x="1085" y="1891"/>
                          <a:pt x="1085" y="1921"/>
                        </a:cubicBezTo>
                        <a:lnTo>
                          <a:pt x="1085" y="1953"/>
                        </a:lnTo>
                        <a:lnTo>
                          <a:pt x="1085" y="1953"/>
                        </a:lnTo>
                        <a:cubicBezTo>
                          <a:pt x="1085" y="1953"/>
                          <a:pt x="1085" y="1953"/>
                          <a:pt x="1085" y="1984"/>
                        </a:cubicBezTo>
                        <a:lnTo>
                          <a:pt x="1116" y="1984"/>
                        </a:lnTo>
                        <a:lnTo>
                          <a:pt x="1116" y="1984"/>
                        </a:lnTo>
                        <a:cubicBezTo>
                          <a:pt x="1116" y="2015"/>
                          <a:pt x="1085" y="2015"/>
                          <a:pt x="1085" y="2015"/>
                        </a:cubicBezTo>
                        <a:lnTo>
                          <a:pt x="1085" y="2015"/>
                        </a:lnTo>
                        <a:lnTo>
                          <a:pt x="1085" y="2015"/>
                        </a:lnTo>
                        <a:cubicBezTo>
                          <a:pt x="1085" y="2045"/>
                          <a:pt x="1054" y="2077"/>
                          <a:pt x="1054" y="2077"/>
                        </a:cubicBezTo>
                        <a:lnTo>
                          <a:pt x="1022" y="2077"/>
                        </a:lnTo>
                        <a:lnTo>
                          <a:pt x="1022" y="2077"/>
                        </a:lnTo>
                        <a:lnTo>
                          <a:pt x="1022" y="2077"/>
                        </a:lnTo>
                        <a:cubicBezTo>
                          <a:pt x="1022" y="2077"/>
                          <a:pt x="1022" y="2077"/>
                          <a:pt x="992" y="2108"/>
                        </a:cubicBezTo>
                        <a:cubicBezTo>
                          <a:pt x="961" y="2108"/>
                          <a:pt x="961" y="2139"/>
                          <a:pt x="961" y="2139"/>
                        </a:cubicBezTo>
                        <a:lnTo>
                          <a:pt x="930" y="2169"/>
                        </a:lnTo>
                        <a:lnTo>
                          <a:pt x="930" y="2169"/>
                        </a:lnTo>
                        <a:cubicBezTo>
                          <a:pt x="930" y="2169"/>
                          <a:pt x="930" y="2169"/>
                          <a:pt x="930" y="2201"/>
                        </a:cubicBezTo>
                        <a:lnTo>
                          <a:pt x="930" y="2201"/>
                        </a:lnTo>
                        <a:lnTo>
                          <a:pt x="930" y="2201"/>
                        </a:lnTo>
                        <a:cubicBezTo>
                          <a:pt x="961" y="2201"/>
                          <a:pt x="961" y="2232"/>
                          <a:pt x="961" y="2232"/>
                        </a:cubicBezTo>
                        <a:lnTo>
                          <a:pt x="961" y="2232"/>
                        </a:lnTo>
                        <a:lnTo>
                          <a:pt x="961" y="2232"/>
                        </a:lnTo>
                        <a:lnTo>
                          <a:pt x="961" y="2232"/>
                        </a:lnTo>
                        <a:cubicBezTo>
                          <a:pt x="992" y="2232"/>
                          <a:pt x="992" y="2232"/>
                          <a:pt x="992" y="2263"/>
                        </a:cubicBezTo>
                        <a:lnTo>
                          <a:pt x="992" y="2263"/>
                        </a:lnTo>
                        <a:lnTo>
                          <a:pt x="992" y="2263"/>
                        </a:lnTo>
                        <a:cubicBezTo>
                          <a:pt x="1022" y="2263"/>
                          <a:pt x="1054" y="2293"/>
                          <a:pt x="1054" y="2293"/>
                        </a:cubicBezTo>
                        <a:lnTo>
                          <a:pt x="1054" y="2325"/>
                        </a:lnTo>
                        <a:cubicBezTo>
                          <a:pt x="1085" y="2325"/>
                          <a:pt x="1085" y="2325"/>
                          <a:pt x="1085" y="2325"/>
                        </a:cubicBezTo>
                        <a:cubicBezTo>
                          <a:pt x="1085" y="2325"/>
                          <a:pt x="1116" y="2325"/>
                          <a:pt x="1116" y="2356"/>
                        </a:cubicBezTo>
                        <a:lnTo>
                          <a:pt x="1116" y="2356"/>
                        </a:lnTo>
                        <a:lnTo>
                          <a:pt x="1116" y="2356"/>
                        </a:lnTo>
                        <a:lnTo>
                          <a:pt x="1116" y="2356"/>
                        </a:lnTo>
                        <a:cubicBezTo>
                          <a:pt x="1146" y="2325"/>
                          <a:pt x="1178" y="2325"/>
                          <a:pt x="1178" y="2293"/>
                        </a:cubicBezTo>
                        <a:lnTo>
                          <a:pt x="1178" y="2293"/>
                        </a:lnTo>
                        <a:cubicBezTo>
                          <a:pt x="1209" y="2293"/>
                          <a:pt x="1240" y="2232"/>
                          <a:pt x="1240" y="2232"/>
                        </a:cubicBezTo>
                        <a:lnTo>
                          <a:pt x="1240" y="2232"/>
                        </a:lnTo>
                        <a:cubicBezTo>
                          <a:pt x="1270" y="2169"/>
                          <a:pt x="1270" y="2139"/>
                          <a:pt x="1301" y="2139"/>
                        </a:cubicBezTo>
                        <a:lnTo>
                          <a:pt x="1333" y="2108"/>
                        </a:lnTo>
                        <a:cubicBezTo>
                          <a:pt x="1333" y="2077"/>
                          <a:pt x="1333" y="2045"/>
                          <a:pt x="1364" y="2045"/>
                        </a:cubicBezTo>
                        <a:cubicBezTo>
                          <a:pt x="1364" y="2045"/>
                          <a:pt x="1333" y="2045"/>
                          <a:pt x="1333" y="2015"/>
                        </a:cubicBezTo>
                        <a:lnTo>
                          <a:pt x="1333" y="2015"/>
                        </a:lnTo>
                        <a:cubicBezTo>
                          <a:pt x="1333" y="1984"/>
                          <a:pt x="1333" y="1984"/>
                          <a:pt x="1333" y="1984"/>
                        </a:cubicBezTo>
                        <a:lnTo>
                          <a:pt x="1333" y="1953"/>
                        </a:lnTo>
                        <a:cubicBezTo>
                          <a:pt x="1333" y="1921"/>
                          <a:pt x="1333" y="1921"/>
                          <a:pt x="1333" y="1921"/>
                        </a:cubicBezTo>
                        <a:cubicBezTo>
                          <a:pt x="1333" y="1921"/>
                          <a:pt x="1333" y="1891"/>
                          <a:pt x="1364" y="1891"/>
                        </a:cubicBezTo>
                        <a:cubicBezTo>
                          <a:pt x="1364" y="1891"/>
                          <a:pt x="1364" y="1891"/>
                          <a:pt x="1394" y="1891"/>
                        </a:cubicBezTo>
                        <a:cubicBezTo>
                          <a:pt x="1394" y="1891"/>
                          <a:pt x="1426" y="1860"/>
                          <a:pt x="1426" y="1829"/>
                        </a:cubicBezTo>
                        <a:lnTo>
                          <a:pt x="1426" y="1829"/>
                        </a:lnTo>
                        <a:cubicBezTo>
                          <a:pt x="1457" y="1829"/>
                          <a:pt x="1457" y="1797"/>
                          <a:pt x="1487" y="1797"/>
                        </a:cubicBezTo>
                        <a:lnTo>
                          <a:pt x="1487" y="1797"/>
                        </a:lnTo>
                        <a:lnTo>
                          <a:pt x="1487" y="1797"/>
                        </a:lnTo>
                        <a:cubicBezTo>
                          <a:pt x="1518" y="1797"/>
                          <a:pt x="1518" y="1797"/>
                          <a:pt x="1518" y="1797"/>
                        </a:cubicBezTo>
                        <a:lnTo>
                          <a:pt x="1518" y="1797"/>
                        </a:lnTo>
                        <a:lnTo>
                          <a:pt x="1518" y="1797"/>
                        </a:lnTo>
                        <a:lnTo>
                          <a:pt x="1550" y="1767"/>
                        </a:lnTo>
                        <a:lnTo>
                          <a:pt x="1550" y="1767"/>
                        </a:lnTo>
                        <a:cubicBezTo>
                          <a:pt x="1581" y="1736"/>
                          <a:pt x="1581" y="1736"/>
                          <a:pt x="1611" y="1736"/>
                        </a:cubicBezTo>
                        <a:cubicBezTo>
                          <a:pt x="1611" y="1736"/>
                          <a:pt x="1642" y="1736"/>
                          <a:pt x="1642" y="1705"/>
                        </a:cubicBezTo>
                        <a:cubicBezTo>
                          <a:pt x="1674" y="1705"/>
                          <a:pt x="1674" y="1705"/>
                          <a:pt x="1674" y="1705"/>
                        </a:cubicBezTo>
                        <a:cubicBezTo>
                          <a:pt x="1674" y="1736"/>
                          <a:pt x="1674" y="1736"/>
                          <a:pt x="1674" y="1736"/>
                        </a:cubicBezTo>
                        <a:lnTo>
                          <a:pt x="1674" y="1736"/>
                        </a:lnTo>
                        <a:lnTo>
                          <a:pt x="1705" y="1736"/>
                        </a:lnTo>
                        <a:cubicBezTo>
                          <a:pt x="1705" y="1705"/>
                          <a:pt x="1735" y="1705"/>
                          <a:pt x="1735" y="1705"/>
                        </a:cubicBezTo>
                        <a:cubicBezTo>
                          <a:pt x="1735" y="1673"/>
                          <a:pt x="1735" y="1673"/>
                          <a:pt x="1766" y="1673"/>
                        </a:cubicBezTo>
                        <a:cubicBezTo>
                          <a:pt x="1766" y="1643"/>
                          <a:pt x="1766" y="1612"/>
                          <a:pt x="1798" y="1581"/>
                        </a:cubicBezTo>
                        <a:cubicBezTo>
                          <a:pt x="1798" y="1581"/>
                          <a:pt x="1798" y="1581"/>
                          <a:pt x="1798" y="1549"/>
                        </a:cubicBezTo>
                        <a:lnTo>
                          <a:pt x="1798" y="1549"/>
                        </a:lnTo>
                        <a:cubicBezTo>
                          <a:pt x="1829" y="1549"/>
                          <a:pt x="1829" y="1519"/>
                          <a:pt x="1829" y="1519"/>
                        </a:cubicBezTo>
                        <a:lnTo>
                          <a:pt x="1829" y="1519"/>
                        </a:lnTo>
                        <a:cubicBezTo>
                          <a:pt x="1829" y="1488"/>
                          <a:pt x="1829" y="1457"/>
                          <a:pt x="1829" y="1425"/>
                        </a:cubicBezTo>
                        <a:lnTo>
                          <a:pt x="1859" y="1395"/>
                        </a:lnTo>
                        <a:cubicBezTo>
                          <a:pt x="1859" y="1395"/>
                          <a:pt x="1859" y="1364"/>
                          <a:pt x="1859" y="1333"/>
                        </a:cubicBezTo>
                        <a:cubicBezTo>
                          <a:pt x="1859" y="1333"/>
                          <a:pt x="1859" y="1333"/>
                          <a:pt x="1859" y="1301"/>
                        </a:cubicBezTo>
                        <a:cubicBezTo>
                          <a:pt x="1859" y="1301"/>
                          <a:pt x="1890" y="1301"/>
                          <a:pt x="1890" y="1271"/>
                        </a:cubicBezTo>
                        <a:cubicBezTo>
                          <a:pt x="1890" y="1271"/>
                          <a:pt x="1890" y="1240"/>
                          <a:pt x="1859" y="1240"/>
                        </a:cubicBezTo>
                        <a:cubicBezTo>
                          <a:pt x="1859" y="1240"/>
                          <a:pt x="1859" y="1209"/>
                          <a:pt x="1859" y="1147"/>
                        </a:cubicBezTo>
                        <a:cubicBezTo>
                          <a:pt x="1859" y="1116"/>
                          <a:pt x="1859" y="1116"/>
                          <a:pt x="1859" y="1116"/>
                        </a:cubicBezTo>
                        <a:cubicBezTo>
                          <a:pt x="1859" y="1084"/>
                          <a:pt x="1859" y="1084"/>
                          <a:pt x="1859" y="1084"/>
                        </a:cubicBezTo>
                        <a:cubicBezTo>
                          <a:pt x="1890" y="1084"/>
                          <a:pt x="1890" y="1084"/>
                          <a:pt x="1890" y="1084"/>
                        </a:cubicBezTo>
                        <a:cubicBezTo>
                          <a:pt x="1890" y="1084"/>
                          <a:pt x="1890" y="1084"/>
                          <a:pt x="1922" y="1084"/>
                        </a:cubicBezTo>
                        <a:cubicBezTo>
                          <a:pt x="1922" y="1084"/>
                          <a:pt x="1922" y="1084"/>
                          <a:pt x="1922" y="1054"/>
                        </a:cubicBezTo>
                        <a:cubicBezTo>
                          <a:pt x="1953" y="1054"/>
                          <a:pt x="1953" y="1054"/>
                          <a:pt x="1953" y="1054"/>
                        </a:cubicBezTo>
                        <a:cubicBezTo>
                          <a:pt x="1953" y="1054"/>
                          <a:pt x="1953" y="1054"/>
                          <a:pt x="1953" y="1023"/>
                        </a:cubicBezTo>
                        <a:lnTo>
                          <a:pt x="1953" y="1023"/>
                        </a:lnTo>
                        <a:lnTo>
                          <a:pt x="1953" y="992"/>
                        </a:lnTo>
                        <a:cubicBezTo>
                          <a:pt x="1953" y="961"/>
                          <a:pt x="1983" y="961"/>
                          <a:pt x="2014" y="930"/>
                        </a:cubicBezTo>
                        <a:lnTo>
                          <a:pt x="2014" y="930"/>
                        </a:lnTo>
                        <a:cubicBezTo>
                          <a:pt x="2046" y="930"/>
                          <a:pt x="2046" y="899"/>
                          <a:pt x="2046" y="899"/>
                        </a:cubicBezTo>
                        <a:cubicBezTo>
                          <a:pt x="2046" y="868"/>
                          <a:pt x="2046" y="868"/>
                          <a:pt x="2077" y="868"/>
                        </a:cubicBezTo>
                        <a:lnTo>
                          <a:pt x="2077" y="868"/>
                        </a:lnTo>
                        <a:lnTo>
                          <a:pt x="2077" y="837"/>
                        </a:lnTo>
                        <a:cubicBezTo>
                          <a:pt x="2107" y="837"/>
                          <a:pt x="2107" y="806"/>
                          <a:pt x="2107" y="806"/>
                        </a:cubicBezTo>
                        <a:cubicBezTo>
                          <a:pt x="2107" y="806"/>
                          <a:pt x="2107" y="806"/>
                          <a:pt x="2107" y="775"/>
                        </a:cubicBezTo>
                        <a:cubicBezTo>
                          <a:pt x="2107" y="775"/>
                          <a:pt x="2107" y="744"/>
                          <a:pt x="2107" y="713"/>
                        </a:cubicBezTo>
                        <a:lnTo>
                          <a:pt x="2107" y="682"/>
                        </a:lnTo>
                        <a:lnTo>
                          <a:pt x="2107" y="682"/>
                        </a:lnTo>
                        <a:cubicBezTo>
                          <a:pt x="2077" y="682"/>
                          <a:pt x="2077" y="682"/>
                          <a:pt x="2077" y="682"/>
                        </a:cubicBezTo>
                        <a:cubicBezTo>
                          <a:pt x="2077" y="651"/>
                          <a:pt x="2077" y="651"/>
                          <a:pt x="2077" y="651"/>
                        </a:cubicBezTo>
                        <a:lnTo>
                          <a:pt x="2046" y="651"/>
                        </a:lnTo>
                        <a:cubicBezTo>
                          <a:pt x="2046" y="651"/>
                          <a:pt x="2014" y="620"/>
                          <a:pt x="1983" y="620"/>
                        </a:cubicBezTo>
                        <a:cubicBezTo>
                          <a:pt x="1953" y="589"/>
                          <a:pt x="1922" y="589"/>
                          <a:pt x="1922" y="558"/>
                        </a:cubicBezTo>
                        <a:cubicBezTo>
                          <a:pt x="1890" y="527"/>
                          <a:pt x="1890" y="527"/>
                          <a:pt x="1890" y="527"/>
                        </a:cubicBezTo>
                        <a:cubicBezTo>
                          <a:pt x="1890" y="527"/>
                          <a:pt x="1890" y="527"/>
                          <a:pt x="1859" y="527"/>
                        </a:cubicBezTo>
                        <a:cubicBezTo>
                          <a:pt x="1859" y="496"/>
                          <a:pt x="1829" y="496"/>
                          <a:pt x="1829" y="496"/>
                        </a:cubicBezTo>
                        <a:lnTo>
                          <a:pt x="1798" y="496"/>
                        </a:lnTo>
                        <a:cubicBezTo>
                          <a:pt x="1766" y="496"/>
                          <a:pt x="1766" y="496"/>
                          <a:pt x="1766" y="496"/>
                        </a:cubicBezTo>
                        <a:lnTo>
                          <a:pt x="1735" y="496"/>
                        </a:lnTo>
                        <a:lnTo>
                          <a:pt x="1735" y="465"/>
                        </a:lnTo>
                        <a:lnTo>
                          <a:pt x="1735" y="465"/>
                        </a:lnTo>
                        <a:lnTo>
                          <a:pt x="1735" y="465"/>
                        </a:lnTo>
                        <a:cubicBezTo>
                          <a:pt x="1735" y="496"/>
                          <a:pt x="1705" y="496"/>
                          <a:pt x="1705" y="496"/>
                        </a:cubicBezTo>
                        <a:lnTo>
                          <a:pt x="1705" y="496"/>
                        </a:lnTo>
                        <a:cubicBezTo>
                          <a:pt x="1674" y="496"/>
                          <a:pt x="1674" y="496"/>
                          <a:pt x="1674" y="465"/>
                        </a:cubicBezTo>
                        <a:cubicBezTo>
                          <a:pt x="1674" y="465"/>
                          <a:pt x="1674" y="465"/>
                          <a:pt x="1642" y="465"/>
                        </a:cubicBezTo>
                        <a:cubicBezTo>
                          <a:pt x="1642" y="465"/>
                          <a:pt x="1642" y="465"/>
                          <a:pt x="1611" y="465"/>
                        </a:cubicBezTo>
                        <a:lnTo>
                          <a:pt x="1611" y="465"/>
                        </a:lnTo>
                        <a:cubicBezTo>
                          <a:pt x="1518" y="589"/>
                          <a:pt x="1518" y="589"/>
                          <a:pt x="1518" y="589"/>
                        </a:cubicBezTo>
                        <a:cubicBezTo>
                          <a:pt x="1550" y="496"/>
                          <a:pt x="1550" y="496"/>
                          <a:pt x="1550" y="496"/>
                        </a:cubicBezTo>
                        <a:cubicBezTo>
                          <a:pt x="1550" y="496"/>
                          <a:pt x="1550" y="465"/>
                          <a:pt x="1550" y="434"/>
                        </a:cubicBezTo>
                        <a:cubicBezTo>
                          <a:pt x="1550" y="434"/>
                          <a:pt x="1550" y="434"/>
                          <a:pt x="1550" y="403"/>
                        </a:cubicBezTo>
                        <a:lnTo>
                          <a:pt x="1550" y="403"/>
                        </a:lnTo>
                        <a:lnTo>
                          <a:pt x="1518" y="403"/>
                        </a:lnTo>
                        <a:cubicBezTo>
                          <a:pt x="1487" y="403"/>
                          <a:pt x="1487" y="372"/>
                          <a:pt x="1487" y="372"/>
                        </a:cubicBezTo>
                        <a:cubicBezTo>
                          <a:pt x="1457" y="372"/>
                          <a:pt x="1457" y="372"/>
                          <a:pt x="1457" y="372"/>
                        </a:cubicBezTo>
                        <a:lnTo>
                          <a:pt x="1457" y="372"/>
                        </a:lnTo>
                        <a:lnTo>
                          <a:pt x="1457" y="341"/>
                        </a:lnTo>
                        <a:cubicBezTo>
                          <a:pt x="1457" y="341"/>
                          <a:pt x="1457" y="341"/>
                          <a:pt x="1426" y="341"/>
                        </a:cubicBezTo>
                        <a:lnTo>
                          <a:pt x="1394" y="341"/>
                        </a:lnTo>
                        <a:cubicBezTo>
                          <a:pt x="1394" y="372"/>
                          <a:pt x="1394" y="372"/>
                          <a:pt x="1394" y="372"/>
                        </a:cubicBezTo>
                        <a:cubicBezTo>
                          <a:pt x="1333" y="372"/>
                          <a:pt x="1333" y="372"/>
                          <a:pt x="1333" y="372"/>
                        </a:cubicBezTo>
                        <a:cubicBezTo>
                          <a:pt x="1333" y="310"/>
                          <a:pt x="1333" y="310"/>
                          <a:pt x="1333" y="310"/>
                        </a:cubicBezTo>
                        <a:lnTo>
                          <a:pt x="1333" y="310"/>
                        </a:lnTo>
                        <a:cubicBezTo>
                          <a:pt x="1301" y="341"/>
                          <a:pt x="1301" y="341"/>
                          <a:pt x="1301" y="341"/>
                        </a:cubicBezTo>
                        <a:cubicBezTo>
                          <a:pt x="1270" y="341"/>
                          <a:pt x="1270" y="310"/>
                          <a:pt x="1270" y="310"/>
                        </a:cubicBezTo>
                        <a:lnTo>
                          <a:pt x="1270" y="310"/>
                        </a:lnTo>
                        <a:lnTo>
                          <a:pt x="1270" y="310"/>
                        </a:lnTo>
                        <a:lnTo>
                          <a:pt x="1270" y="310"/>
                        </a:lnTo>
                        <a:lnTo>
                          <a:pt x="1240" y="310"/>
                        </a:lnTo>
                        <a:cubicBezTo>
                          <a:pt x="1240" y="310"/>
                          <a:pt x="1240" y="310"/>
                          <a:pt x="1209" y="279"/>
                        </a:cubicBezTo>
                        <a:lnTo>
                          <a:pt x="1240" y="248"/>
                        </a:lnTo>
                        <a:lnTo>
                          <a:pt x="1240" y="248"/>
                        </a:lnTo>
                        <a:cubicBezTo>
                          <a:pt x="1240" y="217"/>
                          <a:pt x="1240" y="217"/>
                          <a:pt x="1270" y="217"/>
                        </a:cubicBezTo>
                        <a:cubicBezTo>
                          <a:pt x="1240" y="186"/>
                          <a:pt x="1240" y="186"/>
                          <a:pt x="1240" y="186"/>
                        </a:cubicBezTo>
                        <a:cubicBezTo>
                          <a:pt x="1240" y="186"/>
                          <a:pt x="1209" y="155"/>
                          <a:pt x="1209" y="124"/>
                        </a:cubicBezTo>
                        <a:cubicBezTo>
                          <a:pt x="1209" y="93"/>
                          <a:pt x="1209" y="93"/>
                          <a:pt x="1209" y="62"/>
                        </a:cubicBezTo>
                        <a:lnTo>
                          <a:pt x="1209" y="62"/>
                        </a:lnTo>
                        <a:lnTo>
                          <a:pt x="1209" y="62"/>
                        </a:lnTo>
                        <a:lnTo>
                          <a:pt x="1178" y="62"/>
                        </a:lnTo>
                        <a:lnTo>
                          <a:pt x="1178" y="62"/>
                        </a:lnTo>
                        <a:lnTo>
                          <a:pt x="1178" y="62"/>
                        </a:lnTo>
                        <a:cubicBezTo>
                          <a:pt x="1178" y="93"/>
                          <a:pt x="1178" y="93"/>
                          <a:pt x="1178" y="9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4" name="Freeform 148">
                    <a:extLst>
                      <a:ext uri="{FF2B5EF4-FFF2-40B4-BE49-F238E27FC236}">
                        <a16:creationId xmlns:a16="http://schemas.microsoft.com/office/drawing/2014/main" id="{6DA4C7C3-DE21-4649-A0EA-D23DC38AEC3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74925" y="3263900"/>
                    <a:ext cx="11113" cy="11113"/>
                  </a:xfrm>
                  <a:custGeom>
                    <a:avLst/>
                    <a:gdLst>
                      <a:gd name="T0" fmla="*/ 0 w 33"/>
                      <a:gd name="T1" fmla="*/ 31 h 32"/>
                      <a:gd name="T2" fmla="*/ 0 w 33"/>
                      <a:gd name="T3" fmla="*/ 31 h 32"/>
                      <a:gd name="T4" fmla="*/ 0 w 33"/>
                      <a:gd name="T5" fmla="*/ 31 h 32"/>
                      <a:gd name="T6" fmla="*/ 0 w 33"/>
                      <a:gd name="T7" fmla="*/ 31 h 32"/>
                      <a:gd name="T8" fmla="*/ 32 w 33"/>
                      <a:gd name="T9" fmla="*/ 31 h 32"/>
                      <a:gd name="T10" fmla="*/ 32 w 33"/>
                      <a:gd name="T11" fmla="*/ 0 h 32"/>
                      <a:gd name="T12" fmla="*/ 32 w 33"/>
                      <a:gd name="T13" fmla="*/ 0 h 32"/>
                      <a:gd name="T14" fmla="*/ 32 w 33"/>
                      <a:gd name="T15" fmla="*/ 0 h 32"/>
                      <a:gd name="T16" fmla="*/ 0 w 33"/>
                      <a:gd name="T17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3" h="32">
                        <a:moveTo>
                          <a:pt x="0" y="31"/>
                        </a:move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32" y="31"/>
                          <a:pt x="32" y="31"/>
                          <a:pt x="32" y="31"/>
                        </a:cubicBezTo>
                        <a:lnTo>
                          <a:pt x="32" y="0"/>
                        </a:lnTo>
                        <a:lnTo>
                          <a:pt x="32" y="0"/>
                        </a:lnTo>
                        <a:lnTo>
                          <a:pt x="32" y="0"/>
                        </a:lnTo>
                        <a:cubicBezTo>
                          <a:pt x="32" y="0"/>
                          <a:pt x="32" y="0"/>
                          <a:pt x="0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5" name="Freeform 149">
                    <a:extLst>
                      <a:ext uri="{FF2B5EF4-FFF2-40B4-BE49-F238E27FC236}">
                        <a16:creationId xmlns:a16="http://schemas.microsoft.com/office/drawing/2014/main" id="{4F548956-2234-4ACD-B105-ED9C8ABAA89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6625" y="3175000"/>
                    <a:ext cx="346075" cy="669925"/>
                  </a:xfrm>
                  <a:custGeom>
                    <a:avLst/>
                    <a:gdLst>
                      <a:gd name="T0" fmla="*/ 837 w 962"/>
                      <a:gd name="T1" fmla="*/ 837 h 1861"/>
                      <a:gd name="T2" fmla="*/ 806 w 962"/>
                      <a:gd name="T3" fmla="*/ 713 h 1861"/>
                      <a:gd name="T4" fmla="*/ 806 w 962"/>
                      <a:gd name="T5" fmla="*/ 557 h 1861"/>
                      <a:gd name="T6" fmla="*/ 806 w 962"/>
                      <a:gd name="T7" fmla="*/ 496 h 1861"/>
                      <a:gd name="T8" fmla="*/ 837 w 962"/>
                      <a:gd name="T9" fmla="*/ 465 h 1861"/>
                      <a:gd name="T10" fmla="*/ 930 w 962"/>
                      <a:gd name="T11" fmla="*/ 372 h 1861"/>
                      <a:gd name="T12" fmla="*/ 868 w 962"/>
                      <a:gd name="T13" fmla="*/ 341 h 1861"/>
                      <a:gd name="T14" fmla="*/ 806 w 962"/>
                      <a:gd name="T15" fmla="*/ 309 h 1861"/>
                      <a:gd name="T16" fmla="*/ 774 w 962"/>
                      <a:gd name="T17" fmla="*/ 279 h 1861"/>
                      <a:gd name="T18" fmla="*/ 806 w 962"/>
                      <a:gd name="T19" fmla="*/ 248 h 1861"/>
                      <a:gd name="T20" fmla="*/ 837 w 962"/>
                      <a:gd name="T21" fmla="*/ 185 h 1861"/>
                      <a:gd name="T22" fmla="*/ 713 w 962"/>
                      <a:gd name="T23" fmla="*/ 124 h 1861"/>
                      <a:gd name="T24" fmla="*/ 620 w 962"/>
                      <a:gd name="T25" fmla="*/ 61 h 1861"/>
                      <a:gd name="T26" fmla="*/ 589 w 962"/>
                      <a:gd name="T27" fmla="*/ 31 h 1861"/>
                      <a:gd name="T28" fmla="*/ 526 w 962"/>
                      <a:gd name="T29" fmla="*/ 0 h 1861"/>
                      <a:gd name="T30" fmla="*/ 434 w 962"/>
                      <a:gd name="T31" fmla="*/ 0 h 1861"/>
                      <a:gd name="T32" fmla="*/ 372 w 962"/>
                      <a:gd name="T33" fmla="*/ 0 h 1861"/>
                      <a:gd name="T34" fmla="*/ 341 w 962"/>
                      <a:gd name="T35" fmla="*/ 124 h 1861"/>
                      <a:gd name="T36" fmla="*/ 310 w 962"/>
                      <a:gd name="T37" fmla="*/ 124 h 1861"/>
                      <a:gd name="T38" fmla="*/ 278 w 962"/>
                      <a:gd name="T39" fmla="*/ 185 h 1861"/>
                      <a:gd name="T40" fmla="*/ 278 w 962"/>
                      <a:gd name="T41" fmla="*/ 217 h 1861"/>
                      <a:gd name="T42" fmla="*/ 310 w 962"/>
                      <a:gd name="T43" fmla="*/ 279 h 1861"/>
                      <a:gd name="T44" fmla="*/ 217 w 962"/>
                      <a:gd name="T45" fmla="*/ 403 h 1861"/>
                      <a:gd name="T46" fmla="*/ 217 w 962"/>
                      <a:gd name="T47" fmla="*/ 433 h 1861"/>
                      <a:gd name="T48" fmla="*/ 186 w 962"/>
                      <a:gd name="T49" fmla="*/ 527 h 1861"/>
                      <a:gd name="T50" fmla="*/ 186 w 962"/>
                      <a:gd name="T51" fmla="*/ 620 h 1861"/>
                      <a:gd name="T52" fmla="*/ 217 w 962"/>
                      <a:gd name="T53" fmla="*/ 744 h 1861"/>
                      <a:gd name="T54" fmla="*/ 154 w 962"/>
                      <a:gd name="T55" fmla="*/ 898 h 1861"/>
                      <a:gd name="T56" fmla="*/ 124 w 962"/>
                      <a:gd name="T57" fmla="*/ 929 h 1861"/>
                      <a:gd name="T58" fmla="*/ 154 w 962"/>
                      <a:gd name="T59" fmla="*/ 1022 h 1861"/>
                      <a:gd name="T60" fmla="*/ 124 w 962"/>
                      <a:gd name="T61" fmla="*/ 1085 h 1861"/>
                      <a:gd name="T62" fmla="*/ 93 w 962"/>
                      <a:gd name="T63" fmla="*/ 1146 h 1861"/>
                      <a:gd name="T64" fmla="*/ 93 w 962"/>
                      <a:gd name="T65" fmla="*/ 1270 h 1861"/>
                      <a:gd name="T66" fmla="*/ 93 w 962"/>
                      <a:gd name="T67" fmla="*/ 1364 h 1861"/>
                      <a:gd name="T68" fmla="*/ 124 w 962"/>
                      <a:gd name="T69" fmla="*/ 1425 h 1861"/>
                      <a:gd name="T70" fmla="*/ 124 w 962"/>
                      <a:gd name="T71" fmla="*/ 1488 h 1861"/>
                      <a:gd name="T72" fmla="*/ 93 w 962"/>
                      <a:gd name="T73" fmla="*/ 1518 h 1861"/>
                      <a:gd name="T74" fmla="*/ 93 w 962"/>
                      <a:gd name="T75" fmla="*/ 1581 h 1861"/>
                      <a:gd name="T76" fmla="*/ 62 w 962"/>
                      <a:gd name="T77" fmla="*/ 1612 h 1861"/>
                      <a:gd name="T78" fmla="*/ 30 w 962"/>
                      <a:gd name="T79" fmla="*/ 1705 h 1861"/>
                      <a:gd name="T80" fmla="*/ 0 w 962"/>
                      <a:gd name="T81" fmla="*/ 1766 h 1861"/>
                      <a:gd name="T82" fmla="*/ 93 w 962"/>
                      <a:gd name="T83" fmla="*/ 1797 h 1861"/>
                      <a:gd name="T84" fmla="*/ 124 w 962"/>
                      <a:gd name="T85" fmla="*/ 1860 h 1861"/>
                      <a:gd name="T86" fmla="*/ 217 w 962"/>
                      <a:gd name="T87" fmla="*/ 1860 h 1861"/>
                      <a:gd name="T88" fmla="*/ 217 w 962"/>
                      <a:gd name="T89" fmla="*/ 1766 h 1861"/>
                      <a:gd name="T90" fmla="*/ 278 w 962"/>
                      <a:gd name="T91" fmla="*/ 1705 h 1861"/>
                      <a:gd name="T92" fmla="*/ 372 w 962"/>
                      <a:gd name="T93" fmla="*/ 1581 h 1861"/>
                      <a:gd name="T94" fmla="*/ 278 w 962"/>
                      <a:gd name="T95" fmla="*/ 1488 h 1861"/>
                      <a:gd name="T96" fmla="*/ 402 w 962"/>
                      <a:gd name="T97" fmla="*/ 1425 h 1861"/>
                      <a:gd name="T98" fmla="*/ 465 w 962"/>
                      <a:gd name="T99" fmla="*/ 1301 h 1861"/>
                      <a:gd name="T100" fmla="*/ 434 w 962"/>
                      <a:gd name="T101" fmla="*/ 1209 h 1861"/>
                      <a:gd name="T102" fmla="*/ 526 w 962"/>
                      <a:gd name="T103" fmla="*/ 1177 h 1861"/>
                      <a:gd name="T104" fmla="*/ 589 w 962"/>
                      <a:gd name="T105" fmla="*/ 1146 h 1861"/>
                      <a:gd name="T106" fmla="*/ 434 w 962"/>
                      <a:gd name="T107" fmla="*/ 929 h 1861"/>
                      <a:gd name="T108" fmla="*/ 837 w 962"/>
                      <a:gd name="T109" fmla="*/ 992 h 18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962" h="1861">
                        <a:moveTo>
                          <a:pt x="868" y="898"/>
                        </a:moveTo>
                        <a:lnTo>
                          <a:pt x="868" y="898"/>
                        </a:lnTo>
                        <a:cubicBezTo>
                          <a:pt x="837" y="868"/>
                          <a:pt x="837" y="868"/>
                          <a:pt x="868" y="837"/>
                        </a:cubicBezTo>
                        <a:lnTo>
                          <a:pt x="868" y="837"/>
                        </a:lnTo>
                        <a:cubicBezTo>
                          <a:pt x="868" y="837"/>
                          <a:pt x="868" y="837"/>
                          <a:pt x="837" y="837"/>
                        </a:cubicBezTo>
                        <a:cubicBezTo>
                          <a:pt x="837" y="805"/>
                          <a:pt x="837" y="805"/>
                          <a:pt x="837" y="805"/>
                        </a:cubicBezTo>
                        <a:cubicBezTo>
                          <a:pt x="837" y="805"/>
                          <a:pt x="806" y="805"/>
                          <a:pt x="806" y="774"/>
                        </a:cubicBezTo>
                        <a:lnTo>
                          <a:pt x="806" y="744"/>
                        </a:lnTo>
                        <a:lnTo>
                          <a:pt x="774" y="713"/>
                        </a:lnTo>
                        <a:cubicBezTo>
                          <a:pt x="774" y="713"/>
                          <a:pt x="774" y="713"/>
                          <a:pt x="806" y="713"/>
                        </a:cubicBezTo>
                        <a:cubicBezTo>
                          <a:pt x="806" y="681"/>
                          <a:pt x="806" y="681"/>
                          <a:pt x="806" y="681"/>
                        </a:cubicBezTo>
                        <a:lnTo>
                          <a:pt x="806" y="681"/>
                        </a:lnTo>
                        <a:lnTo>
                          <a:pt x="806" y="681"/>
                        </a:lnTo>
                        <a:cubicBezTo>
                          <a:pt x="806" y="651"/>
                          <a:pt x="806" y="620"/>
                          <a:pt x="806" y="589"/>
                        </a:cubicBezTo>
                        <a:cubicBezTo>
                          <a:pt x="806" y="589"/>
                          <a:pt x="806" y="589"/>
                          <a:pt x="806" y="557"/>
                        </a:cubicBezTo>
                        <a:cubicBezTo>
                          <a:pt x="806" y="589"/>
                          <a:pt x="806" y="589"/>
                          <a:pt x="806" y="589"/>
                        </a:cubicBezTo>
                        <a:cubicBezTo>
                          <a:pt x="806" y="496"/>
                          <a:pt x="806" y="496"/>
                          <a:pt x="806" y="496"/>
                        </a:cubicBezTo>
                        <a:lnTo>
                          <a:pt x="806" y="496"/>
                        </a:lnTo>
                        <a:lnTo>
                          <a:pt x="806" y="496"/>
                        </a:lnTo>
                        <a:lnTo>
                          <a:pt x="806" y="496"/>
                        </a:lnTo>
                        <a:lnTo>
                          <a:pt x="806" y="496"/>
                        </a:lnTo>
                        <a:cubicBezTo>
                          <a:pt x="837" y="496"/>
                          <a:pt x="837" y="496"/>
                          <a:pt x="837" y="496"/>
                        </a:cubicBezTo>
                        <a:cubicBezTo>
                          <a:pt x="837" y="465"/>
                          <a:pt x="837" y="465"/>
                          <a:pt x="837" y="465"/>
                        </a:cubicBezTo>
                        <a:lnTo>
                          <a:pt x="837" y="465"/>
                        </a:lnTo>
                        <a:lnTo>
                          <a:pt x="837" y="465"/>
                        </a:lnTo>
                        <a:cubicBezTo>
                          <a:pt x="868" y="433"/>
                          <a:pt x="868" y="433"/>
                          <a:pt x="868" y="433"/>
                        </a:cubicBezTo>
                        <a:lnTo>
                          <a:pt x="868" y="403"/>
                        </a:lnTo>
                        <a:cubicBezTo>
                          <a:pt x="898" y="403"/>
                          <a:pt x="898" y="372"/>
                          <a:pt x="898" y="372"/>
                        </a:cubicBezTo>
                        <a:lnTo>
                          <a:pt x="898" y="372"/>
                        </a:lnTo>
                        <a:cubicBezTo>
                          <a:pt x="930" y="372"/>
                          <a:pt x="930" y="372"/>
                          <a:pt x="930" y="372"/>
                        </a:cubicBezTo>
                        <a:cubicBezTo>
                          <a:pt x="930" y="341"/>
                          <a:pt x="930" y="341"/>
                          <a:pt x="961" y="341"/>
                        </a:cubicBezTo>
                        <a:cubicBezTo>
                          <a:pt x="961" y="341"/>
                          <a:pt x="961" y="341"/>
                          <a:pt x="930" y="341"/>
                        </a:cubicBezTo>
                        <a:cubicBezTo>
                          <a:pt x="930" y="341"/>
                          <a:pt x="930" y="341"/>
                          <a:pt x="898" y="341"/>
                        </a:cubicBezTo>
                        <a:cubicBezTo>
                          <a:pt x="898" y="341"/>
                          <a:pt x="868" y="341"/>
                          <a:pt x="868" y="309"/>
                        </a:cubicBezTo>
                        <a:lnTo>
                          <a:pt x="868" y="341"/>
                        </a:lnTo>
                        <a:lnTo>
                          <a:pt x="837" y="341"/>
                        </a:lnTo>
                        <a:lnTo>
                          <a:pt x="806" y="309"/>
                        </a:lnTo>
                        <a:lnTo>
                          <a:pt x="806" y="309"/>
                        </a:lnTo>
                        <a:lnTo>
                          <a:pt x="806" y="309"/>
                        </a:lnTo>
                        <a:lnTo>
                          <a:pt x="806" y="309"/>
                        </a:lnTo>
                        <a:cubicBezTo>
                          <a:pt x="774" y="309"/>
                          <a:pt x="774" y="309"/>
                          <a:pt x="774" y="279"/>
                        </a:cubicBezTo>
                        <a:lnTo>
                          <a:pt x="774" y="279"/>
                        </a:lnTo>
                        <a:lnTo>
                          <a:pt x="774" y="279"/>
                        </a:lnTo>
                        <a:lnTo>
                          <a:pt x="774" y="279"/>
                        </a:lnTo>
                        <a:lnTo>
                          <a:pt x="774" y="279"/>
                        </a:lnTo>
                        <a:lnTo>
                          <a:pt x="774" y="279"/>
                        </a:lnTo>
                        <a:cubicBezTo>
                          <a:pt x="774" y="279"/>
                          <a:pt x="774" y="248"/>
                          <a:pt x="806" y="248"/>
                        </a:cubicBezTo>
                        <a:lnTo>
                          <a:pt x="806" y="248"/>
                        </a:lnTo>
                        <a:lnTo>
                          <a:pt x="806" y="248"/>
                        </a:lnTo>
                        <a:lnTo>
                          <a:pt x="806" y="248"/>
                        </a:lnTo>
                        <a:lnTo>
                          <a:pt x="806" y="217"/>
                        </a:lnTo>
                        <a:lnTo>
                          <a:pt x="806" y="217"/>
                        </a:lnTo>
                        <a:lnTo>
                          <a:pt x="806" y="217"/>
                        </a:lnTo>
                        <a:cubicBezTo>
                          <a:pt x="806" y="217"/>
                          <a:pt x="806" y="217"/>
                          <a:pt x="837" y="217"/>
                        </a:cubicBezTo>
                        <a:cubicBezTo>
                          <a:pt x="837" y="217"/>
                          <a:pt x="837" y="217"/>
                          <a:pt x="837" y="185"/>
                        </a:cubicBezTo>
                        <a:lnTo>
                          <a:pt x="837" y="185"/>
                        </a:lnTo>
                        <a:cubicBezTo>
                          <a:pt x="806" y="185"/>
                          <a:pt x="806" y="155"/>
                          <a:pt x="806" y="155"/>
                        </a:cubicBezTo>
                        <a:cubicBezTo>
                          <a:pt x="806" y="155"/>
                          <a:pt x="806" y="155"/>
                          <a:pt x="774" y="155"/>
                        </a:cubicBezTo>
                        <a:cubicBezTo>
                          <a:pt x="774" y="155"/>
                          <a:pt x="774" y="155"/>
                          <a:pt x="744" y="155"/>
                        </a:cubicBezTo>
                        <a:cubicBezTo>
                          <a:pt x="744" y="124"/>
                          <a:pt x="713" y="124"/>
                          <a:pt x="713" y="124"/>
                        </a:cubicBezTo>
                        <a:lnTo>
                          <a:pt x="713" y="124"/>
                        </a:lnTo>
                        <a:cubicBezTo>
                          <a:pt x="682" y="93"/>
                          <a:pt x="682" y="93"/>
                          <a:pt x="682" y="93"/>
                        </a:cubicBezTo>
                        <a:lnTo>
                          <a:pt x="682" y="93"/>
                        </a:lnTo>
                        <a:lnTo>
                          <a:pt x="650" y="93"/>
                        </a:lnTo>
                        <a:cubicBezTo>
                          <a:pt x="650" y="93"/>
                          <a:pt x="650" y="93"/>
                          <a:pt x="620" y="61"/>
                        </a:cubicBezTo>
                        <a:lnTo>
                          <a:pt x="620" y="61"/>
                        </a:lnTo>
                        <a:lnTo>
                          <a:pt x="620" y="61"/>
                        </a:lnTo>
                        <a:cubicBezTo>
                          <a:pt x="589" y="31"/>
                          <a:pt x="589" y="31"/>
                          <a:pt x="589" y="31"/>
                        </a:cubicBezTo>
                        <a:lnTo>
                          <a:pt x="589" y="31"/>
                        </a:lnTo>
                        <a:lnTo>
                          <a:pt x="589" y="31"/>
                        </a:lnTo>
                        <a:lnTo>
                          <a:pt x="589" y="31"/>
                        </a:lnTo>
                        <a:cubicBezTo>
                          <a:pt x="589" y="0"/>
                          <a:pt x="558" y="0"/>
                          <a:pt x="558" y="0"/>
                        </a:cubicBezTo>
                        <a:cubicBezTo>
                          <a:pt x="526" y="0"/>
                          <a:pt x="526" y="0"/>
                          <a:pt x="526" y="0"/>
                        </a:cubicBezTo>
                        <a:lnTo>
                          <a:pt x="526" y="0"/>
                        </a:lnTo>
                        <a:lnTo>
                          <a:pt x="526" y="0"/>
                        </a:lnTo>
                        <a:cubicBezTo>
                          <a:pt x="526" y="31"/>
                          <a:pt x="496" y="31"/>
                          <a:pt x="496" y="31"/>
                        </a:cubicBezTo>
                        <a:lnTo>
                          <a:pt x="496" y="31"/>
                        </a:lnTo>
                        <a:cubicBezTo>
                          <a:pt x="465" y="31"/>
                          <a:pt x="465" y="31"/>
                          <a:pt x="465" y="31"/>
                        </a:cubicBezTo>
                        <a:lnTo>
                          <a:pt x="465" y="31"/>
                        </a:lnTo>
                        <a:cubicBezTo>
                          <a:pt x="465" y="0"/>
                          <a:pt x="434" y="0"/>
                          <a:pt x="434" y="0"/>
                        </a:cubicBezTo>
                        <a:lnTo>
                          <a:pt x="434" y="0"/>
                        </a:lnTo>
                        <a:lnTo>
                          <a:pt x="434" y="0"/>
                        </a:lnTo>
                        <a:lnTo>
                          <a:pt x="402" y="0"/>
                        </a:lnTo>
                        <a:lnTo>
                          <a:pt x="402" y="0"/>
                        </a:lnTo>
                        <a:lnTo>
                          <a:pt x="372" y="0"/>
                        </a:lnTo>
                        <a:lnTo>
                          <a:pt x="372" y="0"/>
                        </a:lnTo>
                        <a:lnTo>
                          <a:pt x="372" y="0"/>
                        </a:lnTo>
                        <a:cubicBezTo>
                          <a:pt x="372" y="0"/>
                          <a:pt x="372" y="0"/>
                          <a:pt x="372" y="31"/>
                        </a:cubicBezTo>
                        <a:cubicBezTo>
                          <a:pt x="372" y="31"/>
                          <a:pt x="372" y="61"/>
                          <a:pt x="341" y="93"/>
                        </a:cubicBezTo>
                        <a:cubicBezTo>
                          <a:pt x="341" y="93"/>
                          <a:pt x="341" y="93"/>
                          <a:pt x="341" y="124"/>
                        </a:cubicBezTo>
                        <a:cubicBezTo>
                          <a:pt x="341" y="124"/>
                          <a:pt x="341" y="124"/>
                          <a:pt x="310" y="124"/>
                        </a:cubicBezTo>
                        <a:lnTo>
                          <a:pt x="310" y="124"/>
                        </a:lnTo>
                        <a:lnTo>
                          <a:pt x="310" y="124"/>
                        </a:lnTo>
                        <a:lnTo>
                          <a:pt x="310" y="124"/>
                        </a:lnTo>
                        <a:lnTo>
                          <a:pt x="310" y="124"/>
                        </a:lnTo>
                        <a:lnTo>
                          <a:pt x="278" y="124"/>
                        </a:lnTo>
                        <a:lnTo>
                          <a:pt x="278" y="124"/>
                        </a:lnTo>
                        <a:cubicBezTo>
                          <a:pt x="278" y="155"/>
                          <a:pt x="278" y="155"/>
                          <a:pt x="278" y="155"/>
                        </a:cubicBezTo>
                        <a:lnTo>
                          <a:pt x="278" y="155"/>
                        </a:lnTo>
                        <a:cubicBezTo>
                          <a:pt x="278" y="155"/>
                          <a:pt x="278" y="155"/>
                          <a:pt x="278" y="185"/>
                        </a:cubicBezTo>
                        <a:lnTo>
                          <a:pt x="278" y="185"/>
                        </a:lnTo>
                        <a:lnTo>
                          <a:pt x="278" y="185"/>
                        </a:lnTo>
                        <a:lnTo>
                          <a:pt x="278" y="185"/>
                        </a:lnTo>
                        <a:cubicBezTo>
                          <a:pt x="278" y="185"/>
                          <a:pt x="278" y="185"/>
                          <a:pt x="278" y="217"/>
                        </a:cubicBezTo>
                        <a:lnTo>
                          <a:pt x="278" y="217"/>
                        </a:lnTo>
                        <a:lnTo>
                          <a:pt x="278" y="217"/>
                        </a:lnTo>
                        <a:lnTo>
                          <a:pt x="278" y="217"/>
                        </a:lnTo>
                        <a:cubicBezTo>
                          <a:pt x="278" y="248"/>
                          <a:pt x="278" y="248"/>
                          <a:pt x="278" y="248"/>
                        </a:cubicBezTo>
                        <a:cubicBezTo>
                          <a:pt x="278" y="248"/>
                          <a:pt x="310" y="248"/>
                          <a:pt x="310" y="279"/>
                        </a:cubicBezTo>
                        <a:lnTo>
                          <a:pt x="310" y="279"/>
                        </a:lnTo>
                        <a:lnTo>
                          <a:pt x="310" y="279"/>
                        </a:lnTo>
                        <a:cubicBezTo>
                          <a:pt x="278" y="309"/>
                          <a:pt x="278" y="309"/>
                          <a:pt x="278" y="309"/>
                        </a:cubicBezTo>
                        <a:cubicBezTo>
                          <a:pt x="278" y="309"/>
                          <a:pt x="278" y="309"/>
                          <a:pt x="248" y="309"/>
                        </a:cubicBezTo>
                        <a:lnTo>
                          <a:pt x="248" y="341"/>
                        </a:lnTo>
                        <a:cubicBezTo>
                          <a:pt x="217" y="372"/>
                          <a:pt x="217" y="372"/>
                          <a:pt x="217" y="403"/>
                        </a:cubicBezTo>
                        <a:cubicBezTo>
                          <a:pt x="217" y="403"/>
                          <a:pt x="217" y="403"/>
                          <a:pt x="217" y="433"/>
                        </a:cubicBezTo>
                        <a:lnTo>
                          <a:pt x="217" y="433"/>
                        </a:lnTo>
                        <a:lnTo>
                          <a:pt x="217" y="433"/>
                        </a:lnTo>
                        <a:lnTo>
                          <a:pt x="217" y="433"/>
                        </a:lnTo>
                        <a:lnTo>
                          <a:pt x="217" y="433"/>
                        </a:lnTo>
                        <a:lnTo>
                          <a:pt x="217" y="433"/>
                        </a:lnTo>
                        <a:cubicBezTo>
                          <a:pt x="217" y="465"/>
                          <a:pt x="217" y="465"/>
                          <a:pt x="217" y="465"/>
                        </a:cubicBezTo>
                        <a:cubicBezTo>
                          <a:pt x="217" y="465"/>
                          <a:pt x="217" y="465"/>
                          <a:pt x="217" y="496"/>
                        </a:cubicBezTo>
                        <a:lnTo>
                          <a:pt x="217" y="496"/>
                        </a:lnTo>
                        <a:lnTo>
                          <a:pt x="186" y="527"/>
                        </a:lnTo>
                        <a:lnTo>
                          <a:pt x="186" y="527"/>
                        </a:lnTo>
                        <a:cubicBezTo>
                          <a:pt x="186" y="557"/>
                          <a:pt x="186" y="557"/>
                          <a:pt x="154" y="557"/>
                        </a:cubicBezTo>
                        <a:cubicBezTo>
                          <a:pt x="154" y="557"/>
                          <a:pt x="186" y="557"/>
                          <a:pt x="186" y="589"/>
                        </a:cubicBezTo>
                        <a:lnTo>
                          <a:pt x="186" y="589"/>
                        </a:lnTo>
                        <a:cubicBezTo>
                          <a:pt x="186" y="589"/>
                          <a:pt x="186" y="589"/>
                          <a:pt x="186" y="620"/>
                        </a:cubicBezTo>
                        <a:lnTo>
                          <a:pt x="186" y="651"/>
                        </a:lnTo>
                        <a:lnTo>
                          <a:pt x="186" y="651"/>
                        </a:lnTo>
                        <a:lnTo>
                          <a:pt x="186" y="651"/>
                        </a:lnTo>
                        <a:cubicBezTo>
                          <a:pt x="217" y="651"/>
                          <a:pt x="217" y="681"/>
                          <a:pt x="217" y="713"/>
                        </a:cubicBezTo>
                        <a:cubicBezTo>
                          <a:pt x="217" y="713"/>
                          <a:pt x="217" y="713"/>
                          <a:pt x="217" y="744"/>
                        </a:cubicBezTo>
                        <a:cubicBezTo>
                          <a:pt x="217" y="744"/>
                          <a:pt x="186" y="774"/>
                          <a:pt x="186" y="805"/>
                        </a:cubicBezTo>
                        <a:lnTo>
                          <a:pt x="186" y="805"/>
                        </a:lnTo>
                        <a:lnTo>
                          <a:pt x="186" y="837"/>
                        </a:lnTo>
                        <a:lnTo>
                          <a:pt x="186" y="837"/>
                        </a:lnTo>
                        <a:cubicBezTo>
                          <a:pt x="186" y="868"/>
                          <a:pt x="186" y="868"/>
                          <a:pt x="154" y="898"/>
                        </a:cubicBezTo>
                        <a:lnTo>
                          <a:pt x="154" y="898"/>
                        </a:lnTo>
                        <a:lnTo>
                          <a:pt x="154" y="898"/>
                        </a:lnTo>
                        <a:cubicBezTo>
                          <a:pt x="154" y="898"/>
                          <a:pt x="154" y="898"/>
                          <a:pt x="124" y="898"/>
                        </a:cubicBezTo>
                        <a:lnTo>
                          <a:pt x="124" y="929"/>
                        </a:lnTo>
                        <a:lnTo>
                          <a:pt x="124" y="929"/>
                        </a:lnTo>
                        <a:lnTo>
                          <a:pt x="124" y="929"/>
                        </a:lnTo>
                        <a:lnTo>
                          <a:pt x="124" y="929"/>
                        </a:lnTo>
                        <a:lnTo>
                          <a:pt x="124" y="929"/>
                        </a:lnTo>
                        <a:lnTo>
                          <a:pt x="124" y="961"/>
                        </a:lnTo>
                        <a:cubicBezTo>
                          <a:pt x="154" y="961"/>
                          <a:pt x="154" y="992"/>
                          <a:pt x="154" y="1022"/>
                        </a:cubicBezTo>
                        <a:lnTo>
                          <a:pt x="154" y="1022"/>
                        </a:lnTo>
                        <a:cubicBezTo>
                          <a:pt x="154" y="1053"/>
                          <a:pt x="124" y="1053"/>
                          <a:pt x="124" y="1053"/>
                        </a:cubicBezTo>
                        <a:cubicBezTo>
                          <a:pt x="124" y="1085"/>
                          <a:pt x="124" y="1085"/>
                          <a:pt x="124" y="1085"/>
                        </a:cubicBezTo>
                        <a:lnTo>
                          <a:pt x="124" y="1085"/>
                        </a:lnTo>
                        <a:lnTo>
                          <a:pt x="124" y="1085"/>
                        </a:lnTo>
                        <a:lnTo>
                          <a:pt x="124" y="1116"/>
                        </a:lnTo>
                        <a:cubicBezTo>
                          <a:pt x="124" y="1116"/>
                          <a:pt x="93" y="1116"/>
                          <a:pt x="93" y="1146"/>
                        </a:cubicBezTo>
                        <a:lnTo>
                          <a:pt x="93" y="1146"/>
                        </a:lnTo>
                        <a:lnTo>
                          <a:pt x="93" y="1146"/>
                        </a:lnTo>
                        <a:lnTo>
                          <a:pt x="93" y="1146"/>
                        </a:lnTo>
                        <a:lnTo>
                          <a:pt x="93" y="1146"/>
                        </a:lnTo>
                        <a:cubicBezTo>
                          <a:pt x="93" y="1177"/>
                          <a:pt x="93" y="1209"/>
                          <a:pt x="93" y="1209"/>
                        </a:cubicBezTo>
                        <a:cubicBezTo>
                          <a:pt x="93" y="1240"/>
                          <a:pt x="93" y="1240"/>
                          <a:pt x="93" y="1240"/>
                        </a:cubicBezTo>
                        <a:cubicBezTo>
                          <a:pt x="93" y="1270"/>
                          <a:pt x="93" y="1270"/>
                          <a:pt x="93" y="1270"/>
                        </a:cubicBezTo>
                        <a:lnTo>
                          <a:pt x="93" y="1270"/>
                        </a:lnTo>
                        <a:cubicBezTo>
                          <a:pt x="93" y="1301"/>
                          <a:pt x="93" y="1301"/>
                          <a:pt x="93" y="1301"/>
                        </a:cubicBezTo>
                        <a:lnTo>
                          <a:pt x="93" y="1301"/>
                        </a:lnTo>
                        <a:cubicBezTo>
                          <a:pt x="93" y="1333"/>
                          <a:pt x="93" y="1333"/>
                          <a:pt x="93" y="1333"/>
                        </a:cubicBezTo>
                        <a:lnTo>
                          <a:pt x="93" y="1364"/>
                        </a:lnTo>
                        <a:lnTo>
                          <a:pt x="93" y="1364"/>
                        </a:lnTo>
                        <a:lnTo>
                          <a:pt x="93" y="1364"/>
                        </a:lnTo>
                        <a:lnTo>
                          <a:pt x="124" y="1364"/>
                        </a:lnTo>
                        <a:lnTo>
                          <a:pt x="124" y="1394"/>
                        </a:lnTo>
                        <a:lnTo>
                          <a:pt x="124" y="1394"/>
                        </a:lnTo>
                        <a:lnTo>
                          <a:pt x="124" y="1425"/>
                        </a:lnTo>
                        <a:lnTo>
                          <a:pt x="124" y="1425"/>
                        </a:lnTo>
                        <a:cubicBezTo>
                          <a:pt x="124" y="1425"/>
                          <a:pt x="124" y="1425"/>
                          <a:pt x="124" y="1457"/>
                        </a:cubicBezTo>
                        <a:lnTo>
                          <a:pt x="124" y="1457"/>
                        </a:lnTo>
                        <a:lnTo>
                          <a:pt x="124" y="1457"/>
                        </a:lnTo>
                        <a:lnTo>
                          <a:pt x="124" y="1488"/>
                        </a:lnTo>
                        <a:lnTo>
                          <a:pt x="124" y="1488"/>
                        </a:lnTo>
                        <a:lnTo>
                          <a:pt x="124" y="1488"/>
                        </a:lnTo>
                        <a:cubicBezTo>
                          <a:pt x="124" y="1518"/>
                          <a:pt x="93" y="1518"/>
                          <a:pt x="93" y="1518"/>
                        </a:cubicBezTo>
                        <a:lnTo>
                          <a:pt x="93" y="1518"/>
                        </a:lnTo>
                        <a:lnTo>
                          <a:pt x="93" y="1518"/>
                        </a:lnTo>
                        <a:cubicBezTo>
                          <a:pt x="93" y="1549"/>
                          <a:pt x="93" y="1549"/>
                          <a:pt x="93" y="1549"/>
                        </a:cubicBezTo>
                        <a:lnTo>
                          <a:pt x="93" y="1549"/>
                        </a:lnTo>
                        <a:lnTo>
                          <a:pt x="93" y="1549"/>
                        </a:lnTo>
                        <a:lnTo>
                          <a:pt x="93" y="1549"/>
                        </a:lnTo>
                        <a:cubicBezTo>
                          <a:pt x="93" y="1581"/>
                          <a:pt x="93" y="1581"/>
                          <a:pt x="93" y="1581"/>
                        </a:cubicBezTo>
                        <a:lnTo>
                          <a:pt x="93" y="1581"/>
                        </a:lnTo>
                        <a:lnTo>
                          <a:pt x="93" y="1581"/>
                        </a:lnTo>
                        <a:lnTo>
                          <a:pt x="93" y="1612"/>
                        </a:lnTo>
                        <a:cubicBezTo>
                          <a:pt x="62" y="1612"/>
                          <a:pt x="62" y="1612"/>
                          <a:pt x="62" y="1612"/>
                        </a:cubicBezTo>
                        <a:lnTo>
                          <a:pt x="62" y="1612"/>
                        </a:lnTo>
                        <a:cubicBezTo>
                          <a:pt x="93" y="1612"/>
                          <a:pt x="93" y="1642"/>
                          <a:pt x="93" y="1642"/>
                        </a:cubicBezTo>
                        <a:lnTo>
                          <a:pt x="62" y="1673"/>
                        </a:lnTo>
                        <a:lnTo>
                          <a:pt x="62" y="1673"/>
                        </a:lnTo>
                        <a:lnTo>
                          <a:pt x="62" y="1673"/>
                        </a:lnTo>
                        <a:cubicBezTo>
                          <a:pt x="30" y="1705"/>
                          <a:pt x="30" y="1705"/>
                          <a:pt x="30" y="1705"/>
                        </a:cubicBezTo>
                        <a:lnTo>
                          <a:pt x="30" y="1705"/>
                        </a:lnTo>
                        <a:lnTo>
                          <a:pt x="30" y="1705"/>
                        </a:lnTo>
                        <a:cubicBezTo>
                          <a:pt x="0" y="1705"/>
                          <a:pt x="0" y="1705"/>
                          <a:pt x="0" y="1736"/>
                        </a:cubicBezTo>
                        <a:lnTo>
                          <a:pt x="0" y="1736"/>
                        </a:lnTo>
                        <a:cubicBezTo>
                          <a:pt x="0" y="1736"/>
                          <a:pt x="0" y="1736"/>
                          <a:pt x="0" y="1766"/>
                        </a:cubicBezTo>
                        <a:lnTo>
                          <a:pt x="30" y="1766"/>
                        </a:lnTo>
                        <a:lnTo>
                          <a:pt x="30" y="1766"/>
                        </a:lnTo>
                        <a:lnTo>
                          <a:pt x="30" y="1766"/>
                        </a:lnTo>
                        <a:cubicBezTo>
                          <a:pt x="62" y="1766"/>
                          <a:pt x="62" y="1766"/>
                          <a:pt x="62" y="1766"/>
                        </a:cubicBezTo>
                        <a:cubicBezTo>
                          <a:pt x="62" y="1766"/>
                          <a:pt x="93" y="1766"/>
                          <a:pt x="93" y="1797"/>
                        </a:cubicBezTo>
                        <a:lnTo>
                          <a:pt x="93" y="1829"/>
                        </a:lnTo>
                        <a:cubicBezTo>
                          <a:pt x="62" y="1829"/>
                          <a:pt x="62" y="1829"/>
                          <a:pt x="62" y="1860"/>
                        </a:cubicBezTo>
                        <a:cubicBezTo>
                          <a:pt x="93" y="1860"/>
                          <a:pt x="93" y="1860"/>
                          <a:pt x="93" y="1860"/>
                        </a:cubicBezTo>
                        <a:lnTo>
                          <a:pt x="93" y="1860"/>
                        </a:lnTo>
                        <a:cubicBezTo>
                          <a:pt x="124" y="1860"/>
                          <a:pt x="124" y="1860"/>
                          <a:pt x="124" y="1860"/>
                        </a:cubicBezTo>
                        <a:cubicBezTo>
                          <a:pt x="154" y="1860"/>
                          <a:pt x="154" y="1860"/>
                          <a:pt x="154" y="1860"/>
                        </a:cubicBezTo>
                        <a:lnTo>
                          <a:pt x="186" y="1860"/>
                        </a:lnTo>
                        <a:lnTo>
                          <a:pt x="186" y="1860"/>
                        </a:lnTo>
                        <a:lnTo>
                          <a:pt x="186" y="1860"/>
                        </a:lnTo>
                        <a:cubicBezTo>
                          <a:pt x="217" y="1860"/>
                          <a:pt x="217" y="1860"/>
                          <a:pt x="217" y="1860"/>
                        </a:cubicBezTo>
                        <a:lnTo>
                          <a:pt x="217" y="1860"/>
                        </a:lnTo>
                        <a:lnTo>
                          <a:pt x="217" y="1860"/>
                        </a:lnTo>
                        <a:lnTo>
                          <a:pt x="217" y="1860"/>
                        </a:lnTo>
                        <a:cubicBezTo>
                          <a:pt x="217" y="1860"/>
                          <a:pt x="186" y="1829"/>
                          <a:pt x="186" y="1797"/>
                        </a:cubicBezTo>
                        <a:cubicBezTo>
                          <a:pt x="186" y="1797"/>
                          <a:pt x="217" y="1797"/>
                          <a:pt x="217" y="1766"/>
                        </a:cubicBezTo>
                        <a:cubicBezTo>
                          <a:pt x="62" y="1736"/>
                          <a:pt x="62" y="1736"/>
                          <a:pt x="62" y="1736"/>
                        </a:cubicBezTo>
                        <a:cubicBezTo>
                          <a:pt x="248" y="1736"/>
                          <a:pt x="248" y="1736"/>
                          <a:pt x="248" y="1736"/>
                        </a:cubicBezTo>
                        <a:lnTo>
                          <a:pt x="278" y="1736"/>
                        </a:lnTo>
                        <a:lnTo>
                          <a:pt x="278" y="1736"/>
                        </a:lnTo>
                        <a:cubicBezTo>
                          <a:pt x="278" y="1705"/>
                          <a:pt x="278" y="1705"/>
                          <a:pt x="278" y="1705"/>
                        </a:cubicBezTo>
                        <a:cubicBezTo>
                          <a:pt x="278" y="1673"/>
                          <a:pt x="278" y="1673"/>
                          <a:pt x="278" y="1673"/>
                        </a:cubicBezTo>
                        <a:cubicBezTo>
                          <a:pt x="310" y="1673"/>
                          <a:pt x="310" y="1673"/>
                          <a:pt x="310" y="1673"/>
                        </a:cubicBezTo>
                        <a:cubicBezTo>
                          <a:pt x="310" y="1642"/>
                          <a:pt x="310" y="1642"/>
                          <a:pt x="310" y="1642"/>
                        </a:cubicBezTo>
                        <a:cubicBezTo>
                          <a:pt x="154" y="1642"/>
                          <a:pt x="154" y="1642"/>
                          <a:pt x="154" y="1642"/>
                        </a:cubicBezTo>
                        <a:cubicBezTo>
                          <a:pt x="372" y="1581"/>
                          <a:pt x="372" y="1581"/>
                          <a:pt x="372" y="1581"/>
                        </a:cubicBezTo>
                        <a:cubicBezTo>
                          <a:pt x="372" y="1581"/>
                          <a:pt x="372" y="1581"/>
                          <a:pt x="341" y="1581"/>
                        </a:cubicBezTo>
                        <a:lnTo>
                          <a:pt x="341" y="1581"/>
                        </a:lnTo>
                        <a:cubicBezTo>
                          <a:pt x="310" y="1581"/>
                          <a:pt x="310" y="1581"/>
                          <a:pt x="310" y="1581"/>
                        </a:cubicBezTo>
                        <a:lnTo>
                          <a:pt x="310" y="1549"/>
                        </a:lnTo>
                        <a:cubicBezTo>
                          <a:pt x="278" y="1518"/>
                          <a:pt x="278" y="1488"/>
                          <a:pt x="278" y="1488"/>
                        </a:cubicBezTo>
                        <a:cubicBezTo>
                          <a:pt x="278" y="1488"/>
                          <a:pt x="278" y="1488"/>
                          <a:pt x="341" y="1425"/>
                        </a:cubicBezTo>
                        <a:lnTo>
                          <a:pt x="341" y="1425"/>
                        </a:lnTo>
                        <a:lnTo>
                          <a:pt x="341" y="1425"/>
                        </a:lnTo>
                        <a:lnTo>
                          <a:pt x="372" y="1425"/>
                        </a:lnTo>
                        <a:cubicBezTo>
                          <a:pt x="372" y="1425"/>
                          <a:pt x="372" y="1425"/>
                          <a:pt x="402" y="1425"/>
                        </a:cubicBezTo>
                        <a:cubicBezTo>
                          <a:pt x="402" y="1394"/>
                          <a:pt x="402" y="1394"/>
                          <a:pt x="402" y="1394"/>
                        </a:cubicBezTo>
                        <a:lnTo>
                          <a:pt x="402" y="1333"/>
                        </a:lnTo>
                        <a:cubicBezTo>
                          <a:pt x="402" y="1301"/>
                          <a:pt x="402" y="1301"/>
                          <a:pt x="402" y="1301"/>
                        </a:cubicBezTo>
                        <a:cubicBezTo>
                          <a:pt x="434" y="1301"/>
                          <a:pt x="434" y="1301"/>
                          <a:pt x="434" y="1301"/>
                        </a:cubicBezTo>
                        <a:cubicBezTo>
                          <a:pt x="434" y="1301"/>
                          <a:pt x="434" y="1301"/>
                          <a:pt x="465" y="1301"/>
                        </a:cubicBezTo>
                        <a:cubicBezTo>
                          <a:pt x="465" y="1301"/>
                          <a:pt x="465" y="1301"/>
                          <a:pt x="465" y="1270"/>
                        </a:cubicBezTo>
                        <a:cubicBezTo>
                          <a:pt x="434" y="1270"/>
                          <a:pt x="434" y="1270"/>
                          <a:pt x="434" y="1270"/>
                        </a:cubicBezTo>
                        <a:lnTo>
                          <a:pt x="434" y="1270"/>
                        </a:lnTo>
                        <a:cubicBezTo>
                          <a:pt x="434" y="1240"/>
                          <a:pt x="434" y="1240"/>
                          <a:pt x="434" y="1240"/>
                        </a:cubicBezTo>
                        <a:cubicBezTo>
                          <a:pt x="434" y="1240"/>
                          <a:pt x="434" y="1240"/>
                          <a:pt x="434" y="1209"/>
                        </a:cubicBezTo>
                        <a:lnTo>
                          <a:pt x="434" y="1209"/>
                        </a:lnTo>
                        <a:lnTo>
                          <a:pt x="434" y="1177"/>
                        </a:lnTo>
                        <a:cubicBezTo>
                          <a:pt x="434" y="1146"/>
                          <a:pt x="465" y="1146"/>
                          <a:pt x="465" y="1146"/>
                        </a:cubicBezTo>
                        <a:cubicBezTo>
                          <a:pt x="465" y="1146"/>
                          <a:pt x="465" y="1146"/>
                          <a:pt x="496" y="1146"/>
                        </a:cubicBezTo>
                        <a:cubicBezTo>
                          <a:pt x="496" y="1177"/>
                          <a:pt x="526" y="1177"/>
                          <a:pt x="526" y="1177"/>
                        </a:cubicBezTo>
                        <a:lnTo>
                          <a:pt x="558" y="1177"/>
                        </a:lnTo>
                        <a:lnTo>
                          <a:pt x="558" y="1177"/>
                        </a:lnTo>
                        <a:lnTo>
                          <a:pt x="589" y="1146"/>
                        </a:lnTo>
                        <a:lnTo>
                          <a:pt x="589" y="1146"/>
                        </a:lnTo>
                        <a:lnTo>
                          <a:pt x="589" y="1146"/>
                        </a:lnTo>
                        <a:cubicBezTo>
                          <a:pt x="589" y="1146"/>
                          <a:pt x="589" y="1146"/>
                          <a:pt x="589" y="1116"/>
                        </a:cubicBezTo>
                        <a:lnTo>
                          <a:pt x="589" y="1116"/>
                        </a:lnTo>
                        <a:lnTo>
                          <a:pt x="589" y="1085"/>
                        </a:lnTo>
                        <a:cubicBezTo>
                          <a:pt x="589" y="1085"/>
                          <a:pt x="589" y="1085"/>
                          <a:pt x="589" y="1053"/>
                        </a:cubicBezTo>
                        <a:cubicBezTo>
                          <a:pt x="434" y="929"/>
                          <a:pt x="434" y="929"/>
                          <a:pt x="434" y="929"/>
                        </a:cubicBezTo>
                        <a:cubicBezTo>
                          <a:pt x="620" y="1022"/>
                          <a:pt x="620" y="1022"/>
                          <a:pt x="620" y="1022"/>
                        </a:cubicBezTo>
                        <a:lnTo>
                          <a:pt x="650" y="1022"/>
                        </a:lnTo>
                        <a:cubicBezTo>
                          <a:pt x="650" y="1022"/>
                          <a:pt x="713" y="1022"/>
                          <a:pt x="744" y="1022"/>
                        </a:cubicBezTo>
                        <a:lnTo>
                          <a:pt x="774" y="1022"/>
                        </a:lnTo>
                        <a:cubicBezTo>
                          <a:pt x="806" y="992"/>
                          <a:pt x="837" y="992"/>
                          <a:pt x="837" y="992"/>
                        </a:cubicBezTo>
                        <a:lnTo>
                          <a:pt x="837" y="992"/>
                        </a:lnTo>
                        <a:lnTo>
                          <a:pt x="868" y="961"/>
                        </a:lnTo>
                        <a:cubicBezTo>
                          <a:pt x="868" y="961"/>
                          <a:pt x="868" y="929"/>
                          <a:pt x="898" y="929"/>
                        </a:cubicBezTo>
                        <a:cubicBezTo>
                          <a:pt x="868" y="929"/>
                          <a:pt x="868" y="898"/>
                          <a:pt x="868" y="89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6" name="Freeform 150">
                    <a:extLst>
                      <a:ext uri="{FF2B5EF4-FFF2-40B4-BE49-F238E27FC236}">
                        <a16:creationId xmlns:a16="http://schemas.microsoft.com/office/drawing/2014/main" id="{2033AFAA-98E6-44FD-8E60-7BBF76080E7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08250" y="3352800"/>
                    <a:ext cx="77788" cy="100013"/>
                  </a:xfrm>
                  <a:custGeom>
                    <a:avLst/>
                    <a:gdLst>
                      <a:gd name="T0" fmla="*/ 217 w 218"/>
                      <a:gd name="T1" fmla="*/ 124 h 279"/>
                      <a:gd name="T2" fmla="*/ 217 w 218"/>
                      <a:gd name="T3" fmla="*/ 124 h 279"/>
                      <a:gd name="T4" fmla="*/ 155 w 218"/>
                      <a:gd name="T5" fmla="*/ 93 h 279"/>
                      <a:gd name="T6" fmla="*/ 155 w 218"/>
                      <a:gd name="T7" fmla="*/ 93 h 279"/>
                      <a:gd name="T8" fmla="*/ 124 w 218"/>
                      <a:gd name="T9" fmla="*/ 61 h 279"/>
                      <a:gd name="T10" fmla="*/ 124 w 218"/>
                      <a:gd name="T11" fmla="*/ 61 h 279"/>
                      <a:gd name="T12" fmla="*/ 124 w 218"/>
                      <a:gd name="T13" fmla="*/ 61 h 279"/>
                      <a:gd name="T14" fmla="*/ 124 w 218"/>
                      <a:gd name="T15" fmla="*/ 61 h 279"/>
                      <a:gd name="T16" fmla="*/ 124 w 218"/>
                      <a:gd name="T17" fmla="*/ 61 h 279"/>
                      <a:gd name="T18" fmla="*/ 124 w 218"/>
                      <a:gd name="T19" fmla="*/ 61 h 279"/>
                      <a:gd name="T20" fmla="*/ 93 w 218"/>
                      <a:gd name="T21" fmla="*/ 61 h 279"/>
                      <a:gd name="T22" fmla="*/ 93 w 218"/>
                      <a:gd name="T23" fmla="*/ 31 h 279"/>
                      <a:gd name="T24" fmla="*/ 93 w 218"/>
                      <a:gd name="T25" fmla="*/ 31 h 279"/>
                      <a:gd name="T26" fmla="*/ 61 w 218"/>
                      <a:gd name="T27" fmla="*/ 0 h 279"/>
                      <a:gd name="T28" fmla="*/ 61 w 218"/>
                      <a:gd name="T29" fmla="*/ 0 h 279"/>
                      <a:gd name="T30" fmla="*/ 61 w 218"/>
                      <a:gd name="T31" fmla="*/ 0 h 279"/>
                      <a:gd name="T32" fmla="*/ 61 w 218"/>
                      <a:gd name="T33" fmla="*/ 31 h 279"/>
                      <a:gd name="T34" fmla="*/ 31 w 218"/>
                      <a:gd name="T35" fmla="*/ 31 h 279"/>
                      <a:gd name="T36" fmla="*/ 31 w 218"/>
                      <a:gd name="T37" fmla="*/ 31 h 279"/>
                      <a:gd name="T38" fmla="*/ 31 w 218"/>
                      <a:gd name="T39" fmla="*/ 61 h 279"/>
                      <a:gd name="T40" fmla="*/ 31 w 218"/>
                      <a:gd name="T41" fmla="*/ 61 h 279"/>
                      <a:gd name="T42" fmla="*/ 31 w 218"/>
                      <a:gd name="T43" fmla="*/ 93 h 279"/>
                      <a:gd name="T44" fmla="*/ 31 w 218"/>
                      <a:gd name="T45" fmla="*/ 93 h 279"/>
                      <a:gd name="T46" fmla="*/ 31 w 218"/>
                      <a:gd name="T47" fmla="*/ 124 h 279"/>
                      <a:gd name="T48" fmla="*/ 0 w 218"/>
                      <a:gd name="T49" fmla="*/ 185 h 279"/>
                      <a:gd name="T50" fmla="*/ 0 w 218"/>
                      <a:gd name="T51" fmla="*/ 217 h 279"/>
                      <a:gd name="T52" fmla="*/ 0 w 218"/>
                      <a:gd name="T53" fmla="*/ 217 h 279"/>
                      <a:gd name="T54" fmla="*/ 0 w 218"/>
                      <a:gd name="T55" fmla="*/ 217 h 279"/>
                      <a:gd name="T56" fmla="*/ 0 w 218"/>
                      <a:gd name="T57" fmla="*/ 217 h 279"/>
                      <a:gd name="T58" fmla="*/ 31 w 218"/>
                      <a:gd name="T59" fmla="*/ 248 h 279"/>
                      <a:gd name="T60" fmla="*/ 31 w 218"/>
                      <a:gd name="T61" fmla="*/ 248 h 279"/>
                      <a:gd name="T62" fmla="*/ 61 w 218"/>
                      <a:gd name="T63" fmla="*/ 278 h 279"/>
                      <a:gd name="T64" fmla="*/ 93 w 218"/>
                      <a:gd name="T65" fmla="*/ 278 h 279"/>
                      <a:gd name="T66" fmla="*/ 93 w 218"/>
                      <a:gd name="T67" fmla="*/ 278 h 279"/>
                      <a:gd name="T68" fmla="*/ 124 w 218"/>
                      <a:gd name="T69" fmla="*/ 278 h 279"/>
                      <a:gd name="T70" fmla="*/ 155 w 218"/>
                      <a:gd name="T71" fmla="*/ 278 h 279"/>
                      <a:gd name="T72" fmla="*/ 185 w 218"/>
                      <a:gd name="T73" fmla="*/ 278 h 279"/>
                      <a:gd name="T74" fmla="*/ 185 w 218"/>
                      <a:gd name="T75" fmla="*/ 278 h 279"/>
                      <a:gd name="T76" fmla="*/ 217 w 218"/>
                      <a:gd name="T77" fmla="*/ 248 h 279"/>
                      <a:gd name="T78" fmla="*/ 217 w 218"/>
                      <a:gd name="T79" fmla="*/ 217 h 279"/>
                      <a:gd name="T80" fmla="*/ 217 w 218"/>
                      <a:gd name="T81" fmla="*/ 217 h 279"/>
                      <a:gd name="T82" fmla="*/ 217 w 218"/>
                      <a:gd name="T83" fmla="*/ 185 h 279"/>
                      <a:gd name="T84" fmla="*/ 217 w 218"/>
                      <a:gd name="T85" fmla="*/ 155 h 279"/>
                      <a:gd name="T86" fmla="*/ 217 w 218"/>
                      <a:gd name="T87" fmla="*/ 124 h 2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218" h="279">
                        <a:moveTo>
                          <a:pt x="217" y="124"/>
                        </a:moveTo>
                        <a:lnTo>
                          <a:pt x="217" y="124"/>
                        </a:lnTo>
                        <a:cubicBezTo>
                          <a:pt x="185" y="124"/>
                          <a:pt x="185" y="124"/>
                          <a:pt x="155" y="93"/>
                        </a:cubicBezTo>
                        <a:lnTo>
                          <a:pt x="155" y="93"/>
                        </a:lnTo>
                        <a:cubicBezTo>
                          <a:pt x="155" y="93"/>
                          <a:pt x="124" y="93"/>
                          <a:pt x="124" y="61"/>
                        </a:cubicBez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cubicBezTo>
                          <a:pt x="93" y="61"/>
                          <a:pt x="93" y="61"/>
                          <a:pt x="93" y="6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61" y="31"/>
                          <a:pt x="61" y="31"/>
                          <a:pt x="61" y="0"/>
                        </a:cubicBezTo>
                        <a:lnTo>
                          <a:pt x="61" y="0"/>
                        </a:lnTo>
                        <a:lnTo>
                          <a:pt x="61" y="0"/>
                        </a:lnTo>
                        <a:lnTo>
                          <a:pt x="6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31"/>
                          <a:pt x="31" y="31"/>
                          <a:pt x="31" y="61"/>
                        </a:cubicBezTo>
                        <a:lnTo>
                          <a:pt x="31" y="61"/>
                        </a:lnTo>
                        <a:cubicBezTo>
                          <a:pt x="31" y="93"/>
                          <a:pt x="31" y="93"/>
                          <a:pt x="31" y="93"/>
                        </a:cubicBezTo>
                        <a:lnTo>
                          <a:pt x="31" y="93"/>
                        </a:lnTo>
                        <a:lnTo>
                          <a:pt x="31" y="124"/>
                        </a:lnTo>
                        <a:cubicBezTo>
                          <a:pt x="0" y="155"/>
                          <a:pt x="0" y="155"/>
                          <a:pt x="0" y="185"/>
                        </a:cubicBezTo>
                        <a:lnTo>
                          <a:pt x="0" y="217"/>
                        </a:lnTo>
                        <a:lnTo>
                          <a:pt x="0" y="217"/>
                        </a:lnTo>
                        <a:lnTo>
                          <a:pt x="0" y="217"/>
                        </a:lnTo>
                        <a:lnTo>
                          <a:pt x="0" y="217"/>
                        </a:lnTo>
                        <a:cubicBezTo>
                          <a:pt x="0" y="217"/>
                          <a:pt x="0" y="217"/>
                          <a:pt x="31" y="248"/>
                        </a:cubicBezTo>
                        <a:lnTo>
                          <a:pt x="31" y="248"/>
                        </a:lnTo>
                        <a:cubicBezTo>
                          <a:pt x="31" y="248"/>
                          <a:pt x="61" y="248"/>
                          <a:pt x="61" y="278"/>
                        </a:cubicBezTo>
                        <a:cubicBezTo>
                          <a:pt x="93" y="278"/>
                          <a:pt x="93" y="278"/>
                          <a:pt x="93" y="278"/>
                        </a:cubicBezTo>
                        <a:lnTo>
                          <a:pt x="93" y="278"/>
                        </a:lnTo>
                        <a:cubicBezTo>
                          <a:pt x="124" y="278"/>
                          <a:pt x="124" y="278"/>
                          <a:pt x="124" y="278"/>
                        </a:cubicBezTo>
                        <a:cubicBezTo>
                          <a:pt x="155" y="278"/>
                          <a:pt x="155" y="278"/>
                          <a:pt x="155" y="278"/>
                        </a:cubicBezTo>
                        <a:lnTo>
                          <a:pt x="185" y="278"/>
                        </a:lnTo>
                        <a:lnTo>
                          <a:pt x="185" y="278"/>
                        </a:lnTo>
                        <a:cubicBezTo>
                          <a:pt x="185" y="248"/>
                          <a:pt x="217" y="248"/>
                          <a:pt x="217" y="248"/>
                        </a:cubicBezTo>
                        <a:lnTo>
                          <a:pt x="217" y="217"/>
                        </a:lnTo>
                        <a:lnTo>
                          <a:pt x="217" y="217"/>
                        </a:lnTo>
                        <a:lnTo>
                          <a:pt x="217" y="185"/>
                        </a:lnTo>
                        <a:lnTo>
                          <a:pt x="217" y="155"/>
                        </a:lnTo>
                        <a:cubicBezTo>
                          <a:pt x="217" y="155"/>
                          <a:pt x="217" y="155"/>
                          <a:pt x="217" y="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7" name="Freeform 151">
                    <a:extLst>
                      <a:ext uri="{FF2B5EF4-FFF2-40B4-BE49-F238E27FC236}">
                        <a16:creationId xmlns:a16="http://schemas.microsoft.com/office/drawing/2014/main" id="{7E8A367E-97DC-45B5-B42E-4C97B3D0D90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430463" y="3106738"/>
                    <a:ext cx="144462" cy="168275"/>
                  </a:xfrm>
                  <a:custGeom>
                    <a:avLst/>
                    <a:gdLst>
                      <a:gd name="T0" fmla="*/ 186 w 403"/>
                      <a:gd name="T1" fmla="*/ 124 h 467"/>
                      <a:gd name="T2" fmla="*/ 186 w 403"/>
                      <a:gd name="T3" fmla="*/ 94 h 467"/>
                      <a:gd name="T4" fmla="*/ 186 w 403"/>
                      <a:gd name="T5" fmla="*/ 63 h 467"/>
                      <a:gd name="T6" fmla="*/ 186 w 403"/>
                      <a:gd name="T7" fmla="*/ 0 h 467"/>
                      <a:gd name="T8" fmla="*/ 186 w 403"/>
                      <a:gd name="T9" fmla="*/ 0 h 467"/>
                      <a:gd name="T10" fmla="*/ 124 w 403"/>
                      <a:gd name="T11" fmla="*/ 0 h 467"/>
                      <a:gd name="T12" fmla="*/ 124 w 403"/>
                      <a:gd name="T13" fmla="*/ 0 h 467"/>
                      <a:gd name="T14" fmla="*/ 93 w 403"/>
                      <a:gd name="T15" fmla="*/ 0 h 467"/>
                      <a:gd name="T16" fmla="*/ 30 w 403"/>
                      <a:gd name="T17" fmla="*/ 32 h 467"/>
                      <a:gd name="T18" fmla="*/ 0 w 403"/>
                      <a:gd name="T19" fmla="*/ 94 h 467"/>
                      <a:gd name="T20" fmla="*/ 0 w 403"/>
                      <a:gd name="T21" fmla="*/ 124 h 467"/>
                      <a:gd name="T22" fmla="*/ 0 w 403"/>
                      <a:gd name="T23" fmla="*/ 156 h 467"/>
                      <a:gd name="T24" fmla="*/ 0 w 403"/>
                      <a:gd name="T25" fmla="*/ 156 h 467"/>
                      <a:gd name="T26" fmla="*/ 0 w 403"/>
                      <a:gd name="T27" fmla="*/ 156 h 467"/>
                      <a:gd name="T28" fmla="*/ 0 w 403"/>
                      <a:gd name="T29" fmla="*/ 187 h 467"/>
                      <a:gd name="T30" fmla="*/ 62 w 403"/>
                      <a:gd name="T31" fmla="*/ 218 h 467"/>
                      <a:gd name="T32" fmla="*/ 62 w 403"/>
                      <a:gd name="T33" fmla="*/ 218 h 467"/>
                      <a:gd name="T34" fmla="*/ 62 w 403"/>
                      <a:gd name="T35" fmla="*/ 218 h 467"/>
                      <a:gd name="T36" fmla="*/ 93 w 403"/>
                      <a:gd name="T37" fmla="*/ 248 h 467"/>
                      <a:gd name="T38" fmla="*/ 154 w 403"/>
                      <a:gd name="T39" fmla="*/ 280 h 467"/>
                      <a:gd name="T40" fmla="*/ 186 w 403"/>
                      <a:gd name="T41" fmla="*/ 311 h 467"/>
                      <a:gd name="T42" fmla="*/ 217 w 403"/>
                      <a:gd name="T43" fmla="*/ 311 h 467"/>
                      <a:gd name="T44" fmla="*/ 248 w 403"/>
                      <a:gd name="T45" fmla="*/ 311 h 467"/>
                      <a:gd name="T46" fmla="*/ 278 w 403"/>
                      <a:gd name="T47" fmla="*/ 372 h 467"/>
                      <a:gd name="T48" fmla="*/ 248 w 403"/>
                      <a:gd name="T49" fmla="*/ 404 h 467"/>
                      <a:gd name="T50" fmla="*/ 217 w 403"/>
                      <a:gd name="T51" fmla="*/ 435 h 467"/>
                      <a:gd name="T52" fmla="*/ 217 w 403"/>
                      <a:gd name="T53" fmla="*/ 435 h 467"/>
                      <a:gd name="T54" fmla="*/ 217 w 403"/>
                      <a:gd name="T55" fmla="*/ 466 h 467"/>
                      <a:gd name="T56" fmla="*/ 217 w 403"/>
                      <a:gd name="T57" fmla="*/ 466 h 467"/>
                      <a:gd name="T58" fmla="*/ 248 w 403"/>
                      <a:gd name="T59" fmla="*/ 466 h 467"/>
                      <a:gd name="T60" fmla="*/ 278 w 403"/>
                      <a:gd name="T61" fmla="*/ 466 h 467"/>
                      <a:gd name="T62" fmla="*/ 310 w 403"/>
                      <a:gd name="T63" fmla="*/ 466 h 467"/>
                      <a:gd name="T64" fmla="*/ 372 w 403"/>
                      <a:gd name="T65" fmla="*/ 435 h 467"/>
                      <a:gd name="T66" fmla="*/ 372 w 403"/>
                      <a:gd name="T67" fmla="*/ 435 h 467"/>
                      <a:gd name="T68" fmla="*/ 372 w 403"/>
                      <a:gd name="T69" fmla="*/ 435 h 467"/>
                      <a:gd name="T70" fmla="*/ 372 w 403"/>
                      <a:gd name="T71" fmla="*/ 404 h 467"/>
                      <a:gd name="T72" fmla="*/ 372 w 403"/>
                      <a:gd name="T73" fmla="*/ 372 h 467"/>
                      <a:gd name="T74" fmla="*/ 402 w 403"/>
                      <a:gd name="T75" fmla="*/ 311 h 467"/>
                      <a:gd name="T76" fmla="*/ 402 w 403"/>
                      <a:gd name="T77" fmla="*/ 311 h 467"/>
                      <a:gd name="T78" fmla="*/ 402 w 403"/>
                      <a:gd name="T79" fmla="*/ 311 h 467"/>
                      <a:gd name="T80" fmla="*/ 341 w 403"/>
                      <a:gd name="T81" fmla="*/ 280 h 467"/>
                      <a:gd name="T82" fmla="*/ 341 w 403"/>
                      <a:gd name="T83" fmla="*/ 248 h 467"/>
                      <a:gd name="T84" fmla="*/ 341 w 403"/>
                      <a:gd name="T85" fmla="*/ 218 h 467"/>
                      <a:gd name="T86" fmla="*/ 310 w 403"/>
                      <a:gd name="T87" fmla="*/ 187 h 467"/>
                      <a:gd name="T88" fmla="*/ 310 w 403"/>
                      <a:gd name="T89" fmla="*/ 187 h 467"/>
                      <a:gd name="T90" fmla="*/ 278 w 403"/>
                      <a:gd name="T91" fmla="*/ 187 h 467"/>
                      <a:gd name="T92" fmla="*/ 278 w 403"/>
                      <a:gd name="T93" fmla="*/ 187 h 467"/>
                      <a:gd name="T94" fmla="*/ 278 w 403"/>
                      <a:gd name="T95" fmla="*/ 187 h 467"/>
                      <a:gd name="T96" fmla="*/ 248 w 403"/>
                      <a:gd name="T97" fmla="*/ 187 h 467"/>
                      <a:gd name="T98" fmla="*/ 217 w 403"/>
                      <a:gd name="T99" fmla="*/ 156 h 467"/>
                      <a:gd name="T100" fmla="*/ 186 w 403"/>
                      <a:gd name="T101" fmla="*/ 156 h 4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403" h="467">
                        <a:moveTo>
                          <a:pt x="186" y="124"/>
                        </a:moveTo>
                        <a:lnTo>
                          <a:pt x="186" y="124"/>
                        </a:lnTo>
                        <a:lnTo>
                          <a:pt x="186" y="124"/>
                        </a:lnTo>
                        <a:lnTo>
                          <a:pt x="186" y="94"/>
                        </a:lnTo>
                        <a:lnTo>
                          <a:pt x="186" y="94"/>
                        </a:lnTo>
                        <a:cubicBezTo>
                          <a:pt x="186" y="94"/>
                          <a:pt x="186" y="94"/>
                          <a:pt x="186" y="63"/>
                        </a:cubicBezTo>
                        <a:lnTo>
                          <a:pt x="186" y="63"/>
                        </a:lnTo>
                        <a:cubicBezTo>
                          <a:pt x="186" y="63"/>
                          <a:pt x="186" y="32"/>
                          <a:pt x="186" y="0"/>
                        </a:cubicBezTo>
                        <a:lnTo>
                          <a:pt x="186" y="0"/>
                        </a:lnTo>
                        <a:lnTo>
                          <a:pt x="186" y="0"/>
                        </a:lnTo>
                        <a:cubicBezTo>
                          <a:pt x="186" y="0"/>
                          <a:pt x="154" y="0"/>
                          <a:pt x="124" y="0"/>
                        </a:cubicBez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93" y="0"/>
                        </a:lnTo>
                        <a:cubicBezTo>
                          <a:pt x="62" y="0"/>
                          <a:pt x="30" y="0"/>
                          <a:pt x="30" y="0"/>
                        </a:cubicBezTo>
                        <a:cubicBezTo>
                          <a:pt x="30" y="32"/>
                          <a:pt x="30" y="32"/>
                          <a:pt x="30" y="32"/>
                        </a:cubicBezTo>
                        <a:cubicBezTo>
                          <a:pt x="30" y="63"/>
                          <a:pt x="0" y="63"/>
                          <a:pt x="0" y="63"/>
                        </a:cubicBezTo>
                        <a:cubicBezTo>
                          <a:pt x="0" y="63"/>
                          <a:pt x="0" y="63"/>
                          <a:pt x="0" y="94"/>
                        </a:cubicBezTo>
                        <a:cubicBezTo>
                          <a:pt x="0" y="94"/>
                          <a:pt x="0" y="94"/>
                          <a:pt x="0" y="124"/>
                        </a:cubicBezTo>
                        <a:lnTo>
                          <a:pt x="0" y="124"/>
                        </a:lnTo>
                        <a:lnTo>
                          <a:pt x="0" y="124"/>
                        </a:lnTo>
                        <a:cubicBezTo>
                          <a:pt x="0" y="124"/>
                          <a:pt x="0" y="124"/>
                          <a:pt x="0" y="156"/>
                        </a:cubicBezTo>
                        <a:lnTo>
                          <a:pt x="0" y="156"/>
                        </a:lnTo>
                        <a:lnTo>
                          <a:pt x="0" y="156"/>
                        </a:lnTo>
                        <a:lnTo>
                          <a:pt x="0" y="156"/>
                        </a:lnTo>
                        <a:lnTo>
                          <a:pt x="0" y="156"/>
                        </a:lnTo>
                        <a:lnTo>
                          <a:pt x="0" y="187"/>
                        </a:lnTo>
                        <a:lnTo>
                          <a:pt x="0" y="187"/>
                        </a:lnTo>
                        <a:cubicBezTo>
                          <a:pt x="30" y="187"/>
                          <a:pt x="30" y="187"/>
                          <a:pt x="30" y="187"/>
                        </a:cubicBezTo>
                        <a:cubicBezTo>
                          <a:pt x="30" y="187"/>
                          <a:pt x="30" y="187"/>
                          <a:pt x="62" y="218"/>
                        </a:cubicBezTo>
                        <a:lnTo>
                          <a:pt x="62" y="218"/>
                        </a:lnTo>
                        <a:lnTo>
                          <a:pt x="62" y="218"/>
                        </a:lnTo>
                        <a:lnTo>
                          <a:pt x="62" y="218"/>
                        </a:lnTo>
                        <a:lnTo>
                          <a:pt x="62" y="218"/>
                        </a:lnTo>
                        <a:cubicBezTo>
                          <a:pt x="93" y="218"/>
                          <a:pt x="93" y="218"/>
                          <a:pt x="93" y="218"/>
                        </a:cubicBezTo>
                        <a:lnTo>
                          <a:pt x="93" y="248"/>
                        </a:lnTo>
                        <a:cubicBezTo>
                          <a:pt x="124" y="248"/>
                          <a:pt x="124" y="248"/>
                          <a:pt x="124" y="248"/>
                        </a:cubicBezTo>
                        <a:cubicBezTo>
                          <a:pt x="124" y="248"/>
                          <a:pt x="124" y="280"/>
                          <a:pt x="154" y="280"/>
                        </a:cubicBezTo>
                        <a:lnTo>
                          <a:pt x="186" y="280"/>
                        </a:lnTo>
                        <a:lnTo>
                          <a:pt x="186" y="311"/>
                        </a:lnTo>
                        <a:cubicBezTo>
                          <a:pt x="217" y="311"/>
                          <a:pt x="217" y="311"/>
                          <a:pt x="217" y="311"/>
                        </a:cubicBezTo>
                        <a:lnTo>
                          <a:pt x="217" y="311"/>
                        </a:lnTo>
                        <a:cubicBezTo>
                          <a:pt x="248" y="311"/>
                          <a:pt x="248" y="311"/>
                          <a:pt x="248" y="311"/>
                        </a:cubicBezTo>
                        <a:lnTo>
                          <a:pt x="248" y="311"/>
                        </a:lnTo>
                        <a:cubicBezTo>
                          <a:pt x="248" y="311"/>
                          <a:pt x="248" y="342"/>
                          <a:pt x="278" y="342"/>
                        </a:cubicBezTo>
                        <a:cubicBezTo>
                          <a:pt x="278" y="342"/>
                          <a:pt x="278" y="342"/>
                          <a:pt x="278" y="372"/>
                        </a:cubicBezTo>
                        <a:cubicBezTo>
                          <a:pt x="278" y="372"/>
                          <a:pt x="278" y="372"/>
                          <a:pt x="248" y="404"/>
                        </a:cubicBezTo>
                        <a:lnTo>
                          <a:pt x="248" y="404"/>
                        </a:lnTo>
                        <a:lnTo>
                          <a:pt x="248" y="404"/>
                        </a:lnTo>
                        <a:cubicBezTo>
                          <a:pt x="248" y="435"/>
                          <a:pt x="248" y="435"/>
                          <a:pt x="217" y="435"/>
                        </a:cubicBezTo>
                        <a:lnTo>
                          <a:pt x="217" y="435"/>
                        </a:lnTo>
                        <a:lnTo>
                          <a:pt x="217" y="435"/>
                        </a:lnTo>
                        <a:lnTo>
                          <a:pt x="217" y="466"/>
                        </a:lnTo>
                        <a:lnTo>
                          <a:pt x="217" y="466"/>
                        </a:lnTo>
                        <a:lnTo>
                          <a:pt x="217" y="466"/>
                        </a:lnTo>
                        <a:lnTo>
                          <a:pt x="217" y="466"/>
                        </a:lnTo>
                        <a:cubicBezTo>
                          <a:pt x="248" y="466"/>
                          <a:pt x="248" y="466"/>
                          <a:pt x="248" y="466"/>
                        </a:cubicBezTo>
                        <a:lnTo>
                          <a:pt x="248" y="466"/>
                        </a:lnTo>
                        <a:lnTo>
                          <a:pt x="248" y="466"/>
                        </a:lnTo>
                        <a:cubicBezTo>
                          <a:pt x="278" y="466"/>
                          <a:pt x="278" y="466"/>
                          <a:pt x="278" y="466"/>
                        </a:cubicBezTo>
                        <a:lnTo>
                          <a:pt x="278" y="466"/>
                        </a:lnTo>
                        <a:cubicBezTo>
                          <a:pt x="310" y="466"/>
                          <a:pt x="310" y="466"/>
                          <a:pt x="310" y="466"/>
                        </a:cubicBezTo>
                        <a:cubicBezTo>
                          <a:pt x="341" y="466"/>
                          <a:pt x="341" y="466"/>
                          <a:pt x="341" y="466"/>
                        </a:cubicBezTo>
                        <a:cubicBezTo>
                          <a:pt x="341" y="435"/>
                          <a:pt x="341" y="435"/>
                          <a:pt x="372" y="435"/>
                        </a:cubicBezTo>
                        <a:lnTo>
                          <a:pt x="372" y="435"/>
                        </a:lnTo>
                        <a:lnTo>
                          <a:pt x="372" y="435"/>
                        </a:lnTo>
                        <a:lnTo>
                          <a:pt x="372" y="435"/>
                        </a:lnTo>
                        <a:lnTo>
                          <a:pt x="372" y="435"/>
                        </a:lnTo>
                        <a:cubicBezTo>
                          <a:pt x="372" y="404"/>
                          <a:pt x="372" y="404"/>
                          <a:pt x="372" y="404"/>
                        </a:cubicBezTo>
                        <a:lnTo>
                          <a:pt x="372" y="404"/>
                        </a:lnTo>
                        <a:lnTo>
                          <a:pt x="372" y="404"/>
                        </a:lnTo>
                        <a:lnTo>
                          <a:pt x="372" y="372"/>
                        </a:lnTo>
                        <a:cubicBezTo>
                          <a:pt x="372" y="372"/>
                          <a:pt x="372" y="342"/>
                          <a:pt x="402" y="342"/>
                        </a:cubicBezTo>
                        <a:lnTo>
                          <a:pt x="402" y="311"/>
                        </a:lnTo>
                        <a:lnTo>
                          <a:pt x="402" y="311"/>
                        </a:lnTo>
                        <a:lnTo>
                          <a:pt x="402" y="311"/>
                        </a:lnTo>
                        <a:lnTo>
                          <a:pt x="402" y="311"/>
                        </a:lnTo>
                        <a:lnTo>
                          <a:pt x="402" y="311"/>
                        </a:lnTo>
                        <a:lnTo>
                          <a:pt x="372" y="311"/>
                        </a:lnTo>
                        <a:cubicBezTo>
                          <a:pt x="372" y="311"/>
                          <a:pt x="372" y="311"/>
                          <a:pt x="341" y="280"/>
                        </a:cubicBezTo>
                        <a:cubicBezTo>
                          <a:pt x="341" y="280"/>
                          <a:pt x="341" y="280"/>
                          <a:pt x="341" y="248"/>
                        </a:cubicBezTo>
                        <a:lnTo>
                          <a:pt x="341" y="248"/>
                        </a:lnTo>
                        <a:lnTo>
                          <a:pt x="341" y="248"/>
                        </a:lnTo>
                        <a:cubicBezTo>
                          <a:pt x="341" y="218"/>
                          <a:pt x="341" y="218"/>
                          <a:pt x="341" y="218"/>
                        </a:cubicBezTo>
                        <a:lnTo>
                          <a:pt x="341" y="187"/>
                        </a:lnTo>
                        <a:lnTo>
                          <a:pt x="310" y="187"/>
                        </a:lnTo>
                        <a:lnTo>
                          <a:pt x="310" y="187"/>
                        </a:lnTo>
                        <a:lnTo>
                          <a:pt x="310" y="187"/>
                        </a:lnTo>
                        <a:lnTo>
                          <a:pt x="310" y="187"/>
                        </a:lnTo>
                        <a:cubicBezTo>
                          <a:pt x="278" y="187"/>
                          <a:pt x="278" y="187"/>
                          <a:pt x="278" y="187"/>
                        </a:cubicBezTo>
                        <a:lnTo>
                          <a:pt x="278" y="187"/>
                        </a:lnTo>
                        <a:lnTo>
                          <a:pt x="278" y="187"/>
                        </a:lnTo>
                        <a:lnTo>
                          <a:pt x="278" y="187"/>
                        </a:lnTo>
                        <a:lnTo>
                          <a:pt x="278" y="187"/>
                        </a:lnTo>
                        <a:cubicBezTo>
                          <a:pt x="278" y="187"/>
                          <a:pt x="278" y="187"/>
                          <a:pt x="248" y="187"/>
                        </a:cubicBezTo>
                        <a:lnTo>
                          <a:pt x="248" y="187"/>
                        </a:lnTo>
                        <a:cubicBezTo>
                          <a:pt x="217" y="187"/>
                          <a:pt x="217" y="187"/>
                          <a:pt x="217" y="156"/>
                        </a:cubicBezTo>
                        <a:lnTo>
                          <a:pt x="217" y="156"/>
                        </a:lnTo>
                        <a:lnTo>
                          <a:pt x="217" y="156"/>
                        </a:lnTo>
                        <a:lnTo>
                          <a:pt x="186" y="156"/>
                        </a:lnTo>
                        <a:cubicBezTo>
                          <a:pt x="186" y="156"/>
                          <a:pt x="186" y="156"/>
                          <a:pt x="186" y="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8" name="Freeform 152">
                    <a:extLst>
                      <a:ext uri="{FF2B5EF4-FFF2-40B4-BE49-F238E27FC236}">
                        <a16:creationId xmlns:a16="http://schemas.microsoft.com/office/drawing/2014/main" id="{D23D8C75-3A2E-4934-9A10-EEA114C4BFA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62163" y="2627313"/>
                    <a:ext cx="100012" cy="123825"/>
                  </a:xfrm>
                  <a:custGeom>
                    <a:avLst/>
                    <a:gdLst>
                      <a:gd name="T0" fmla="*/ 62 w 280"/>
                      <a:gd name="T1" fmla="*/ 186 h 342"/>
                      <a:gd name="T2" fmla="*/ 62 w 280"/>
                      <a:gd name="T3" fmla="*/ 186 h 342"/>
                      <a:gd name="T4" fmla="*/ 62 w 280"/>
                      <a:gd name="T5" fmla="*/ 248 h 342"/>
                      <a:gd name="T6" fmla="*/ 62 w 280"/>
                      <a:gd name="T7" fmla="*/ 248 h 342"/>
                      <a:gd name="T8" fmla="*/ 31 w 280"/>
                      <a:gd name="T9" fmla="*/ 279 h 342"/>
                      <a:gd name="T10" fmla="*/ 31 w 280"/>
                      <a:gd name="T11" fmla="*/ 279 h 342"/>
                      <a:gd name="T12" fmla="*/ 31 w 280"/>
                      <a:gd name="T13" fmla="*/ 310 h 342"/>
                      <a:gd name="T14" fmla="*/ 31 w 280"/>
                      <a:gd name="T15" fmla="*/ 310 h 342"/>
                      <a:gd name="T16" fmla="*/ 31 w 280"/>
                      <a:gd name="T17" fmla="*/ 310 h 342"/>
                      <a:gd name="T18" fmla="*/ 31 w 280"/>
                      <a:gd name="T19" fmla="*/ 310 h 342"/>
                      <a:gd name="T20" fmla="*/ 31 w 280"/>
                      <a:gd name="T21" fmla="*/ 310 h 342"/>
                      <a:gd name="T22" fmla="*/ 62 w 280"/>
                      <a:gd name="T23" fmla="*/ 341 h 342"/>
                      <a:gd name="T24" fmla="*/ 62 w 280"/>
                      <a:gd name="T25" fmla="*/ 341 h 342"/>
                      <a:gd name="T26" fmla="*/ 92 w 280"/>
                      <a:gd name="T27" fmla="*/ 341 h 342"/>
                      <a:gd name="T28" fmla="*/ 124 w 280"/>
                      <a:gd name="T29" fmla="*/ 248 h 342"/>
                      <a:gd name="T30" fmla="*/ 186 w 280"/>
                      <a:gd name="T31" fmla="*/ 186 h 342"/>
                      <a:gd name="T32" fmla="*/ 248 w 280"/>
                      <a:gd name="T33" fmla="*/ 155 h 342"/>
                      <a:gd name="T34" fmla="*/ 248 w 280"/>
                      <a:gd name="T35" fmla="*/ 155 h 342"/>
                      <a:gd name="T36" fmla="*/ 248 w 280"/>
                      <a:gd name="T37" fmla="*/ 155 h 342"/>
                      <a:gd name="T38" fmla="*/ 248 w 280"/>
                      <a:gd name="T39" fmla="*/ 155 h 342"/>
                      <a:gd name="T40" fmla="*/ 248 w 280"/>
                      <a:gd name="T41" fmla="*/ 155 h 342"/>
                      <a:gd name="T42" fmla="*/ 248 w 280"/>
                      <a:gd name="T43" fmla="*/ 155 h 342"/>
                      <a:gd name="T44" fmla="*/ 248 w 280"/>
                      <a:gd name="T45" fmla="*/ 124 h 342"/>
                      <a:gd name="T46" fmla="*/ 248 w 280"/>
                      <a:gd name="T47" fmla="*/ 124 h 342"/>
                      <a:gd name="T48" fmla="*/ 279 w 280"/>
                      <a:gd name="T49" fmla="*/ 124 h 342"/>
                      <a:gd name="T50" fmla="*/ 279 w 280"/>
                      <a:gd name="T51" fmla="*/ 93 h 342"/>
                      <a:gd name="T52" fmla="*/ 248 w 280"/>
                      <a:gd name="T53" fmla="*/ 93 h 342"/>
                      <a:gd name="T54" fmla="*/ 248 w 280"/>
                      <a:gd name="T55" fmla="*/ 93 h 342"/>
                      <a:gd name="T56" fmla="*/ 248 w 280"/>
                      <a:gd name="T57" fmla="*/ 93 h 342"/>
                      <a:gd name="T58" fmla="*/ 248 w 280"/>
                      <a:gd name="T59" fmla="*/ 93 h 342"/>
                      <a:gd name="T60" fmla="*/ 248 w 280"/>
                      <a:gd name="T61" fmla="*/ 62 h 342"/>
                      <a:gd name="T62" fmla="*/ 248 w 280"/>
                      <a:gd name="T63" fmla="*/ 62 h 342"/>
                      <a:gd name="T64" fmla="*/ 217 w 280"/>
                      <a:gd name="T65" fmla="*/ 93 h 342"/>
                      <a:gd name="T66" fmla="*/ 186 w 280"/>
                      <a:gd name="T67" fmla="*/ 62 h 342"/>
                      <a:gd name="T68" fmla="*/ 186 w 280"/>
                      <a:gd name="T69" fmla="*/ 62 h 342"/>
                      <a:gd name="T70" fmla="*/ 186 w 280"/>
                      <a:gd name="T71" fmla="*/ 62 h 342"/>
                      <a:gd name="T72" fmla="*/ 155 w 280"/>
                      <a:gd name="T73" fmla="*/ 62 h 342"/>
                      <a:gd name="T74" fmla="*/ 155 w 280"/>
                      <a:gd name="T75" fmla="*/ 62 h 342"/>
                      <a:gd name="T76" fmla="*/ 124 w 280"/>
                      <a:gd name="T77" fmla="*/ 31 h 342"/>
                      <a:gd name="T78" fmla="*/ 92 w 280"/>
                      <a:gd name="T79" fmla="*/ 31 h 342"/>
                      <a:gd name="T80" fmla="*/ 92 w 280"/>
                      <a:gd name="T81" fmla="*/ 0 h 342"/>
                      <a:gd name="T82" fmla="*/ 92 w 280"/>
                      <a:gd name="T83" fmla="*/ 0 h 342"/>
                      <a:gd name="T84" fmla="*/ 62 w 280"/>
                      <a:gd name="T85" fmla="*/ 31 h 342"/>
                      <a:gd name="T86" fmla="*/ 31 w 280"/>
                      <a:gd name="T87" fmla="*/ 31 h 342"/>
                      <a:gd name="T88" fmla="*/ 31 w 280"/>
                      <a:gd name="T89" fmla="*/ 62 h 342"/>
                      <a:gd name="T90" fmla="*/ 31 w 280"/>
                      <a:gd name="T91" fmla="*/ 62 h 342"/>
                      <a:gd name="T92" fmla="*/ 31 w 280"/>
                      <a:gd name="T93" fmla="*/ 93 h 342"/>
                      <a:gd name="T94" fmla="*/ 31 w 280"/>
                      <a:gd name="T95" fmla="*/ 93 h 342"/>
                      <a:gd name="T96" fmla="*/ 0 w 280"/>
                      <a:gd name="T97" fmla="*/ 155 h 342"/>
                      <a:gd name="T98" fmla="*/ 0 w 280"/>
                      <a:gd name="T99" fmla="*/ 186 h 342"/>
                      <a:gd name="T100" fmla="*/ 0 w 280"/>
                      <a:gd name="T101" fmla="*/ 186 h 342"/>
                      <a:gd name="T102" fmla="*/ 31 w 280"/>
                      <a:gd name="T103" fmla="*/ 186 h 342"/>
                      <a:gd name="T104" fmla="*/ 62 w 280"/>
                      <a:gd name="T105" fmla="*/ 186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280" h="342">
                        <a:moveTo>
                          <a:pt x="62" y="186"/>
                        </a:moveTo>
                        <a:lnTo>
                          <a:pt x="62" y="186"/>
                        </a:lnTo>
                        <a:cubicBezTo>
                          <a:pt x="62" y="217"/>
                          <a:pt x="62" y="217"/>
                          <a:pt x="62" y="248"/>
                        </a:cubicBezTo>
                        <a:lnTo>
                          <a:pt x="62" y="248"/>
                        </a:lnTo>
                        <a:cubicBezTo>
                          <a:pt x="31" y="248"/>
                          <a:pt x="31" y="248"/>
                          <a:pt x="31" y="279"/>
                        </a:cubicBezTo>
                        <a:lnTo>
                          <a:pt x="31" y="279"/>
                        </a:lnTo>
                        <a:cubicBezTo>
                          <a:pt x="31" y="310"/>
                          <a:pt x="31" y="310"/>
                          <a:pt x="31" y="310"/>
                        </a:cubicBezTo>
                        <a:lnTo>
                          <a:pt x="31" y="310"/>
                        </a:lnTo>
                        <a:lnTo>
                          <a:pt x="31" y="310"/>
                        </a:lnTo>
                        <a:lnTo>
                          <a:pt x="31" y="310"/>
                        </a:lnTo>
                        <a:lnTo>
                          <a:pt x="31" y="310"/>
                        </a:lnTo>
                        <a:cubicBezTo>
                          <a:pt x="62" y="310"/>
                          <a:pt x="62" y="341"/>
                          <a:pt x="62" y="341"/>
                        </a:cubicBezTo>
                        <a:lnTo>
                          <a:pt x="62" y="341"/>
                        </a:lnTo>
                        <a:cubicBezTo>
                          <a:pt x="62" y="341"/>
                          <a:pt x="62" y="341"/>
                          <a:pt x="92" y="341"/>
                        </a:cubicBezTo>
                        <a:cubicBezTo>
                          <a:pt x="92" y="310"/>
                          <a:pt x="92" y="279"/>
                          <a:pt x="124" y="248"/>
                        </a:cubicBezTo>
                        <a:cubicBezTo>
                          <a:pt x="124" y="217"/>
                          <a:pt x="155" y="217"/>
                          <a:pt x="186" y="186"/>
                        </a:cubicBezTo>
                        <a:cubicBezTo>
                          <a:pt x="217" y="186"/>
                          <a:pt x="217" y="186"/>
                          <a:pt x="248" y="155"/>
                        </a:cubicBezTo>
                        <a:lnTo>
                          <a:pt x="248" y="155"/>
                        </a:lnTo>
                        <a:lnTo>
                          <a:pt x="248" y="155"/>
                        </a:lnTo>
                        <a:lnTo>
                          <a:pt x="248" y="155"/>
                        </a:lnTo>
                        <a:lnTo>
                          <a:pt x="248" y="155"/>
                        </a:lnTo>
                        <a:lnTo>
                          <a:pt x="248" y="155"/>
                        </a:lnTo>
                        <a:lnTo>
                          <a:pt x="248" y="124"/>
                        </a:lnTo>
                        <a:lnTo>
                          <a:pt x="248" y="124"/>
                        </a:lnTo>
                        <a:cubicBezTo>
                          <a:pt x="248" y="124"/>
                          <a:pt x="248" y="124"/>
                          <a:pt x="279" y="124"/>
                        </a:cubicBezTo>
                        <a:cubicBezTo>
                          <a:pt x="279" y="124"/>
                          <a:pt x="279" y="124"/>
                          <a:pt x="279" y="93"/>
                        </a:cubicBezTo>
                        <a:lnTo>
                          <a:pt x="248" y="93"/>
                        </a:lnTo>
                        <a:lnTo>
                          <a:pt x="248" y="93"/>
                        </a:lnTo>
                        <a:lnTo>
                          <a:pt x="248" y="93"/>
                        </a:lnTo>
                        <a:lnTo>
                          <a:pt x="248" y="93"/>
                        </a:lnTo>
                        <a:lnTo>
                          <a:pt x="248" y="62"/>
                        </a:lnTo>
                        <a:lnTo>
                          <a:pt x="248" y="62"/>
                        </a:lnTo>
                        <a:cubicBezTo>
                          <a:pt x="217" y="62"/>
                          <a:pt x="217" y="93"/>
                          <a:pt x="217" y="93"/>
                        </a:cubicBezTo>
                        <a:cubicBezTo>
                          <a:pt x="217" y="93"/>
                          <a:pt x="186" y="93"/>
                          <a:pt x="186" y="62"/>
                        </a:cubicBezTo>
                        <a:lnTo>
                          <a:pt x="186" y="62"/>
                        </a:lnTo>
                        <a:lnTo>
                          <a:pt x="186" y="62"/>
                        </a:lnTo>
                        <a:cubicBezTo>
                          <a:pt x="155" y="62"/>
                          <a:pt x="155" y="62"/>
                          <a:pt x="155" y="62"/>
                        </a:cubicBezTo>
                        <a:lnTo>
                          <a:pt x="155" y="62"/>
                        </a:lnTo>
                        <a:cubicBezTo>
                          <a:pt x="155" y="62"/>
                          <a:pt x="124" y="62"/>
                          <a:pt x="124" y="31"/>
                        </a:cubicBezTo>
                        <a:cubicBezTo>
                          <a:pt x="124" y="31"/>
                          <a:pt x="124" y="31"/>
                          <a:pt x="92" y="31"/>
                        </a:cubicBezTo>
                        <a:lnTo>
                          <a:pt x="92" y="0"/>
                        </a:lnTo>
                        <a:lnTo>
                          <a:pt x="92" y="0"/>
                        </a:lnTo>
                        <a:cubicBezTo>
                          <a:pt x="62" y="0"/>
                          <a:pt x="62" y="0"/>
                          <a:pt x="62" y="31"/>
                        </a:cubicBezTo>
                        <a:lnTo>
                          <a:pt x="31" y="31"/>
                        </a:lnTo>
                        <a:cubicBezTo>
                          <a:pt x="31" y="31"/>
                          <a:pt x="31" y="31"/>
                          <a:pt x="31" y="62"/>
                        </a:cubicBezTo>
                        <a:lnTo>
                          <a:pt x="31" y="62"/>
                        </a:lnTo>
                        <a:cubicBezTo>
                          <a:pt x="31" y="93"/>
                          <a:pt x="31" y="93"/>
                          <a:pt x="31" y="93"/>
                        </a:cubicBezTo>
                        <a:lnTo>
                          <a:pt x="31" y="93"/>
                        </a:lnTo>
                        <a:cubicBezTo>
                          <a:pt x="31" y="124"/>
                          <a:pt x="0" y="124"/>
                          <a:pt x="0" y="155"/>
                        </a:cubicBezTo>
                        <a:cubicBezTo>
                          <a:pt x="0" y="155"/>
                          <a:pt x="0" y="155"/>
                          <a:pt x="0" y="186"/>
                        </a:cubicBezTo>
                        <a:lnTo>
                          <a:pt x="0" y="186"/>
                        </a:lnTo>
                        <a:lnTo>
                          <a:pt x="31" y="186"/>
                        </a:lnTo>
                        <a:cubicBezTo>
                          <a:pt x="31" y="155"/>
                          <a:pt x="31" y="186"/>
                          <a:pt x="62" y="186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9" name="Freeform 153">
                    <a:extLst>
                      <a:ext uri="{FF2B5EF4-FFF2-40B4-BE49-F238E27FC236}">
                        <a16:creationId xmlns:a16="http://schemas.microsoft.com/office/drawing/2014/main" id="{CCAC5CCE-9CA7-48F6-BE37-3EE25F464E5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06613" y="2393950"/>
                    <a:ext cx="201612" cy="312738"/>
                  </a:xfrm>
                  <a:custGeom>
                    <a:avLst/>
                    <a:gdLst>
                      <a:gd name="T0" fmla="*/ 62 w 558"/>
                      <a:gd name="T1" fmla="*/ 310 h 869"/>
                      <a:gd name="T2" fmla="*/ 62 w 558"/>
                      <a:gd name="T3" fmla="*/ 403 h 869"/>
                      <a:gd name="T4" fmla="*/ 62 w 558"/>
                      <a:gd name="T5" fmla="*/ 434 h 869"/>
                      <a:gd name="T6" fmla="*/ 62 w 558"/>
                      <a:gd name="T7" fmla="*/ 527 h 869"/>
                      <a:gd name="T8" fmla="*/ 0 w 558"/>
                      <a:gd name="T9" fmla="*/ 589 h 869"/>
                      <a:gd name="T10" fmla="*/ 0 w 558"/>
                      <a:gd name="T11" fmla="*/ 589 h 869"/>
                      <a:gd name="T12" fmla="*/ 0 w 558"/>
                      <a:gd name="T13" fmla="*/ 620 h 869"/>
                      <a:gd name="T14" fmla="*/ 62 w 558"/>
                      <a:gd name="T15" fmla="*/ 651 h 869"/>
                      <a:gd name="T16" fmla="*/ 93 w 558"/>
                      <a:gd name="T17" fmla="*/ 682 h 869"/>
                      <a:gd name="T18" fmla="*/ 124 w 558"/>
                      <a:gd name="T19" fmla="*/ 651 h 869"/>
                      <a:gd name="T20" fmla="*/ 155 w 558"/>
                      <a:gd name="T21" fmla="*/ 682 h 869"/>
                      <a:gd name="T22" fmla="*/ 155 w 558"/>
                      <a:gd name="T23" fmla="*/ 682 h 869"/>
                      <a:gd name="T24" fmla="*/ 217 w 558"/>
                      <a:gd name="T25" fmla="*/ 713 h 869"/>
                      <a:gd name="T26" fmla="*/ 248 w 558"/>
                      <a:gd name="T27" fmla="*/ 775 h 869"/>
                      <a:gd name="T28" fmla="*/ 279 w 558"/>
                      <a:gd name="T29" fmla="*/ 806 h 869"/>
                      <a:gd name="T30" fmla="*/ 309 w 558"/>
                      <a:gd name="T31" fmla="*/ 837 h 869"/>
                      <a:gd name="T32" fmla="*/ 309 w 558"/>
                      <a:gd name="T33" fmla="*/ 837 h 869"/>
                      <a:gd name="T34" fmla="*/ 341 w 558"/>
                      <a:gd name="T35" fmla="*/ 837 h 869"/>
                      <a:gd name="T36" fmla="*/ 433 w 558"/>
                      <a:gd name="T37" fmla="*/ 837 h 869"/>
                      <a:gd name="T38" fmla="*/ 433 w 558"/>
                      <a:gd name="T39" fmla="*/ 744 h 869"/>
                      <a:gd name="T40" fmla="*/ 433 w 558"/>
                      <a:gd name="T41" fmla="*/ 713 h 869"/>
                      <a:gd name="T42" fmla="*/ 433 w 558"/>
                      <a:gd name="T43" fmla="*/ 682 h 869"/>
                      <a:gd name="T44" fmla="*/ 433 w 558"/>
                      <a:gd name="T45" fmla="*/ 651 h 869"/>
                      <a:gd name="T46" fmla="*/ 433 w 558"/>
                      <a:gd name="T47" fmla="*/ 589 h 869"/>
                      <a:gd name="T48" fmla="*/ 465 w 558"/>
                      <a:gd name="T49" fmla="*/ 558 h 869"/>
                      <a:gd name="T50" fmla="*/ 527 w 558"/>
                      <a:gd name="T51" fmla="*/ 589 h 869"/>
                      <a:gd name="T52" fmla="*/ 527 w 558"/>
                      <a:gd name="T53" fmla="*/ 589 h 869"/>
                      <a:gd name="T54" fmla="*/ 557 w 558"/>
                      <a:gd name="T55" fmla="*/ 558 h 869"/>
                      <a:gd name="T56" fmla="*/ 557 w 558"/>
                      <a:gd name="T57" fmla="*/ 527 h 869"/>
                      <a:gd name="T58" fmla="*/ 557 w 558"/>
                      <a:gd name="T59" fmla="*/ 434 h 869"/>
                      <a:gd name="T60" fmla="*/ 557 w 558"/>
                      <a:gd name="T61" fmla="*/ 403 h 869"/>
                      <a:gd name="T62" fmla="*/ 557 w 558"/>
                      <a:gd name="T63" fmla="*/ 372 h 869"/>
                      <a:gd name="T64" fmla="*/ 527 w 558"/>
                      <a:gd name="T65" fmla="*/ 341 h 869"/>
                      <a:gd name="T66" fmla="*/ 496 w 558"/>
                      <a:gd name="T67" fmla="*/ 341 h 869"/>
                      <a:gd name="T68" fmla="*/ 465 w 558"/>
                      <a:gd name="T69" fmla="*/ 310 h 869"/>
                      <a:gd name="T70" fmla="*/ 403 w 558"/>
                      <a:gd name="T71" fmla="*/ 280 h 869"/>
                      <a:gd name="T72" fmla="*/ 341 w 558"/>
                      <a:gd name="T73" fmla="*/ 280 h 869"/>
                      <a:gd name="T74" fmla="*/ 279 w 558"/>
                      <a:gd name="T75" fmla="*/ 217 h 869"/>
                      <a:gd name="T76" fmla="*/ 309 w 558"/>
                      <a:gd name="T77" fmla="*/ 186 h 869"/>
                      <a:gd name="T78" fmla="*/ 279 w 558"/>
                      <a:gd name="T79" fmla="*/ 156 h 869"/>
                      <a:gd name="T80" fmla="*/ 248 w 558"/>
                      <a:gd name="T81" fmla="*/ 124 h 869"/>
                      <a:gd name="T82" fmla="*/ 248 w 558"/>
                      <a:gd name="T83" fmla="*/ 124 h 869"/>
                      <a:gd name="T84" fmla="*/ 279 w 558"/>
                      <a:gd name="T85" fmla="*/ 93 h 869"/>
                      <a:gd name="T86" fmla="*/ 279 w 558"/>
                      <a:gd name="T87" fmla="*/ 0 h 869"/>
                      <a:gd name="T88" fmla="*/ 248 w 558"/>
                      <a:gd name="T89" fmla="*/ 0 h 869"/>
                      <a:gd name="T90" fmla="*/ 185 w 558"/>
                      <a:gd name="T91" fmla="*/ 32 h 869"/>
                      <a:gd name="T92" fmla="*/ 155 w 558"/>
                      <a:gd name="T93" fmla="*/ 93 h 869"/>
                      <a:gd name="T94" fmla="*/ 93 w 558"/>
                      <a:gd name="T95" fmla="*/ 186 h 869"/>
                      <a:gd name="T96" fmla="*/ 93 w 558"/>
                      <a:gd name="T97" fmla="*/ 186 h 869"/>
                      <a:gd name="T98" fmla="*/ 62 w 558"/>
                      <a:gd name="T99" fmla="*/ 248 h 8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558" h="869">
                        <a:moveTo>
                          <a:pt x="31" y="248"/>
                        </a:moveTo>
                        <a:lnTo>
                          <a:pt x="31" y="248"/>
                        </a:lnTo>
                        <a:lnTo>
                          <a:pt x="62" y="310"/>
                        </a:lnTo>
                        <a:cubicBezTo>
                          <a:pt x="93" y="341"/>
                          <a:pt x="62" y="372"/>
                          <a:pt x="62" y="372"/>
                        </a:cubicBezTo>
                        <a:lnTo>
                          <a:pt x="62" y="372"/>
                        </a:lnTo>
                        <a:lnTo>
                          <a:pt x="62" y="403"/>
                        </a:lnTo>
                        <a:lnTo>
                          <a:pt x="62" y="403"/>
                        </a:lnTo>
                        <a:lnTo>
                          <a:pt x="62" y="434"/>
                        </a:lnTo>
                        <a:lnTo>
                          <a:pt x="62" y="434"/>
                        </a:lnTo>
                        <a:cubicBezTo>
                          <a:pt x="93" y="465"/>
                          <a:pt x="62" y="496"/>
                          <a:pt x="62" y="496"/>
                        </a:cubicBezTo>
                        <a:lnTo>
                          <a:pt x="62" y="496"/>
                        </a:lnTo>
                        <a:cubicBezTo>
                          <a:pt x="62" y="527"/>
                          <a:pt x="62" y="527"/>
                          <a:pt x="62" y="527"/>
                        </a:cubicBezTo>
                        <a:cubicBezTo>
                          <a:pt x="62" y="558"/>
                          <a:pt x="31" y="558"/>
                          <a:pt x="31" y="558"/>
                        </a:cubicBezTo>
                        <a:cubicBezTo>
                          <a:pt x="31" y="558"/>
                          <a:pt x="31" y="589"/>
                          <a:pt x="0" y="589"/>
                        </a:cubicBezTo>
                        <a:lnTo>
                          <a:pt x="0" y="589"/>
                        </a:lnTo>
                        <a:lnTo>
                          <a:pt x="0" y="589"/>
                        </a:lnTo>
                        <a:lnTo>
                          <a:pt x="0" y="589"/>
                        </a:lnTo>
                        <a:lnTo>
                          <a:pt x="0" y="589"/>
                        </a:lnTo>
                        <a:lnTo>
                          <a:pt x="0" y="620"/>
                        </a:lnTo>
                        <a:lnTo>
                          <a:pt x="0" y="620"/>
                        </a:lnTo>
                        <a:lnTo>
                          <a:pt x="0" y="620"/>
                        </a:lnTo>
                        <a:cubicBezTo>
                          <a:pt x="31" y="620"/>
                          <a:pt x="31" y="651"/>
                          <a:pt x="31" y="651"/>
                        </a:cubicBezTo>
                        <a:cubicBezTo>
                          <a:pt x="31" y="651"/>
                          <a:pt x="31" y="651"/>
                          <a:pt x="62" y="651"/>
                        </a:cubicBezTo>
                        <a:lnTo>
                          <a:pt x="62" y="651"/>
                        </a:lnTo>
                        <a:cubicBezTo>
                          <a:pt x="62" y="651"/>
                          <a:pt x="62" y="651"/>
                          <a:pt x="62" y="682"/>
                        </a:cubicBezTo>
                        <a:lnTo>
                          <a:pt x="62" y="682"/>
                        </a:lnTo>
                        <a:lnTo>
                          <a:pt x="93" y="682"/>
                        </a:lnTo>
                        <a:cubicBezTo>
                          <a:pt x="93" y="651"/>
                          <a:pt x="93" y="651"/>
                          <a:pt x="93" y="651"/>
                        </a:cubicBezTo>
                        <a:cubicBezTo>
                          <a:pt x="124" y="651"/>
                          <a:pt x="124" y="651"/>
                          <a:pt x="124" y="651"/>
                        </a:cubicBezTo>
                        <a:lnTo>
                          <a:pt x="124" y="651"/>
                        </a:lnTo>
                        <a:lnTo>
                          <a:pt x="155" y="682"/>
                        </a:lnTo>
                        <a:lnTo>
                          <a:pt x="155" y="682"/>
                        </a:lnTo>
                        <a:lnTo>
                          <a:pt x="155" y="682"/>
                        </a:lnTo>
                        <a:lnTo>
                          <a:pt x="155" y="682"/>
                        </a:lnTo>
                        <a:lnTo>
                          <a:pt x="155" y="682"/>
                        </a:lnTo>
                        <a:lnTo>
                          <a:pt x="155" y="682"/>
                        </a:lnTo>
                        <a:cubicBezTo>
                          <a:pt x="185" y="682"/>
                          <a:pt x="185" y="682"/>
                          <a:pt x="185" y="682"/>
                        </a:cubicBezTo>
                        <a:lnTo>
                          <a:pt x="185" y="682"/>
                        </a:lnTo>
                        <a:cubicBezTo>
                          <a:pt x="185" y="713"/>
                          <a:pt x="185" y="713"/>
                          <a:pt x="217" y="713"/>
                        </a:cubicBezTo>
                        <a:cubicBezTo>
                          <a:pt x="217" y="713"/>
                          <a:pt x="217" y="713"/>
                          <a:pt x="217" y="744"/>
                        </a:cubicBezTo>
                        <a:lnTo>
                          <a:pt x="217" y="744"/>
                        </a:lnTo>
                        <a:cubicBezTo>
                          <a:pt x="248" y="744"/>
                          <a:pt x="248" y="775"/>
                          <a:pt x="248" y="775"/>
                        </a:cubicBezTo>
                        <a:cubicBezTo>
                          <a:pt x="279" y="775"/>
                          <a:pt x="279" y="775"/>
                          <a:pt x="279" y="775"/>
                        </a:cubicBezTo>
                        <a:lnTo>
                          <a:pt x="279" y="775"/>
                        </a:lnTo>
                        <a:cubicBezTo>
                          <a:pt x="279" y="806"/>
                          <a:pt x="279" y="806"/>
                          <a:pt x="279" y="806"/>
                        </a:cubicBezTo>
                        <a:cubicBezTo>
                          <a:pt x="309" y="806"/>
                          <a:pt x="309" y="837"/>
                          <a:pt x="309" y="837"/>
                        </a:cubicBezTo>
                        <a:lnTo>
                          <a:pt x="309" y="837"/>
                        </a:lnTo>
                        <a:lnTo>
                          <a:pt x="309" y="837"/>
                        </a:lnTo>
                        <a:lnTo>
                          <a:pt x="309" y="837"/>
                        </a:lnTo>
                        <a:lnTo>
                          <a:pt x="309" y="837"/>
                        </a:lnTo>
                        <a:lnTo>
                          <a:pt x="309" y="837"/>
                        </a:lnTo>
                        <a:lnTo>
                          <a:pt x="309" y="837"/>
                        </a:lnTo>
                        <a:cubicBezTo>
                          <a:pt x="341" y="837"/>
                          <a:pt x="341" y="837"/>
                          <a:pt x="341" y="837"/>
                        </a:cubicBezTo>
                        <a:lnTo>
                          <a:pt x="341" y="837"/>
                        </a:lnTo>
                        <a:cubicBezTo>
                          <a:pt x="372" y="837"/>
                          <a:pt x="372" y="837"/>
                          <a:pt x="372" y="837"/>
                        </a:cubicBezTo>
                        <a:lnTo>
                          <a:pt x="403" y="837"/>
                        </a:lnTo>
                        <a:cubicBezTo>
                          <a:pt x="433" y="837"/>
                          <a:pt x="433" y="837"/>
                          <a:pt x="433" y="837"/>
                        </a:cubicBezTo>
                        <a:cubicBezTo>
                          <a:pt x="433" y="837"/>
                          <a:pt x="433" y="868"/>
                          <a:pt x="465" y="868"/>
                        </a:cubicBezTo>
                        <a:cubicBezTo>
                          <a:pt x="465" y="837"/>
                          <a:pt x="465" y="806"/>
                          <a:pt x="465" y="775"/>
                        </a:cubicBezTo>
                        <a:cubicBezTo>
                          <a:pt x="465" y="775"/>
                          <a:pt x="433" y="775"/>
                          <a:pt x="433" y="744"/>
                        </a:cubicBezTo>
                        <a:cubicBezTo>
                          <a:pt x="433" y="744"/>
                          <a:pt x="433" y="744"/>
                          <a:pt x="433" y="713"/>
                        </a:cubicBezTo>
                        <a:lnTo>
                          <a:pt x="433" y="713"/>
                        </a:lnTo>
                        <a:lnTo>
                          <a:pt x="433" y="713"/>
                        </a:lnTo>
                        <a:lnTo>
                          <a:pt x="433" y="713"/>
                        </a:lnTo>
                        <a:cubicBezTo>
                          <a:pt x="433" y="682"/>
                          <a:pt x="433" y="682"/>
                          <a:pt x="433" y="682"/>
                        </a:cubicBezTo>
                        <a:lnTo>
                          <a:pt x="433" y="682"/>
                        </a:lnTo>
                        <a:lnTo>
                          <a:pt x="433" y="682"/>
                        </a:lnTo>
                        <a:lnTo>
                          <a:pt x="433" y="651"/>
                        </a:lnTo>
                        <a:lnTo>
                          <a:pt x="433" y="651"/>
                        </a:lnTo>
                        <a:lnTo>
                          <a:pt x="433" y="651"/>
                        </a:lnTo>
                        <a:cubicBezTo>
                          <a:pt x="433" y="620"/>
                          <a:pt x="433" y="620"/>
                          <a:pt x="433" y="620"/>
                        </a:cubicBezTo>
                        <a:cubicBezTo>
                          <a:pt x="433" y="620"/>
                          <a:pt x="433" y="620"/>
                          <a:pt x="433" y="589"/>
                        </a:cubicBezTo>
                        <a:lnTo>
                          <a:pt x="433" y="589"/>
                        </a:lnTo>
                        <a:lnTo>
                          <a:pt x="465" y="558"/>
                        </a:lnTo>
                        <a:lnTo>
                          <a:pt x="465" y="558"/>
                        </a:lnTo>
                        <a:cubicBezTo>
                          <a:pt x="465" y="558"/>
                          <a:pt x="465" y="558"/>
                          <a:pt x="496" y="589"/>
                        </a:cubicBezTo>
                        <a:lnTo>
                          <a:pt x="496" y="589"/>
                        </a:lnTo>
                        <a:lnTo>
                          <a:pt x="527" y="589"/>
                        </a:lnTo>
                        <a:lnTo>
                          <a:pt x="527" y="589"/>
                        </a:lnTo>
                        <a:lnTo>
                          <a:pt x="527" y="589"/>
                        </a:lnTo>
                        <a:lnTo>
                          <a:pt x="527" y="589"/>
                        </a:lnTo>
                        <a:cubicBezTo>
                          <a:pt x="527" y="558"/>
                          <a:pt x="557" y="558"/>
                          <a:pt x="557" y="558"/>
                        </a:cubicBezTo>
                        <a:lnTo>
                          <a:pt x="557" y="558"/>
                        </a:lnTo>
                        <a:lnTo>
                          <a:pt x="557" y="558"/>
                        </a:lnTo>
                        <a:lnTo>
                          <a:pt x="557" y="558"/>
                        </a:lnTo>
                        <a:lnTo>
                          <a:pt x="557" y="527"/>
                        </a:lnTo>
                        <a:lnTo>
                          <a:pt x="557" y="527"/>
                        </a:lnTo>
                        <a:lnTo>
                          <a:pt x="557" y="496"/>
                        </a:lnTo>
                        <a:lnTo>
                          <a:pt x="557" y="496"/>
                        </a:lnTo>
                        <a:cubicBezTo>
                          <a:pt x="557" y="465"/>
                          <a:pt x="557" y="434"/>
                          <a:pt x="557" y="434"/>
                        </a:cubicBezTo>
                        <a:lnTo>
                          <a:pt x="557" y="403"/>
                        </a:lnTo>
                        <a:lnTo>
                          <a:pt x="557" y="403"/>
                        </a:lnTo>
                        <a:lnTo>
                          <a:pt x="557" y="403"/>
                        </a:lnTo>
                        <a:lnTo>
                          <a:pt x="557" y="372"/>
                        </a:lnTo>
                        <a:lnTo>
                          <a:pt x="557" y="372"/>
                        </a:lnTo>
                        <a:lnTo>
                          <a:pt x="557" y="372"/>
                        </a:lnTo>
                        <a:cubicBezTo>
                          <a:pt x="557" y="341"/>
                          <a:pt x="557" y="341"/>
                          <a:pt x="557" y="341"/>
                        </a:cubicBezTo>
                        <a:cubicBezTo>
                          <a:pt x="557" y="341"/>
                          <a:pt x="557" y="341"/>
                          <a:pt x="527" y="341"/>
                        </a:cubicBezTo>
                        <a:lnTo>
                          <a:pt x="527" y="341"/>
                        </a:lnTo>
                        <a:lnTo>
                          <a:pt x="527" y="341"/>
                        </a:lnTo>
                        <a:lnTo>
                          <a:pt x="527" y="341"/>
                        </a:lnTo>
                        <a:cubicBezTo>
                          <a:pt x="496" y="341"/>
                          <a:pt x="496" y="341"/>
                          <a:pt x="496" y="341"/>
                        </a:cubicBezTo>
                        <a:lnTo>
                          <a:pt x="496" y="341"/>
                        </a:lnTo>
                        <a:cubicBezTo>
                          <a:pt x="465" y="341"/>
                          <a:pt x="465" y="341"/>
                          <a:pt x="465" y="341"/>
                        </a:cubicBezTo>
                        <a:cubicBezTo>
                          <a:pt x="465" y="341"/>
                          <a:pt x="465" y="341"/>
                          <a:pt x="465" y="310"/>
                        </a:cubicBezTo>
                        <a:cubicBezTo>
                          <a:pt x="465" y="310"/>
                          <a:pt x="465" y="310"/>
                          <a:pt x="433" y="310"/>
                        </a:cubicBezTo>
                        <a:lnTo>
                          <a:pt x="433" y="280"/>
                        </a:lnTo>
                        <a:lnTo>
                          <a:pt x="403" y="280"/>
                        </a:lnTo>
                        <a:lnTo>
                          <a:pt x="403" y="280"/>
                        </a:lnTo>
                        <a:lnTo>
                          <a:pt x="372" y="310"/>
                        </a:lnTo>
                        <a:cubicBezTo>
                          <a:pt x="341" y="310"/>
                          <a:pt x="341" y="280"/>
                          <a:pt x="341" y="280"/>
                        </a:cubicBezTo>
                        <a:cubicBezTo>
                          <a:pt x="309" y="280"/>
                          <a:pt x="309" y="280"/>
                          <a:pt x="309" y="248"/>
                        </a:cubicBezTo>
                        <a:cubicBezTo>
                          <a:pt x="309" y="248"/>
                          <a:pt x="279" y="248"/>
                          <a:pt x="279" y="217"/>
                        </a:cubicBezTo>
                        <a:lnTo>
                          <a:pt x="279" y="217"/>
                        </a:lnTo>
                        <a:lnTo>
                          <a:pt x="279" y="217"/>
                        </a:lnTo>
                        <a:cubicBezTo>
                          <a:pt x="279" y="217"/>
                          <a:pt x="279" y="217"/>
                          <a:pt x="309" y="217"/>
                        </a:cubicBezTo>
                        <a:cubicBezTo>
                          <a:pt x="309" y="186"/>
                          <a:pt x="309" y="186"/>
                          <a:pt x="309" y="186"/>
                        </a:cubicBezTo>
                        <a:cubicBezTo>
                          <a:pt x="279" y="186"/>
                          <a:pt x="279" y="186"/>
                          <a:pt x="279" y="156"/>
                        </a:cubicBezTo>
                        <a:lnTo>
                          <a:pt x="279" y="156"/>
                        </a:lnTo>
                        <a:lnTo>
                          <a:pt x="279" y="156"/>
                        </a:lnTo>
                        <a:lnTo>
                          <a:pt x="279" y="156"/>
                        </a:lnTo>
                        <a:cubicBezTo>
                          <a:pt x="248" y="156"/>
                          <a:pt x="248" y="124"/>
                          <a:pt x="248" y="124"/>
                        </a:cubicBezTo>
                        <a:lnTo>
                          <a:pt x="248" y="124"/>
                        </a:lnTo>
                        <a:lnTo>
                          <a:pt x="248" y="124"/>
                        </a:lnTo>
                        <a:lnTo>
                          <a:pt x="248" y="124"/>
                        </a:lnTo>
                        <a:lnTo>
                          <a:pt x="248" y="124"/>
                        </a:lnTo>
                        <a:lnTo>
                          <a:pt x="248" y="93"/>
                        </a:lnTo>
                        <a:lnTo>
                          <a:pt x="248" y="93"/>
                        </a:lnTo>
                        <a:cubicBezTo>
                          <a:pt x="248" y="93"/>
                          <a:pt x="248" y="93"/>
                          <a:pt x="279" y="93"/>
                        </a:cubicBezTo>
                        <a:lnTo>
                          <a:pt x="279" y="62"/>
                        </a:lnTo>
                        <a:cubicBezTo>
                          <a:pt x="279" y="62"/>
                          <a:pt x="279" y="32"/>
                          <a:pt x="279" y="0"/>
                        </a:cubicBezTo>
                        <a:lnTo>
                          <a:pt x="279" y="0"/>
                        </a:lnTo>
                        <a:lnTo>
                          <a:pt x="279" y="0"/>
                        </a:lnTo>
                        <a:lnTo>
                          <a:pt x="248" y="0"/>
                        </a:lnTo>
                        <a:lnTo>
                          <a:pt x="248" y="0"/>
                        </a:lnTo>
                        <a:cubicBezTo>
                          <a:pt x="217" y="124"/>
                          <a:pt x="217" y="124"/>
                          <a:pt x="217" y="124"/>
                        </a:cubicBezTo>
                        <a:cubicBezTo>
                          <a:pt x="185" y="32"/>
                          <a:pt x="185" y="32"/>
                          <a:pt x="185" y="32"/>
                        </a:cubicBezTo>
                        <a:lnTo>
                          <a:pt x="185" y="32"/>
                        </a:lnTo>
                        <a:lnTo>
                          <a:pt x="185" y="62"/>
                        </a:lnTo>
                        <a:lnTo>
                          <a:pt x="155" y="93"/>
                        </a:lnTo>
                        <a:lnTo>
                          <a:pt x="155" y="93"/>
                        </a:lnTo>
                        <a:cubicBezTo>
                          <a:pt x="155" y="124"/>
                          <a:pt x="155" y="124"/>
                          <a:pt x="155" y="156"/>
                        </a:cubicBezTo>
                        <a:lnTo>
                          <a:pt x="124" y="156"/>
                        </a:lnTo>
                        <a:cubicBezTo>
                          <a:pt x="93" y="156"/>
                          <a:pt x="93" y="156"/>
                          <a:pt x="93" y="186"/>
                        </a:cubicBezTo>
                        <a:lnTo>
                          <a:pt x="93" y="186"/>
                        </a:lnTo>
                        <a:lnTo>
                          <a:pt x="93" y="186"/>
                        </a:lnTo>
                        <a:lnTo>
                          <a:pt x="93" y="186"/>
                        </a:lnTo>
                        <a:cubicBezTo>
                          <a:pt x="93" y="217"/>
                          <a:pt x="93" y="217"/>
                          <a:pt x="93" y="217"/>
                        </a:cubicBezTo>
                        <a:lnTo>
                          <a:pt x="93" y="217"/>
                        </a:lnTo>
                        <a:cubicBezTo>
                          <a:pt x="93" y="248"/>
                          <a:pt x="62" y="248"/>
                          <a:pt x="62" y="248"/>
                        </a:cubicBezTo>
                        <a:cubicBezTo>
                          <a:pt x="62" y="248"/>
                          <a:pt x="62" y="248"/>
                          <a:pt x="31" y="24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0" name="Freeform 154">
                    <a:extLst>
                      <a:ext uri="{FF2B5EF4-FFF2-40B4-BE49-F238E27FC236}">
                        <a16:creationId xmlns:a16="http://schemas.microsoft.com/office/drawing/2014/main" id="{9D764D55-6C43-4ABB-90D8-EABAC0A7595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28850" y="2393950"/>
                    <a:ext cx="223838" cy="223838"/>
                  </a:xfrm>
                  <a:custGeom>
                    <a:avLst/>
                    <a:gdLst>
                      <a:gd name="T0" fmla="*/ 62 w 621"/>
                      <a:gd name="T1" fmla="*/ 124 h 621"/>
                      <a:gd name="T2" fmla="*/ 0 w 621"/>
                      <a:gd name="T3" fmla="*/ 124 h 621"/>
                      <a:gd name="T4" fmla="*/ 0 w 621"/>
                      <a:gd name="T5" fmla="*/ 186 h 621"/>
                      <a:gd name="T6" fmla="*/ 0 w 621"/>
                      <a:gd name="T7" fmla="*/ 217 h 621"/>
                      <a:gd name="T8" fmla="*/ 31 w 621"/>
                      <a:gd name="T9" fmla="*/ 248 h 621"/>
                      <a:gd name="T10" fmla="*/ 92 w 621"/>
                      <a:gd name="T11" fmla="*/ 248 h 621"/>
                      <a:gd name="T12" fmla="*/ 155 w 621"/>
                      <a:gd name="T13" fmla="*/ 280 h 621"/>
                      <a:gd name="T14" fmla="*/ 186 w 621"/>
                      <a:gd name="T15" fmla="*/ 280 h 621"/>
                      <a:gd name="T16" fmla="*/ 248 w 621"/>
                      <a:gd name="T17" fmla="*/ 280 h 621"/>
                      <a:gd name="T18" fmla="*/ 279 w 621"/>
                      <a:gd name="T19" fmla="*/ 310 h 621"/>
                      <a:gd name="T20" fmla="*/ 279 w 621"/>
                      <a:gd name="T21" fmla="*/ 341 h 621"/>
                      <a:gd name="T22" fmla="*/ 248 w 621"/>
                      <a:gd name="T23" fmla="*/ 403 h 621"/>
                      <a:gd name="T24" fmla="*/ 279 w 621"/>
                      <a:gd name="T25" fmla="*/ 465 h 621"/>
                      <a:gd name="T26" fmla="*/ 279 w 621"/>
                      <a:gd name="T27" fmla="*/ 527 h 621"/>
                      <a:gd name="T28" fmla="*/ 279 w 621"/>
                      <a:gd name="T29" fmla="*/ 527 h 621"/>
                      <a:gd name="T30" fmla="*/ 279 w 621"/>
                      <a:gd name="T31" fmla="*/ 589 h 621"/>
                      <a:gd name="T32" fmla="*/ 310 w 621"/>
                      <a:gd name="T33" fmla="*/ 620 h 621"/>
                      <a:gd name="T34" fmla="*/ 310 w 621"/>
                      <a:gd name="T35" fmla="*/ 620 h 621"/>
                      <a:gd name="T36" fmla="*/ 372 w 621"/>
                      <a:gd name="T37" fmla="*/ 620 h 621"/>
                      <a:gd name="T38" fmla="*/ 372 w 621"/>
                      <a:gd name="T39" fmla="*/ 620 h 621"/>
                      <a:gd name="T40" fmla="*/ 434 w 621"/>
                      <a:gd name="T41" fmla="*/ 558 h 621"/>
                      <a:gd name="T42" fmla="*/ 403 w 621"/>
                      <a:gd name="T43" fmla="*/ 496 h 621"/>
                      <a:gd name="T44" fmla="*/ 403 w 621"/>
                      <a:gd name="T45" fmla="*/ 465 h 621"/>
                      <a:gd name="T46" fmla="*/ 403 w 621"/>
                      <a:gd name="T47" fmla="*/ 434 h 621"/>
                      <a:gd name="T48" fmla="*/ 434 w 621"/>
                      <a:gd name="T49" fmla="*/ 403 h 621"/>
                      <a:gd name="T50" fmla="*/ 464 w 621"/>
                      <a:gd name="T51" fmla="*/ 403 h 621"/>
                      <a:gd name="T52" fmla="*/ 464 w 621"/>
                      <a:gd name="T53" fmla="*/ 434 h 621"/>
                      <a:gd name="T54" fmla="*/ 527 w 621"/>
                      <a:gd name="T55" fmla="*/ 434 h 621"/>
                      <a:gd name="T56" fmla="*/ 527 w 621"/>
                      <a:gd name="T57" fmla="*/ 434 h 621"/>
                      <a:gd name="T58" fmla="*/ 558 w 621"/>
                      <a:gd name="T59" fmla="*/ 434 h 621"/>
                      <a:gd name="T60" fmla="*/ 588 w 621"/>
                      <a:gd name="T61" fmla="*/ 403 h 621"/>
                      <a:gd name="T62" fmla="*/ 588 w 621"/>
                      <a:gd name="T63" fmla="*/ 403 h 621"/>
                      <a:gd name="T64" fmla="*/ 588 w 621"/>
                      <a:gd name="T65" fmla="*/ 403 h 621"/>
                      <a:gd name="T66" fmla="*/ 588 w 621"/>
                      <a:gd name="T67" fmla="*/ 372 h 621"/>
                      <a:gd name="T68" fmla="*/ 558 w 621"/>
                      <a:gd name="T69" fmla="*/ 310 h 621"/>
                      <a:gd name="T70" fmla="*/ 588 w 621"/>
                      <a:gd name="T71" fmla="*/ 280 h 621"/>
                      <a:gd name="T72" fmla="*/ 620 w 621"/>
                      <a:gd name="T73" fmla="*/ 217 h 621"/>
                      <a:gd name="T74" fmla="*/ 588 w 621"/>
                      <a:gd name="T75" fmla="*/ 156 h 621"/>
                      <a:gd name="T76" fmla="*/ 588 w 621"/>
                      <a:gd name="T77" fmla="*/ 124 h 621"/>
                      <a:gd name="T78" fmla="*/ 496 w 621"/>
                      <a:gd name="T79" fmla="*/ 62 h 621"/>
                      <a:gd name="T80" fmla="*/ 464 w 621"/>
                      <a:gd name="T81" fmla="*/ 62 h 621"/>
                      <a:gd name="T82" fmla="*/ 403 w 621"/>
                      <a:gd name="T83" fmla="*/ 93 h 621"/>
                      <a:gd name="T84" fmla="*/ 310 w 621"/>
                      <a:gd name="T85" fmla="*/ 62 h 621"/>
                      <a:gd name="T86" fmla="*/ 248 w 621"/>
                      <a:gd name="T87" fmla="*/ 62 h 621"/>
                      <a:gd name="T88" fmla="*/ 186 w 621"/>
                      <a:gd name="T89" fmla="*/ 0 h 621"/>
                      <a:gd name="T90" fmla="*/ 92 w 621"/>
                      <a:gd name="T91" fmla="*/ 0 h 621"/>
                      <a:gd name="T92" fmla="*/ 62 w 621"/>
                      <a:gd name="T93" fmla="*/ 32 h 6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621" h="621">
                        <a:moveTo>
                          <a:pt x="62" y="62"/>
                        </a:moveTo>
                        <a:lnTo>
                          <a:pt x="62" y="62"/>
                        </a:lnTo>
                        <a:cubicBezTo>
                          <a:pt x="62" y="93"/>
                          <a:pt x="62" y="124"/>
                          <a:pt x="62" y="124"/>
                        </a:cubicBezTo>
                        <a:lnTo>
                          <a:pt x="31" y="156"/>
                        </a:lnTo>
                        <a:lnTo>
                          <a:pt x="0" y="156"/>
                        </a:lnTo>
                        <a:cubicBezTo>
                          <a:pt x="0" y="156"/>
                          <a:pt x="0" y="156"/>
                          <a:pt x="0" y="124"/>
                        </a:cubicBezTo>
                        <a:cubicBezTo>
                          <a:pt x="0" y="156"/>
                          <a:pt x="0" y="156"/>
                          <a:pt x="0" y="156"/>
                        </a:cubicBezTo>
                        <a:lnTo>
                          <a:pt x="0" y="156"/>
                        </a:lnTo>
                        <a:cubicBezTo>
                          <a:pt x="0" y="186"/>
                          <a:pt x="0" y="186"/>
                          <a:pt x="0" y="186"/>
                        </a:cubicBezTo>
                        <a:lnTo>
                          <a:pt x="0" y="217"/>
                        </a:lnTo>
                        <a:lnTo>
                          <a:pt x="0" y="217"/>
                        </a:lnTo>
                        <a:lnTo>
                          <a:pt x="0" y="217"/>
                        </a:lnTo>
                        <a:cubicBezTo>
                          <a:pt x="0" y="217"/>
                          <a:pt x="0" y="248"/>
                          <a:pt x="31" y="248"/>
                        </a:cubicBezTo>
                        <a:lnTo>
                          <a:pt x="31" y="248"/>
                        </a:lnTo>
                        <a:lnTo>
                          <a:pt x="31" y="248"/>
                        </a:lnTo>
                        <a:cubicBezTo>
                          <a:pt x="62" y="217"/>
                          <a:pt x="62" y="217"/>
                          <a:pt x="62" y="217"/>
                        </a:cubicBezTo>
                        <a:cubicBezTo>
                          <a:pt x="62" y="217"/>
                          <a:pt x="92" y="217"/>
                          <a:pt x="92" y="248"/>
                        </a:cubicBezTo>
                        <a:lnTo>
                          <a:pt x="92" y="248"/>
                        </a:lnTo>
                        <a:cubicBezTo>
                          <a:pt x="124" y="248"/>
                          <a:pt x="155" y="280"/>
                          <a:pt x="155" y="280"/>
                        </a:cubicBezTo>
                        <a:lnTo>
                          <a:pt x="155" y="280"/>
                        </a:lnTo>
                        <a:lnTo>
                          <a:pt x="155" y="280"/>
                        </a:lnTo>
                        <a:lnTo>
                          <a:pt x="155" y="280"/>
                        </a:lnTo>
                        <a:lnTo>
                          <a:pt x="186" y="280"/>
                        </a:lnTo>
                        <a:lnTo>
                          <a:pt x="186" y="280"/>
                        </a:lnTo>
                        <a:lnTo>
                          <a:pt x="186" y="280"/>
                        </a:lnTo>
                        <a:cubicBezTo>
                          <a:pt x="216" y="280"/>
                          <a:pt x="216" y="280"/>
                          <a:pt x="216" y="280"/>
                        </a:cubicBezTo>
                        <a:cubicBezTo>
                          <a:pt x="216" y="280"/>
                          <a:pt x="216" y="280"/>
                          <a:pt x="248" y="280"/>
                        </a:cubicBezTo>
                        <a:lnTo>
                          <a:pt x="248" y="280"/>
                        </a:lnTo>
                        <a:lnTo>
                          <a:pt x="248" y="280"/>
                        </a:lnTo>
                        <a:cubicBezTo>
                          <a:pt x="248" y="280"/>
                          <a:pt x="279" y="280"/>
                          <a:pt x="279" y="310"/>
                        </a:cubicBezTo>
                        <a:lnTo>
                          <a:pt x="279" y="310"/>
                        </a:lnTo>
                        <a:cubicBezTo>
                          <a:pt x="279" y="341"/>
                          <a:pt x="279" y="341"/>
                          <a:pt x="279" y="341"/>
                        </a:cubicBezTo>
                        <a:lnTo>
                          <a:pt x="279" y="341"/>
                        </a:lnTo>
                        <a:cubicBezTo>
                          <a:pt x="279" y="372"/>
                          <a:pt x="248" y="372"/>
                          <a:pt x="248" y="372"/>
                        </a:cubicBezTo>
                        <a:lnTo>
                          <a:pt x="248" y="372"/>
                        </a:lnTo>
                        <a:lnTo>
                          <a:pt x="248" y="403"/>
                        </a:lnTo>
                        <a:lnTo>
                          <a:pt x="248" y="403"/>
                        </a:lnTo>
                        <a:cubicBezTo>
                          <a:pt x="248" y="403"/>
                          <a:pt x="248" y="403"/>
                          <a:pt x="248" y="434"/>
                        </a:cubicBezTo>
                        <a:cubicBezTo>
                          <a:pt x="248" y="434"/>
                          <a:pt x="279" y="434"/>
                          <a:pt x="279" y="465"/>
                        </a:cubicBezTo>
                        <a:lnTo>
                          <a:pt x="279" y="465"/>
                        </a:lnTo>
                        <a:cubicBezTo>
                          <a:pt x="279" y="496"/>
                          <a:pt x="279" y="496"/>
                          <a:pt x="279" y="496"/>
                        </a:cubicBezTo>
                        <a:lnTo>
                          <a:pt x="279" y="527"/>
                        </a:lnTo>
                        <a:lnTo>
                          <a:pt x="279" y="527"/>
                        </a:lnTo>
                        <a:lnTo>
                          <a:pt x="279" y="527"/>
                        </a:lnTo>
                        <a:lnTo>
                          <a:pt x="279" y="527"/>
                        </a:lnTo>
                        <a:cubicBezTo>
                          <a:pt x="279" y="558"/>
                          <a:pt x="279" y="558"/>
                          <a:pt x="279" y="558"/>
                        </a:cubicBezTo>
                        <a:cubicBezTo>
                          <a:pt x="279" y="558"/>
                          <a:pt x="279" y="558"/>
                          <a:pt x="279" y="589"/>
                        </a:cubicBezTo>
                        <a:lnTo>
                          <a:pt x="279" y="589"/>
                        </a:lnTo>
                        <a:lnTo>
                          <a:pt x="279" y="589"/>
                        </a:lnTo>
                        <a:cubicBezTo>
                          <a:pt x="310" y="589"/>
                          <a:pt x="310" y="589"/>
                          <a:pt x="310" y="620"/>
                        </a:cubicBezTo>
                        <a:lnTo>
                          <a:pt x="310" y="620"/>
                        </a:lnTo>
                        <a:lnTo>
                          <a:pt x="310" y="620"/>
                        </a:lnTo>
                        <a:lnTo>
                          <a:pt x="310" y="620"/>
                        </a:lnTo>
                        <a:lnTo>
                          <a:pt x="310" y="620"/>
                        </a:lnTo>
                        <a:cubicBezTo>
                          <a:pt x="340" y="620"/>
                          <a:pt x="340" y="620"/>
                          <a:pt x="340" y="620"/>
                        </a:cubicBezTo>
                        <a:lnTo>
                          <a:pt x="372" y="620"/>
                        </a:lnTo>
                        <a:lnTo>
                          <a:pt x="372" y="620"/>
                        </a:lnTo>
                        <a:lnTo>
                          <a:pt x="372" y="620"/>
                        </a:lnTo>
                        <a:lnTo>
                          <a:pt x="372" y="620"/>
                        </a:lnTo>
                        <a:lnTo>
                          <a:pt x="372" y="620"/>
                        </a:lnTo>
                        <a:cubicBezTo>
                          <a:pt x="403" y="589"/>
                          <a:pt x="403" y="589"/>
                          <a:pt x="403" y="589"/>
                        </a:cubicBezTo>
                        <a:lnTo>
                          <a:pt x="403" y="589"/>
                        </a:lnTo>
                        <a:cubicBezTo>
                          <a:pt x="434" y="589"/>
                          <a:pt x="434" y="589"/>
                          <a:pt x="434" y="558"/>
                        </a:cubicBezTo>
                        <a:cubicBezTo>
                          <a:pt x="434" y="558"/>
                          <a:pt x="403" y="558"/>
                          <a:pt x="403" y="527"/>
                        </a:cubicBezTo>
                        <a:lnTo>
                          <a:pt x="403" y="527"/>
                        </a:lnTo>
                        <a:cubicBezTo>
                          <a:pt x="403" y="527"/>
                          <a:pt x="403" y="527"/>
                          <a:pt x="403" y="496"/>
                        </a:cubicBezTo>
                        <a:lnTo>
                          <a:pt x="403" y="496"/>
                        </a:lnTo>
                        <a:cubicBezTo>
                          <a:pt x="403" y="496"/>
                          <a:pt x="403" y="496"/>
                          <a:pt x="403" y="465"/>
                        </a:cubicBezTo>
                        <a:lnTo>
                          <a:pt x="403" y="465"/>
                        </a:lnTo>
                        <a:cubicBezTo>
                          <a:pt x="403" y="465"/>
                          <a:pt x="372" y="465"/>
                          <a:pt x="372" y="434"/>
                        </a:cubicBezTo>
                        <a:lnTo>
                          <a:pt x="372" y="434"/>
                        </a:lnTo>
                        <a:lnTo>
                          <a:pt x="403" y="434"/>
                        </a:lnTo>
                        <a:cubicBezTo>
                          <a:pt x="403" y="403"/>
                          <a:pt x="403" y="403"/>
                          <a:pt x="403" y="403"/>
                        </a:cubicBezTo>
                        <a:lnTo>
                          <a:pt x="403" y="403"/>
                        </a:lnTo>
                        <a:lnTo>
                          <a:pt x="434" y="403"/>
                        </a:lnTo>
                        <a:lnTo>
                          <a:pt x="434" y="403"/>
                        </a:lnTo>
                        <a:cubicBezTo>
                          <a:pt x="434" y="434"/>
                          <a:pt x="434" y="434"/>
                          <a:pt x="434" y="434"/>
                        </a:cubicBezTo>
                        <a:cubicBezTo>
                          <a:pt x="434" y="434"/>
                          <a:pt x="434" y="403"/>
                          <a:pt x="464" y="403"/>
                        </a:cubicBezTo>
                        <a:lnTo>
                          <a:pt x="464" y="403"/>
                        </a:lnTo>
                        <a:lnTo>
                          <a:pt x="464" y="434"/>
                        </a:lnTo>
                        <a:lnTo>
                          <a:pt x="464" y="434"/>
                        </a:lnTo>
                        <a:lnTo>
                          <a:pt x="464" y="434"/>
                        </a:lnTo>
                        <a:cubicBezTo>
                          <a:pt x="496" y="434"/>
                          <a:pt x="496" y="434"/>
                          <a:pt x="496" y="434"/>
                        </a:cubicBezTo>
                        <a:lnTo>
                          <a:pt x="527" y="434"/>
                        </a:lnTo>
                        <a:lnTo>
                          <a:pt x="527" y="434"/>
                        </a:lnTo>
                        <a:lnTo>
                          <a:pt x="527" y="434"/>
                        </a:lnTo>
                        <a:lnTo>
                          <a:pt x="527" y="434"/>
                        </a:lnTo>
                        <a:cubicBezTo>
                          <a:pt x="527" y="434"/>
                          <a:pt x="527" y="434"/>
                          <a:pt x="558" y="434"/>
                        </a:cubicBezTo>
                        <a:lnTo>
                          <a:pt x="558" y="434"/>
                        </a:lnTo>
                        <a:lnTo>
                          <a:pt x="558" y="434"/>
                        </a:lnTo>
                        <a:lnTo>
                          <a:pt x="558" y="434"/>
                        </a:lnTo>
                        <a:cubicBezTo>
                          <a:pt x="558" y="403"/>
                          <a:pt x="588" y="403"/>
                          <a:pt x="588" y="403"/>
                        </a:cubicBezTo>
                        <a:lnTo>
                          <a:pt x="588" y="403"/>
                        </a:lnTo>
                        <a:lnTo>
                          <a:pt x="588" y="403"/>
                        </a:lnTo>
                        <a:lnTo>
                          <a:pt x="588" y="403"/>
                        </a:lnTo>
                        <a:lnTo>
                          <a:pt x="588" y="403"/>
                        </a:lnTo>
                        <a:cubicBezTo>
                          <a:pt x="588" y="403"/>
                          <a:pt x="588" y="403"/>
                          <a:pt x="620" y="403"/>
                        </a:cubicBezTo>
                        <a:cubicBezTo>
                          <a:pt x="588" y="403"/>
                          <a:pt x="588" y="403"/>
                          <a:pt x="588" y="403"/>
                        </a:cubicBezTo>
                        <a:lnTo>
                          <a:pt x="588" y="403"/>
                        </a:lnTo>
                        <a:lnTo>
                          <a:pt x="588" y="403"/>
                        </a:lnTo>
                        <a:cubicBezTo>
                          <a:pt x="588" y="403"/>
                          <a:pt x="588" y="403"/>
                          <a:pt x="588" y="372"/>
                        </a:cubicBezTo>
                        <a:lnTo>
                          <a:pt x="588" y="372"/>
                        </a:lnTo>
                        <a:cubicBezTo>
                          <a:pt x="588" y="341"/>
                          <a:pt x="558" y="341"/>
                          <a:pt x="558" y="341"/>
                        </a:cubicBezTo>
                        <a:cubicBezTo>
                          <a:pt x="558" y="341"/>
                          <a:pt x="558" y="341"/>
                          <a:pt x="558" y="310"/>
                        </a:cubicBezTo>
                        <a:lnTo>
                          <a:pt x="558" y="310"/>
                        </a:lnTo>
                        <a:cubicBezTo>
                          <a:pt x="558" y="310"/>
                          <a:pt x="558" y="310"/>
                          <a:pt x="588" y="280"/>
                        </a:cubicBezTo>
                        <a:lnTo>
                          <a:pt x="588" y="280"/>
                        </a:lnTo>
                        <a:lnTo>
                          <a:pt x="588" y="280"/>
                        </a:lnTo>
                        <a:cubicBezTo>
                          <a:pt x="588" y="280"/>
                          <a:pt x="588" y="248"/>
                          <a:pt x="620" y="248"/>
                        </a:cubicBezTo>
                        <a:lnTo>
                          <a:pt x="620" y="217"/>
                        </a:lnTo>
                        <a:lnTo>
                          <a:pt x="620" y="217"/>
                        </a:lnTo>
                        <a:lnTo>
                          <a:pt x="620" y="217"/>
                        </a:lnTo>
                        <a:cubicBezTo>
                          <a:pt x="620" y="186"/>
                          <a:pt x="620" y="186"/>
                          <a:pt x="620" y="186"/>
                        </a:cubicBezTo>
                        <a:cubicBezTo>
                          <a:pt x="620" y="186"/>
                          <a:pt x="588" y="186"/>
                          <a:pt x="588" y="156"/>
                        </a:cubicBezTo>
                        <a:cubicBezTo>
                          <a:pt x="558" y="186"/>
                          <a:pt x="558" y="186"/>
                          <a:pt x="558" y="186"/>
                        </a:cubicBezTo>
                        <a:cubicBezTo>
                          <a:pt x="588" y="124"/>
                          <a:pt x="588" y="124"/>
                          <a:pt x="588" y="124"/>
                        </a:cubicBezTo>
                        <a:lnTo>
                          <a:pt x="588" y="124"/>
                        </a:lnTo>
                        <a:lnTo>
                          <a:pt x="588" y="124"/>
                        </a:lnTo>
                        <a:cubicBezTo>
                          <a:pt x="558" y="124"/>
                          <a:pt x="527" y="93"/>
                          <a:pt x="527" y="93"/>
                        </a:cubicBezTo>
                        <a:cubicBezTo>
                          <a:pt x="496" y="93"/>
                          <a:pt x="496" y="62"/>
                          <a:pt x="496" y="62"/>
                        </a:cubicBezTo>
                        <a:lnTo>
                          <a:pt x="496" y="62"/>
                        </a:lnTo>
                        <a:cubicBezTo>
                          <a:pt x="496" y="62"/>
                          <a:pt x="496" y="62"/>
                          <a:pt x="464" y="62"/>
                        </a:cubicBezTo>
                        <a:lnTo>
                          <a:pt x="464" y="62"/>
                        </a:lnTo>
                        <a:lnTo>
                          <a:pt x="464" y="62"/>
                        </a:lnTo>
                        <a:cubicBezTo>
                          <a:pt x="403" y="93"/>
                          <a:pt x="403" y="93"/>
                          <a:pt x="403" y="93"/>
                        </a:cubicBezTo>
                        <a:lnTo>
                          <a:pt x="403" y="93"/>
                        </a:lnTo>
                        <a:cubicBezTo>
                          <a:pt x="403" y="93"/>
                          <a:pt x="372" y="62"/>
                          <a:pt x="340" y="62"/>
                        </a:cubicBezTo>
                        <a:cubicBezTo>
                          <a:pt x="340" y="62"/>
                          <a:pt x="340" y="62"/>
                          <a:pt x="310" y="62"/>
                        </a:cubicBezTo>
                        <a:lnTo>
                          <a:pt x="310" y="62"/>
                        </a:lnTo>
                        <a:cubicBezTo>
                          <a:pt x="279" y="62"/>
                          <a:pt x="279" y="62"/>
                          <a:pt x="248" y="62"/>
                        </a:cubicBezTo>
                        <a:lnTo>
                          <a:pt x="248" y="62"/>
                        </a:lnTo>
                        <a:lnTo>
                          <a:pt x="248" y="62"/>
                        </a:lnTo>
                        <a:cubicBezTo>
                          <a:pt x="216" y="62"/>
                          <a:pt x="216" y="62"/>
                          <a:pt x="216" y="62"/>
                        </a:cubicBezTo>
                        <a:cubicBezTo>
                          <a:pt x="216" y="62"/>
                          <a:pt x="186" y="62"/>
                          <a:pt x="186" y="32"/>
                        </a:cubicBezTo>
                        <a:cubicBezTo>
                          <a:pt x="186" y="32"/>
                          <a:pt x="186" y="32"/>
                          <a:pt x="186" y="0"/>
                        </a:cubicBezTo>
                        <a:cubicBezTo>
                          <a:pt x="186" y="0"/>
                          <a:pt x="155" y="0"/>
                          <a:pt x="124" y="0"/>
                        </a:cubicBezTo>
                        <a:lnTo>
                          <a:pt x="124" y="0"/>
                        </a:lnTo>
                        <a:lnTo>
                          <a:pt x="92" y="0"/>
                        </a:lnTo>
                        <a:lnTo>
                          <a:pt x="62" y="32"/>
                        </a:lnTo>
                        <a:lnTo>
                          <a:pt x="62" y="32"/>
                        </a:lnTo>
                        <a:lnTo>
                          <a:pt x="62" y="32"/>
                        </a:lnTo>
                        <a:lnTo>
                          <a:pt x="62" y="32"/>
                        </a:lnTo>
                        <a:lnTo>
                          <a:pt x="62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1" name="Freeform 155">
                    <a:extLst>
                      <a:ext uri="{FF2B5EF4-FFF2-40B4-BE49-F238E27FC236}">
                        <a16:creationId xmlns:a16="http://schemas.microsoft.com/office/drawing/2014/main" id="{27267699-1C0D-45D9-9E35-DAD5B580F2B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486025" y="2605088"/>
                    <a:ext cx="1588" cy="1587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2" name="Freeform 156">
                    <a:extLst>
                      <a:ext uri="{FF2B5EF4-FFF2-40B4-BE49-F238E27FC236}">
                        <a16:creationId xmlns:a16="http://schemas.microsoft.com/office/drawing/2014/main" id="{C4CD22E2-06D4-4C44-84A9-E2C03996CBC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452688" y="2471738"/>
                    <a:ext cx="66675" cy="134937"/>
                  </a:xfrm>
                  <a:custGeom>
                    <a:avLst/>
                    <a:gdLst>
                      <a:gd name="T0" fmla="*/ 31 w 187"/>
                      <a:gd name="T1" fmla="*/ 0 h 373"/>
                      <a:gd name="T2" fmla="*/ 62 w 187"/>
                      <a:gd name="T3" fmla="*/ 63 h 373"/>
                      <a:gd name="T4" fmla="*/ 31 w 187"/>
                      <a:gd name="T5" fmla="*/ 93 h 373"/>
                      <a:gd name="T6" fmla="*/ 31 w 187"/>
                      <a:gd name="T7" fmla="*/ 93 h 373"/>
                      <a:gd name="T8" fmla="*/ 0 w 187"/>
                      <a:gd name="T9" fmla="*/ 93 h 373"/>
                      <a:gd name="T10" fmla="*/ 0 w 187"/>
                      <a:gd name="T11" fmla="*/ 93 h 373"/>
                      <a:gd name="T12" fmla="*/ 31 w 187"/>
                      <a:gd name="T13" fmla="*/ 124 h 373"/>
                      <a:gd name="T14" fmla="*/ 31 w 187"/>
                      <a:gd name="T15" fmla="*/ 124 h 373"/>
                      <a:gd name="T16" fmla="*/ 92 w 187"/>
                      <a:gd name="T17" fmla="*/ 155 h 373"/>
                      <a:gd name="T18" fmla="*/ 62 w 187"/>
                      <a:gd name="T19" fmla="*/ 186 h 373"/>
                      <a:gd name="T20" fmla="*/ 92 w 187"/>
                      <a:gd name="T21" fmla="*/ 248 h 373"/>
                      <a:gd name="T22" fmla="*/ 62 w 187"/>
                      <a:gd name="T23" fmla="*/ 279 h 373"/>
                      <a:gd name="T24" fmla="*/ 92 w 187"/>
                      <a:gd name="T25" fmla="*/ 310 h 373"/>
                      <a:gd name="T26" fmla="*/ 92 w 187"/>
                      <a:gd name="T27" fmla="*/ 372 h 373"/>
                      <a:gd name="T28" fmla="*/ 92 w 187"/>
                      <a:gd name="T29" fmla="*/ 372 h 373"/>
                      <a:gd name="T30" fmla="*/ 92 w 187"/>
                      <a:gd name="T31" fmla="*/ 372 h 373"/>
                      <a:gd name="T32" fmla="*/ 124 w 187"/>
                      <a:gd name="T33" fmla="*/ 372 h 373"/>
                      <a:gd name="T34" fmla="*/ 155 w 187"/>
                      <a:gd name="T35" fmla="*/ 372 h 373"/>
                      <a:gd name="T36" fmla="*/ 186 w 187"/>
                      <a:gd name="T37" fmla="*/ 341 h 373"/>
                      <a:gd name="T38" fmla="*/ 186 w 187"/>
                      <a:gd name="T39" fmla="*/ 341 h 373"/>
                      <a:gd name="T40" fmla="*/ 155 w 187"/>
                      <a:gd name="T41" fmla="*/ 310 h 373"/>
                      <a:gd name="T42" fmla="*/ 124 w 187"/>
                      <a:gd name="T43" fmla="*/ 248 h 373"/>
                      <a:gd name="T44" fmla="*/ 124 w 187"/>
                      <a:gd name="T45" fmla="*/ 186 h 373"/>
                      <a:gd name="T46" fmla="*/ 124 w 187"/>
                      <a:gd name="T47" fmla="*/ 186 h 373"/>
                      <a:gd name="T48" fmla="*/ 124 w 187"/>
                      <a:gd name="T49" fmla="*/ 186 h 373"/>
                      <a:gd name="T50" fmla="*/ 155 w 187"/>
                      <a:gd name="T51" fmla="*/ 155 h 373"/>
                      <a:gd name="T52" fmla="*/ 186 w 187"/>
                      <a:gd name="T53" fmla="*/ 155 h 373"/>
                      <a:gd name="T54" fmla="*/ 186 w 187"/>
                      <a:gd name="T55" fmla="*/ 124 h 373"/>
                      <a:gd name="T56" fmla="*/ 186 w 187"/>
                      <a:gd name="T57" fmla="*/ 124 h 373"/>
                      <a:gd name="T58" fmla="*/ 186 w 187"/>
                      <a:gd name="T59" fmla="*/ 124 h 373"/>
                      <a:gd name="T60" fmla="*/ 155 w 187"/>
                      <a:gd name="T61" fmla="*/ 93 h 373"/>
                      <a:gd name="T62" fmla="*/ 92 w 187"/>
                      <a:gd name="T63" fmla="*/ 31 h 373"/>
                      <a:gd name="T64" fmla="*/ 62 w 187"/>
                      <a:gd name="T65" fmla="*/ 0 h 373"/>
                      <a:gd name="T66" fmla="*/ 62 w 187"/>
                      <a:gd name="T67" fmla="*/ 0 h 3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187" h="373">
                        <a:moveTo>
                          <a:pt x="31" y="0"/>
                        </a:moveTo>
                        <a:lnTo>
                          <a:pt x="31" y="0"/>
                        </a:lnTo>
                        <a:cubicBezTo>
                          <a:pt x="62" y="31"/>
                          <a:pt x="62" y="31"/>
                          <a:pt x="62" y="63"/>
                        </a:cubicBezTo>
                        <a:lnTo>
                          <a:pt x="62" y="63"/>
                        </a:lnTo>
                        <a:lnTo>
                          <a:pt x="62" y="63"/>
                        </a:lnTo>
                        <a:cubicBezTo>
                          <a:pt x="31" y="93"/>
                          <a:pt x="31" y="93"/>
                          <a:pt x="31" y="93"/>
                        </a:cubicBezTo>
                        <a:lnTo>
                          <a:pt x="31" y="93"/>
                        </a:lnTo>
                        <a:lnTo>
                          <a:pt x="31" y="93"/>
                        </a:lnTo>
                        <a:lnTo>
                          <a:pt x="0" y="93"/>
                        </a:lnTo>
                        <a:lnTo>
                          <a:pt x="0" y="93"/>
                        </a:lnTo>
                        <a:lnTo>
                          <a:pt x="0" y="93"/>
                        </a:lnTo>
                        <a:lnTo>
                          <a:pt x="0" y="93"/>
                        </a:ln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31" y="124"/>
                          <a:pt x="31" y="124"/>
                          <a:pt x="31" y="124"/>
                        </a:cubicBezTo>
                        <a:lnTo>
                          <a:pt x="31" y="124"/>
                        </a:lnTo>
                        <a:lnTo>
                          <a:pt x="31" y="124"/>
                        </a:lnTo>
                        <a:cubicBezTo>
                          <a:pt x="62" y="124"/>
                          <a:pt x="62" y="124"/>
                          <a:pt x="62" y="155"/>
                        </a:cubicBezTo>
                        <a:cubicBezTo>
                          <a:pt x="92" y="155"/>
                          <a:pt x="92" y="155"/>
                          <a:pt x="92" y="155"/>
                        </a:cubicBezTo>
                        <a:cubicBezTo>
                          <a:pt x="92" y="186"/>
                          <a:pt x="92" y="186"/>
                          <a:pt x="92" y="186"/>
                        </a:cubicBezTo>
                        <a:lnTo>
                          <a:pt x="62" y="186"/>
                        </a:lnTo>
                        <a:cubicBezTo>
                          <a:pt x="92" y="217"/>
                          <a:pt x="92" y="217"/>
                          <a:pt x="92" y="248"/>
                        </a:cubicBezTo>
                        <a:lnTo>
                          <a:pt x="92" y="248"/>
                        </a:lnTo>
                        <a:lnTo>
                          <a:pt x="92" y="248"/>
                        </a:lnTo>
                        <a:cubicBezTo>
                          <a:pt x="92" y="248"/>
                          <a:pt x="92" y="279"/>
                          <a:pt x="62" y="279"/>
                        </a:cubicBezTo>
                        <a:lnTo>
                          <a:pt x="62" y="279"/>
                        </a:lnTo>
                        <a:cubicBezTo>
                          <a:pt x="62" y="310"/>
                          <a:pt x="92" y="310"/>
                          <a:pt x="92" y="310"/>
                        </a:cubicBezTo>
                        <a:cubicBezTo>
                          <a:pt x="92" y="310"/>
                          <a:pt x="62" y="310"/>
                          <a:pt x="62" y="341"/>
                        </a:cubicBezTo>
                        <a:cubicBezTo>
                          <a:pt x="92" y="341"/>
                          <a:pt x="92" y="372"/>
                          <a:pt x="92" y="372"/>
                        </a:cubicBezTo>
                        <a:lnTo>
                          <a:pt x="92" y="372"/>
                        </a:lnTo>
                        <a:lnTo>
                          <a:pt x="92" y="372"/>
                        </a:lnTo>
                        <a:lnTo>
                          <a:pt x="92" y="372"/>
                        </a:lnTo>
                        <a:lnTo>
                          <a:pt x="92" y="372"/>
                        </a:lnTo>
                        <a:cubicBezTo>
                          <a:pt x="124" y="372"/>
                          <a:pt x="124" y="372"/>
                          <a:pt x="124" y="372"/>
                        </a:cubicBezTo>
                        <a:lnTo>
                          <a:pt x="124" y="372"/>
                        </a:lnTo>
                        <a:lnTo>
                          <a:pt x="124" y="372"/>
                        </a:lnTo>
                        <a:cubicBezTo>
                          <a:pt x="155" y="372"/>
                          <a:pt x="155" y="372"/>
                          <a:pt x="155" y="372"/>
                        </a:cubicBezTo>
                        <a:lnTo>
                          <a:pt x="155" y="372"/>
                        </a:lnTo>
                        <a:cubicBezTo>
                          <a:pt x="155" y="372"/>
                          <a:pt x="155" y="341"/>
                          <a:pt x="186" y="341"/>
                        </a:cubicBezTo>
                        <a:lnTo>
                          <a:pt x="186" y="341"/>
                        </a:lnTo>
                        <a:lnTo>
                          <a:pt x="186" y="341"/>
                        </a:lnTo>
                        <a:lnTo>
                          <a:pt x="155" y="310"/>
                        </a:lnTo>
                        <a:lnTo>
                          <a:pt x="155" y="310"/>
                        </a:lnTo>
                        <a:lnTo>
                          <a:pt x="155" y="279"/>
                        </a:lnTo>
                        <a:cubicBezTo>
                          <a:pt x="124" y="279"/>
                          <a:pt x="124" y="248"/>
                          <a:pt x="124" y="248"/>
                        </a:cubicBezTo>
                        <a:cubicBezTo>
                          <a:pt x="124" y="217"/>
                          <a:pt x="124" y="217"/>
                          <a:pt x="124" y="217"/>
                        </a:cubicBezTo>
                        <a:cubicBezTo>
                          <a:pt x="124" y="217"/>
                          <a:pt x="124" y="217"/>
                          <a:pt x="124" y="186"/>
                        </a:cubicBezTo>
                        <a:lnTo>
                          <a:pt x="124" y="186"/>
                        </a:lnTo>
                        <a:lnTo>
                          <a:pt x="124" y="186"/>
                        </a:lnTo>
                        <a:lnTo>
                          <a:pt x="124" y="186"/>
                        </a:lnTo>
                        <a:lnTo>
                          <a:pt x="124" y="186"/>
                        </a:lnTo>
                        <a:lnTo>
                          <a:pt x="155" y="155"/>
                        </a:lnTo>
                        <a:lnTo>
                          <a:pt x="155" y="155"/>
                        </a:lnTo>
                        <a:cubicBezTo>
                          <a:pt x="155" y="155"/>
                          <a:pt x="155" y="155"/>
                          <a:pt x="186" y="155"/>
                        </a:cubicBezTo>
                        <a:lnTo>
                          <a:pt x="186" y="155"/>
                        </a:lnTo>
                        <a:lnTo>
                          <a:pt x="186" y="155"/>
                        </a:lnTo>
                        <a:cubicBezTo>
                          <a:pt x="186" y="124"/>
                          <a:pt x="186" y="124"/>
                          <a:pt x="186" y="124"/>
                        </a:cubicBezTo>
                        <a:lnTo>
                          <a:pt x="186" y="124"/>
                        </a:lnTo>
                        <a:lnTo>
                          <a:pt x="186" y="124"/>
                        </a:lnTo>
                        <a:lnTo>
                          <a:pt x="186" y="124"/>
                        </a:lnTo>
                        <a:lnTo>
                          <a:pt x="186" y="124"/>
                        </a:lnTo>
                        <a:cubicBezTo>
                          <a:pt x="155" y="93"/>
                          <a:pt x="155" y="93"/>
                          <a:pt x="155" y="93"/>
                        </a:cubicBezTo>
                        <a:lnTo>
                          <a:pt x="155" y="93"/>
                        </a:lnTo>
                        <a:cubicBezTo>
                          <a:pt x="124" y="93"/>
                          <a:pt x="124" y="93"/>
                          <a:pt x="124" y="93"/>
                        </a:cubicBezTo>
                        <a:cubicBezTo>
                          <a:pt x="92" y="63"/>
                          <a:pt x="92" y="63"/>
                          <a:pt x="92" y="31"/>
                        </a:cubicBezTo>
                        <a:cubicBezTo>
                          <a:pt x="92" y="31"/>
                          <a:pt x="92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31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3" name="Freeform 157">
                    <a:extLst>
                      <a:ext uri="{FF2B5EF4-FFF2-40B4-BE49-F238E27FC236}">
                        <a16:creationId xmlns:a16="http://schemas.microsoft.com/office/drawing/2014/main" id="{62AFFCF2-3508-4B95-9B00-07CE1C87C0F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19363" y="2527300"/>
                    <a:ext cx="100012" cy="66675"/>
                  </a:xfrm>
                  <a:custGeom>
                    <a:avLst/>
                    <a:gdLst>
                      <a:gd name="T0" fmla="*/ 0 w 279"/>
                      <a:gd name="T1" fmla="*/ 62 h 187"/>
                      <a:gd name="T2" fmla="*/ 0 w 279"/>
                      <a:gd name="T3" fmla="*/ 62 h 187"/>
                      <a:gd name="T4" fmla="*/ 0 w 279"/>
                      <a:gd name="T5" fmla="*/ 62 h 187"/>
                      <a:gd name="T6" fmla="*/ 0 w 279"/>
                      <a:gd name="T7" fmla="*/ 93 h 187"/>
                      <a:gd name="T8" fmla="*/ 0 w 279"/>
                      <a:gd name="T9" fmla="*/ 93 h 187"/>
                      <a:gd name="T10" fmla="*/ 30 w 279"/>
                      <a:gd name="T11" fmla="*/ 93 h 187"/>
                      <a:gd name="T12" fmla="*/ 30 w 279"/>
                      <a:gd name="T13" fmla="*/ 93 h 187"/>
                      <a:gd name="T14" fmla="*/ 30 w 279"/>
                      <a:gd name="T15" fmla="*/ 155 h 187"/>
                      <a:gd name="T16" fmla="*/ 30 w 279"/>
                      <a:gd name="T17" fmla="*/ 155 h 187"/>
                      <a:gd name="T18" fmla="*/ 30 w 279"/>
                      <a:gd name="T19" fmla="*/ 155 h 187"/>
                      <a:gd name="T20" fmla="*/ 30 w 279"/>
                      <a:gd name="T21" fmla="*/ 155 h 187"/>
                      <a:gd name="T22" fmla="*/ 30 w 279"/>
                      <a:gd name="T23" fmla="*/ 155 h 187"/>
                      <a:gd name="T24" fmla="*/ 30 w 279"/>
                      <a:gd name="T25" fmla="*/ 155 h 187"/>
                      <a:gd name="T26" fmla="*/ 62 w 279"/>
                      <a:gd name="T27" fmla="*/ 155 h 187"/>
                      <a:gd name="T28" fmla="*/ 62 w 279"/>
                      <a:gd name="T29" fmla="*/ 155 h 187"/>
                      <a:gd name="T30" fmla="*/ 93 w 279"/>
                      <a:gd name="T31" fmla="*/ 155 h 187"/>
                      <a:gd name="T32" fmla="*/ 93 w 279"/>
                      <a:gd name="T33" fmla="*/ 155 h 187"/>
                      <a:gd name="T34" fmla="*/ 124 w 279"/>
                      <a:gd name="T35" fmla="*/ 155 h 187"/>
                      <a:gd name="T36" fmla="*/ 154 w 279"/>
                      <a:gd name="T37" fmla="*/ 155 h 187"/>
                      <a:gd name="T38" fmla="*/ 154 w 279"/>
                      <a:gd name="T39" fmla="*/ 155 h 187"/>
                      <a:gd name="T40" fmla="*/ 154 w 279"/>
                      <a:gd name="T41" fmla="*/ 155 h 187"/>
                      <a:gd name="T42" fmla="*/ 186 w 279"/>
                      <a:gd name="T43" fmla="*/ 186 h 187"/>
                      <a:gd name="T44" fmla="*/ 186 w 279"/>
                      <a:gd name="T45" fmla="*/ 186 h 187"/>
                      <a:gd name="T46" fmla="*/ 186 w 279"/>
                      <a:gd name="T47" fmla="*/ 186 h 187"/>
                      <a:gd name="T48" fmla="*/ 217 w 279"/>
                      <a:gd name="T49" fmla="*/ 186 h 187"/>
                      <a:gd name="T50" fmla="*/ 248 w 279"/>
                      <a:gd name="T51" fmla="*/ 186 h 187"/>
                      <a:gd name="T52" fmla="*/ 248 w 279"/>
                      <a:gd name="T53" fmla="*/ 186 h 187"/>
                      <a:gd name="T54" fmla="*/ 248 w 279"/>
                      <a:gd name="T55" fmla="*/ 186 h 187"/>
                      <a:gd name="T56" fmla="*/ 248 w 279"/>
                      <a:gd name="T57" fmla="*/ 155 h 187"/>
                      <a:gd name="T58" fmla="*/ 248 w 279"/>
                      <a:gd name="T59" fmla="*/ 155 h 187"/>
                      <a:gd name="T60" fmla="*/ 248 w 279"/>
                      <a:gd name="T61" fmla="*/ 155 h 187"/>
                      <a:gd name="T62" fmla="*/ 278 w 279"/>
                      <a:gd name="T63" fmla="*/ 93 h 187"/>
                      <a:gd name="T64" fmla="*/ 278 w 279"/>
                      <a:gd name="T65" fmla="*/ 93 h 187"/>
                      <a:gd name="T66" fmla="*/ 278 w 279"/>
                      <a:gd name="T67" fmla="*/ 93 h 187"/>
                      <a:gd name="T68" fmla="*/ 278 w 279"/>
                      <a:gd name="T69" fmla="*/ 62 h 187"/>
                      <a:gd name="T70" fmla="*/ 278 w 279"/>
                      <a:gd name="T71" fmla="*/ 62 h 187"/>
                      <a:gd name="T72" fmla="*/ 278 w 279"/>
                      <a:gd name="T73" fmla="*/ 62 h 187"/>
                      <a:gd name="T74" fmla="*/ 278 w 279"/>
                      <a:gd name="T75" fmla="*/ 31 h 187"/>
                      <a:gd name="T76" fmla="*/ 248 w 279"/>
                      <a:gd name="T77" fmla="*/ 31 h 187"/>
                      <a:gd name="T78" fmla="*/ 248 w 279"/>
                      <a:gd name="T79" fmla="*/ 31 h 187"/>
                      <a:gd name="T80" fmla="*/ 217 w 279"/>
                      <a:gd name="T81" fmla="*/ 31 h 187"/>
                      <a:gd name="T82" fmla="*/ 154 w 279"/>
                      <a:gd name="T83" fmla="*/ 62 h 187"/>
                      <a:gd name="T84" fmla="*/ 154 w 279"/>
                      <a:gd name="T85" fmla="*/ 31 h 187"/>
                      <a:gd name="T86" fmla="*/ 124 w 279"/>
                      <a:gd name="T87" fmla="*/ 0 h 187"/>
                      <a:gd name="T88" fmla="*/ 124 w 279"/>
                      <a:gd name="T89" fmla="*/ 0 h 187"/>
                      <a:gd name="T90" fmla="*/ 93 w 279"/>
                      <a:gd name="T91" fmla="*/ 0 h 187"/>
                      <a:gd name="T92" fmla="*/ 62 w 279"/>
                      <a:gd name="T93" fmla="*/ 0 h 187"/>
                      <a:gd name="T94" fmla="*/ 30 w 279"/>
                      <a:gd name="T95" fmla="*/ 0 h 187"/>
                      <a:gd name="T96" fmla="*/ 30 w 279"/>
                      <a:gd name="T97" fmla="*/ 0 h 187"/>
                      <a:gd name="T98" fmla="*/ 30 w 279"/>
                      <a:gd name="T99" fmla="*/ 31 h 187"/>
                      <a:gd name="T100" fmla="*/ 0 w 279"/>
                      <a:gd name="T101" fmla="*/ 62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279" h="187">
                        <a:moveTo>
                          <a:pt x="0" y="62"/>
                        </a:moveTo>
                        <a:lnTo>
                          <a:pt x="0" y="62"/>
                        </a:lnTo>
                        <a:lnTo>
                          <a:pt x="0" y="62"/>
                        </a:lnTo>
                        <a:cubicBezTo>
                          <a:pt x="0" y="93"/>
                          <a:pt x="0" y="93"/>
                          <a:pt x="0" y="93"/>
                        </a:cubicBezTo>
                        <a:lnTo>
                          <a:pt x="0" y="93"/>
                        </a:lnTo>
                        <a:cubicBezTo>
                          <a:pt x="0" y="93"/>
                          <a:pt x="0" y="93"/>
                          <a:pt x="30" y="93"/>
                        </a:cubicBezTo>
                        <a:lnTo>
                          <a:pt x="30" y="93"/>
                        </a:lnTo>
                        <a:cubicBezTo>
                          <a:pt x="30" y="124"/>
                          <a:pt x="30" y="124"/>
                          <a:pt x="30" y="155"/>
                        </a:cubicBezTo>
                        <a:lnTo>
                          <a:pt x="30" y="155"/>
                        </a:lnTo>
                        <a:lnTo>
                          <a:pt x="30" y="155"/>
                        </a:lnTo>
                        <a:lnTo>
                          <a:pt x="30" y="155"/>
                        </a:lnTo>
                        <a:lnTo>
                          <a:pt x="30" y="155"/>
                        </a:lnTo>
                        <a:lnTo>
                          <a:pt x="30" y="155"/>
                        </a:lnTo>
                        <a:lnTo>
                          <a:pt x="62" y="155"/>
                        </a:lnTo>
                        <a:lnTo>
                          <a:pt x="62" y="155"/>
                        </a:lnTo>
                        <a:lnTo>
                          <a:pt x="93" y="155"/>
                        </a:lnTo>
                        <a:lnTo>
                          <a:pt x="93" y="155"/>
                        </a:lnTo>
                        <a:cubicBezTo>
                          <a:pt x="124" y="155"/>
                          <a:pt x="124" y="155"/>
                          <a:pt x="124" y="155"/>
                        </a:cubicBezTo>
                        <a:lnTo>
                          <a:pt x="154" y="155"/>
                        </a:lnTo>
                        <a:lnTo>
                          <a:pt x="154" y="155"/>
                        </a:lnTo>
                        <a:lnTo>
                          <a:pt x="154" y="155"/>
                        </a:lnTo>
                        <a:cubicBezTo>
                          <a:pt x="154" y="155"/>
                          <a:pt x="186" y="155"/>
                          <a:pt x="186" y="186"/>
                        </a:cubicBezTo>
                        <a:lnTo>
                          <a:pt x="186" y="186"/>
                        </a:lnTo>
                        <a:lnTo>
                          <a:pt x="186" y="186"/>
                        </a:lnTo>
                        <a:cubicBezTo>
                          <a:pt x="217" y="186"/>
                          <a:pt x="217" y="186"/>
                          <a:pt x="217" y="186"/>
                        </a:cubicBezTo>
                        <a:lnTo>
                          <a:pt x="248" y="186"/>
                        </a:lnTo>
                        <a:lnTo>
                          <a:pt x="248" y="186"/>
                        </a:lnTo>
                        <a:lnTo>
                          <a:pt x="248" y="186"/>
                        </a:lnTo>
                        <a:cubicBezTo>
                          <a:pt x="248" y="155"/>
                          <a:pt x="248" y="155"/>
                          <a:pt x="248" y="155"/>
                        </a:cubicBezTo>
                        <a:lnTo>
                          <a:pt x="248" y="155"/>
                        </a:lnTo>
                        <a:lnTo>
                          <a:pt x="248" y="155"/>
                        </a:lnTo>
                        <a:cubicBezTo>
                          <a:pt x="248" y="124"/>
                          <a:pt x="278" y="124"/>
                          <a:pt x="278" y="93"/>
                        </a:cubicBezTo>
                        <a:lnTo>
                          <a:pt x="278" y="93"/>
                        </a:lnTo>
                        <a:lnTo>
                          <a:pt x="278" y="93"/>
                        </a:lnTo>
                        <a:lnTo>
                          <a:pt x="278" y="62"/>
                        </a:lnTo>
                        <a:lnTo>
                          <a:pt x="278" y="62"/>
                        </a:lnTo>
                        <a:lnTo>
                          <a:pt x="278" y="62"/>
                        </a:lnTo>
                        <a:cubicBezTo>
                          <a:pt x="278" y="31"/>
                          <a:pt x="278" y="31"/>
                          <a:pt x="278" y="31"/>
                        </a:cubicBezTo>
                        <a:cubicBezTo>
                          <a:pt x="248" y="31"/>
                          <a:pt x="248" y="31"/>
                          <a:pt x="248" y="31"/>
                        </a:cubicBezTo>
                        <a:lnTo>
                          <a:pt x="248" y="31"/>
                        </a:lnTo>
                        <a:lnTo>
                          <a:pt x="217" y="31"/>
                        </a:lnTo>
                        <a:cubicBezTo>
                          <a:pt x="154" y="62"/>
                          <a:pt x="154" y="62"/>
                          <a:pt x="154" y="62"/>
                        </a:cubicBezTo>
                        <a:cubicBezTo>
                          <a:pt x="154" y="31"/>
                          <a:pt x="154" y="31"/>
                          <a:pt x="154" y="31"/>
                        </a:cubicBezTo>
                        <a:cubicBezTo>
                          <a:pt x="154" y="0"/>
                          <a:pt x="154" y="0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124" y="0"/>
                          <a:pt x="124" y="0"/>
                          <a:pt x="93" y="0"/>
                        </a:cubicBezTo>
                        <a:cubicBezTo>
                          <a:pt x="93" y="0"/>
                          <a:pt x="93" y="0"/>
                          <a:pt x="62" y="0"/>
                        </a:cubicBezTo>
                        <a:cubicBezTo>
                          <a:pt x="62" y="0"/>
                          <a:pt x="62" y="0"/>
                          <a:pt x="30" y="0"/>
                        </a:cubicBezTo>
                        <a:lnTo>
                          <a:pt x="30" y="0"/>
                        </a:lnTo>
                        <a:lnTo>
                          <a:pt x="30" y="31"/>
                        </a:lnTo>
                        <a:lnTo>
                          <a:pt x="0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4" name="Freeform 158">
                    <a:extLst>
                      <a:ext uri="{FF2B5EF4-FFF2-40B4-BE49-F238E27FC236}">
                        <a16:creationId xmlns:a16="http://schemas.microsoft.com/office/drawing/2014/main" id="{6BB24630-E40B-40CA-B78F-A164BCE0D2E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0" y="2884488"/>
                    <a:ext cx="223838" cy="279400"/>
                  </a:xfrm>
                  <a:custGeom>
                    <a:avLst/>
                    <a:gdLst>
                      <a:gd name="T0" fmla="*/ 185 w 621"/>
                      <a:gd name="T1" fmla="*/ 31 h 776"/>
                      <a:gd name="T2" fmla="*/ 185 w 621"/>
                      <a:gd name="T3" fmla="*/ 0 h 776"/>
                      <a:gd name="T4" fmla="*/ 124 w 621"/>
                      <a:gd name="T5" fmla="*/ 31 h 776"/>
                      <a:gd name="T6" fmla="*/ 93 w 621"/>
                      <a:gd name="T7" fmla="*/ 62 h 776"/>
                      <a:gd name="T8" fmla="*/ 61 w 621"/>
                      <a:gd name="T9" fmla="*/ 93 h 776"/>
                      <a:gd name="T10" fmla="*/ 31 w 621"/>
                      <a:gd name="T11" fmla="*/ 93 h 776"/>
                      <a:gd name="T12" fmla="*/ 61 w 621"/>
                      <a:gd name="T13" fmla="*/ 154 h 776"/>
                      <a:gd name="T14" fmla="*/ 31 w 621"/>
                      <a:gd name="T15" fmla="*/ 217 h 776"/>
                      <a:gd name="T16" fmla="*/ 31 w 621"/>
                      <a:gd name="T17" fmla="*/ 248 h 776"/>
                      <a:gd name="T18" fmla="*/ 31 w 621"/>
                      <a:gd name="T19" fmla="*/ 310 h 776"/>
                      <a:gd name="T20" fmla="*/ 31 w 621"/>
                      <a:gd name="T21" fmla="*/ 341 h 776"/>
                      <a:gd name="T22" fmla="*/ 31 w 621"/>
                      <a:gd name="T23" fmla="*/ 403 h 776"/>
                      <a:gd name="T24" fmla="*/ 0 w 621"/>
                      <a:gd name="T25" fmla="*/ 465 h 776"/>
                      <a:gd name="T26" fmla="*/ 0 w 621"/>
                      <a:gd name="T27" fmla="*/ 465 h 776"/>
                      <a:gd name="T28" fmla="*/ 61 w 621"/>
                      <a:gd name="T29" fmla="*/ 558 h 776"/>
                      <a:gd name="T30" fmla="*/ 61 w 621"/>
                      <a:gd name="T31" fmla="*/ 619 h 776"/>
                      <a:gd name="T32" fmla="*/ 61 w 621"/>
                      <a:gd name="T33" fmla="*/ 651 h 776"/>
                      <a:gd name="T34" fmla="*/ 61 w 621"/>
                      <a:gd name="T35" fmla="*/ 651 h 776"/>
                      <a:gd name="T36" fmla="*/ 93 w 621"/>
                      <a:gd name="T37" fmla="*/ 743 h 776"/>
                      <a:gd name="T38" fmla="*/ 93 w 621"/>
                      <a:gd name="T39" fmla="*/ 775 h 776"/>
                      <a:gd name="T40" fmla="*/ 124 w 621"/>
                      <a:gd name="T41" fmla="*/ 743 h 776"/>
                      <a:gd name="T42" fmla="*/ 155 w 621"/>
                      <a:gd name="T43" fmla="*/ 743 h 776"/>
                      <a:gd name="T44" fmla="*/ 185 w 621"/>
                      <a:gd name="T45" fmla="*/ 743 h 776"/>
                      <a:gd name="T46" fmla="*/ 217 w 621"/>
                      <a:gd name="T47" fmla="*/ 743 h 776"/>
                      <a:gd name="T48" fmla="*/ 217 w 621"/>
                      <a:gd name="T49" fmla="*/ 743 h 776"/>
                      <a:gd name="T50" fmla="*/ 309 w 621"/>
                      <a:gd name="T51" fmla="*/ 743 h 776"/>
                      <a:gd name="T52" fmla="*/ 341 w 621"/>
                      <a:gd name="T53" fmla="*/ 743 h 776"/>
                      <a:gd name="T54" fmla="*/ 372 w 621"/>
                      <a:gd name="T55" fmla="*/ 713 h 776"/>
                      <a:gd name="T56" fmla="*/ 372 w 621"/>
                      <a:gd name="T57" fmla="*/ 682 h 776"/>
                      <a:gd name="T58" fmla="*/ 372 w 621"/>
                      <a:gd name="T59" fmla="*/ 651 h 776"/>
                      <a:gd name="T60" fmla="*/ 403 w 621"/>
                      <a:gd name="T61" fmla="*/ 589 h 776"/>
                      <a:gd name="T62" fmla="*/ 496 w 621"/>
                      <a:gd name="T63" fmla="*/ 558 h 776"/>
                      <a:gd name="T64" fmla="*/ 589 w 621"/>
                      <a:gd name="T65" fmla="*/ 558 h 776"/>
                      <a:gd name="T66" fmla="*/ 620 w 621"/>
                      <a:gd name="T67" fmla="*/ 527 h 776"/>
                      <a:gd name="T68" fmla="*/ 620 w 621"/>
                      <a:gd name="T69" fmla="*/ 495 h 776"/>
                      <a:gd name="T70" fmla="*/ 557 w 621"/>
                      <a:gd name="T71" fmla="*/ 434 h 776"/>
                      <a:gd name="T72" fmla="*/ 527 w 621"/>
                      <a:gd name="T73" fmla="*/ 434 h 776"/>
                      <a:gd name="T74" fmla="*/ 496 w 621"/>
                      <a:gd name="T75" fmla="*/ 434 h 776"/>
                      <a:gd name="T76" fmla="*/ 465 w 621"/>
                      <a:gd name="T77" fmla="*/ 341 h 776"/>
                      <a:gd name="T78" fmla="*/ 465 w 621"/>
                      <a:gd name="T79" fmla="*/ 310 h 776"/>
                      <a:gd name="T80" fmla="*/ 465 w 621"/>
                      <a:gd name="T81" fmla="*/ 279 h 776"/>
                      <a:gd name="T82" fmla="*/ 465 w 621"/>
                      <a:gd name="T83" fmla="*/ 248 h 776"/>
                      <a:gd name="T84" fmla="*/ 403 w 621"/>
                      <a:gd name="T85" fmla="*/ 248 h 776"/>
                      <a:gd name="T86" fmla="*/ 341 w 621"/>
                      <a:gd name="T87" fmla="*/ 186 h 776"/>
                      <a:gd name="T88" fmla="*/ 279 w 621"/>
                      <a:gd name="T89" fmla="*/ 186 h 776"/>
                      <a:gd name="T90" fmla="*/ 279 w 621"/>
                      <a:gd name="T91" fmla="*/ 186 h 776"/>
                      <a:gd name="T92" fmla="*/ 248 w 621"/>
                      <a:gd name="T93" fmla="*/ 154 h 776"/>
                      <a:gd name="T94" fmla="*/ 217 w 621"/>
                      <a:gd name="T95" fmla="*/ 12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621" h="776">
                        <a:moveTo>
                          <a:pt x="185" y="62"/>
                        </a:moveTo>
                        <a:lnTo>
                          <a:pt x="185" y="62"/>
                        </a:lnTo>
                        <a:cubicBezTo>
                          <a:pt x="185" y="31"/>
                          <a:pt x="185" y="31"/>
                          <a:pt x="185" y="31"/>
                        </a:cubicBezTo>
                        <a:lnTo>
                          <a:pt x="185" y="31"/>
                        </a:lnTo>
                        <a:lnTo>
                          <a:pt x="185" y="0"/>
                        </a:lnTo>
                        <a:lnTo>
                          <a:pt x="185" y="0"/>
                        </a:lnTo>
                        <a:cubicBezTo>
                          <a:pt x="185" y="0"/>
                          <a:pt x="185" y="0"/>
                          <a:pt x="155" y="0"/>
                        </a:cubicBezTo>
                        <a:lnTo>
                          <a:pt x="155" y="0"/>
                        </a:lnTo>
                        <a:cubicBezTo>
                          <a:pt x="155" y="0"/>
                          <a:pt x="155" y="31"/>
                          <a:pt x="124" y="31"/>
                        </a:cubicBezTo>
                        <a:lnTo>
                          <a:pt x="124" y="31"/>
                        </a:lnTo>
                        <a:cubicBezTo>
                          <a:pt x="93" y="62"/>
                          <a:pt x="93" y="62"/>
                          <a:pt x="93" y="62"/>
                        </a:cubicBezTo>
                        <a:lnTo>
                          <a:pt x="93" y="62"/>
                        </a:lnTo>
                        <a:cubicBezTo>
                          <a:pt x="93" y="62"/>
                          <a:pt x="93" y="62"/>
                          <a:pt x="61" y="62"/>
                        </a:cubicBezTo>
                        <a:lnTo>
                          <a:pt x="61" y="62"/>
                        </a:lnTo>
                        <a:lnTo>
                          <a:pt x="61" y="93"/>
                        </a:lnTo>
                        <a:cubicBezTo>
                          <a:pt x="61" y="93"/>
                          <a:pt x="61" y="93"/>
                          <a:pt x="31" y="93"/>
                        </a:cubicBezTo>
                        <a:lnTo>
                          <a:pt x="31" y="93"/>
                        </a:lnTo>
                        <a:lnTo>
                          <a:pt x="31" y="93"/>
                        </a:lnTo>
                        <a:cubicBezTo>
                          <a:pt x="31" y="93"/>
                          <a:pt x="31" y="93"/>
                          <a:pt x="31" y="124"/>
                        </a:cubicBezTo>
                        <a:cubicBezTo>
                          <a:pt x="31" y="124"/>
                          <a:pt x="61" y="124"/>
                          <a:pt x="61" y="154"/>
                        </a:cubicBezTo>
                        <a:lnTo>
                          <a:pt x="61" y="154"/>
                        </a:lnTo>
                        <a:cubicBezTo>
                          <a:pt x="61" y="154"/>
                          <a:pt x="61" y="186"/>
                          <a:pt x="31" y="186"/>
                        </a:cubicBezTo>
                        <a:lnTo>
                          <a:pt x="31" y="186"/>
                        </a:lnTo>
                        <a:cubicBezTo>
                          <a:pt x="31" y="217"/>
                          <a:pt x="31" y="217"/>
                          <a:pt x="31" y="217"/>
                        </a:cubicBezTo>
                        <a:lnTo>
                          <a:pt x="31" y="248"/>
                        </a:lnTo>
                        <a:lnTo>
                          <a:pt x="31" y="248"/>
                        </a:lnTo>
                        <a:lnTo>
                          <a:pt x="31" y="248"/>
                        </a:lnTo>
                        <a:cubicBezTo>
                          <a:pt x="31" y="248"/>
                          <a:pt x="31" y="248"/>
                          <a:pt x="31" y="279"/>
                        </a:cubicBezTo>
                        <a:lnTo>
                          <a:pt x="31" y="310"/>
                        </a:lnTo>
                        <a:lnTo>
                          <a:pt x="31" y="310"/>
                        </a:lnTo>
                        <a:lnTo>
                          <a:pt x="31" y="341"/>
                        </a:lnTo>
                        <a:lnTo>
                          <a:pt x="31" y="341"/>
                        </a:lnTo>
                        <a:lnTo>
                          <a:pt x="31" y="341"/>
                        </a:lnTo>
                        <a:cubicBezTo>
                          <a:pt x="31" y="341"/>
                          <a:pt x="31" y="341"/>
                          <a:pt x="31" y="371"/>
                        </a:cubicBezTo>
                        <a:cubicBezTo>
                          <a:pt x="31" y="371"/>
                          <a:pt x="31" y="371"/>
                          <a:pt x="31" y="403"/>
                        </a:cubicBezTo>
                        <a:lnTo>
                          <a:pt x="31" y="403"/>
                        </a:lnTo>
                        <a:cubicBezTo>
                          <a:pt x="31" y="403"/>
                          <a:pt x="31" y="403"/>
                          <a:pt x="31" y="434"/>
                        </a:cubicBezTo>
                        <a:lnTo>
                          <a:pt x="31" y="434"/>
                        </a:lnTo>
                        <a:cubicBezTo>
                          <a:pt x="31" y="434"/>
                          <a:pt x="31" y="434"/>
                          <a:pt x="0" y="465"/>
                        </a:cubicBezTo>
                        <a:lnTo>
                          <a:pt x="0" y="465"/>
                        </a:lnTo>
                        <a:lnTo>
                          <a:pt x="0" y="465"/>
                        </a:lnTo>
                        <a:lnTo>
                          <a:pt x="0" y="465"/>
                        </a:lnTo>
                        <a:cubicBezTo>
                          <a:pt x="0" y="495"/>
                          <a:pt x="31" y="495"/>
                          <a:pt x="31" y="495"/>
                        </a:cubicBezTo>
                        <a:cubicBezTo>
                          <a:pt x="31" y="527"/>
                          <a:pt x="31" y="527"/>
                          <a:pt x="31" y="558"/>
                        </a:cubicBezTo>
                        <a:cubicBezTo>
                          <a:pt x="31" y="558"/>
                          <a:pt x="31" y="558"/>
                          <a:pt x="61" y="558"/>
                        </a:cubicBezTo>
                        <a:lnTo>
                          <a:pt x="61" y="558"/>
                        </a:lnTo>
                        <a:lnTo>
                          <a:pt x="61" y="589"/>
                        </a:lnTo>
                        <a:cubicBezTo>
                          <a:pt x="61" y="589"/>
                          <a:pt x="61" y="589"/>
                          <a:pt x="61" y="619"/>
                        </a:cubicBezTo>
                        <a:cubicBezTo>
                          <a:pt x="61" y="619"/>
                          <a:pt x="61" y="619"/>
                          <a:pt x="61" y="651"/>
                        </a:cubicBezTo>
                        <a:lnTo>
                          <a:pt x="61" y="651"/>
                        </a:lnTo>
                        <a:lnTo>
                          <a:pt x="61" y="651"/>
                        </a:lnTo>
                        <a:lnTo>
                          <a:pt x="61" y="651"/>
                        </a:lnTo>
                        <a:lnTo>
                          <a:pt x="61" y="651"/>
                        </a:lnTo>
                        <a:lnTo>
                          <a:pt x="61" y="651"/>
                        </a:lnTo>
                        <a:cubicBezTo>
                          <a:pt x="61" y="682"/>
                          <a:pt x="61" y="682"/>
                          <a:pt x="61" y="713"/>
                        </a:cubicBezTo>
                        <a:lnTo>
                          <a:pt x="61" y="713"/>
                        </a:lnTo>
                        <a:cubicBezTo>
                          <a:pt x="93" y="713"/>
                          <a:pt x="93" y="743"/>
                          <a:pt x="93" y="743"/>
                        </a:cubicBezTo>
                        <a:lnTo>
                          <a:pt x="93" y="775"/>
                        </a:lnTo>
                        <a:lnTo>
                          <a:pt x="93" y="775"/>
                        </a:lnTo>
                        <a:lnTo>
                          <a:pt x="93" y="775"/>
                        </a:lnTo>
                        <a:lnTo>
                          <a:pt x="93" y="775"/>
                        </a:lnTo>
                        <a:lnTo>
                          <a:pt x="93" y="775"/>
                        </a:lnTo>
                        <a:cubicBezTo>
                          <a:pt x="124" y="775"/>
                          <a:pt x="124" y="743"/>
                          <a:pt x="124" y="743"/>
                        </a:cubicBezTo>
                        <a:cubicBezTo>
                          <a:pt x="124" y="743"/>
                          <a:pt x="124" y="743"/>
                          <a:pt x="155" y="743"/>
                        </a:cubicBezTo>
                        <a:lnTo>
                          <a:pt x="155" y="743"/>
                        </a:lnTo>
                        <a:lnTo>
                          <a:pt x="155" y="743"/>
                        </a:lnTo>
                        <a:cubicBezTo>
                          <a:pt x="185" y="713"/>
                          <a:pt x="185" y="713"/>
                          <a:pt x="185" y="713"/>
                        </a:cubicBezTo>
                        <a:cubicBezTo>
                          <a:pt x="185" y="743"/>
                          <a:pt x="185" y="743"/>
                          <a:pt x="185" y="743"/>
                        </a:cubicBezTo>
                        <a:lnTo>
                          <a:pt x="185" y="743"/>
                        </a:lnTo>
                        <a:cubicBezTo>
                          <a:pt x="185" y="743"/>
                          <a:pt x="185" y="743"/>
                          <a:pt x="217" y="743"/>
                        </a:cubicBezTo>
                        <a:lnTo>
                          <a:pt x="217" y="743"/>
                        </a:lnTo>
                        <a:lnTo>
                          <a:pt x="217" y="743"/>
                        </a:lnTo>
                        <a:lnTo>
                          <a:pt x="217" y="743"/>
                        </a:lnTo>
                        <a:lnTo>
                          <a:pt x="217" y="743"/>
                        </a:lnTo>
                        <a:lnTo>
                          <a:pt x="217" y="743"/>
                        </a:lnTo>
                        <a:cubicBezTo>
                          <a:pt x="248" y="743"/>
                          <a:pt x="248" y="743"/>
                          <a:pt x="279" y="743"/>
                        </a:cubicBezTo>
                        <a:cubicBezTo>
                          <a:pt x="279" y="743"/>
                          <a:pt x="279" y="743"/>
                          <a:pt x="309" y="743"/>
                        </a:cubicBezTo>
                        <a:lnTo>
                          <a:pt x="309" y="743"/>
                        </a:lnTo>
                        <a:lnTo>
                          <a:pt x="309" y="743"/>
                        </a:lnTo>
                        <a:lnTo>
                          <a:pt x="309" y="743"/>
                        </a:lnTo>
                        <a:lnTo>
                          <a:pt x="341" y="743"/>
                        </a:lnTo>
                        <a:lnTo>
                          <a:pt x="341" y="713"/>
                        </a:lnTo>
                        <a:lnTo>
                          <a:pt x="341" y="713"/>
                        </a:lnTo>
                        <a:lnTo>
                          <a:pt x="372" y="713"/>
                        </a:lnTo>
                        <a:lnTo>
                          <a:pt x="372" y="713"/>
                        </a:lnTo>
                        <a:cubicBezTo>
                          <a:pt x="372" y="682"/>
                          <a:pt x="372" y="682"/>
                          <a:pt x="372" y="682"/>
                        </a:cubicBezTo>
                        <a:lnTo>
                          <a:pt x="372" y="682"/>
                        </a:lnTo>
                        <a:cubicBezTo>
                          <a:pt x="372" y="651"/>
                          <a:pt x="372" y="651"/>
                          <a:pt x="372" y="651"/>
                        </a:cubicBezTo>
                        <a:lnTo>
                          <a:pt x="372" y="651"/>
                        </a:lnTo>
                        <a:lnTo>
                          <a:pt x="372" y="651"/>
                        </a:lnTo>
                        <a:cubicBezTo>
                          <a:pt x="372" y="619"/>
                          <a:pt x="372" y="619"/>
                          <a:pt x="372" y="619"/>
                        </a:cubicBezTo>
                        <a:lnTo>
                          <a:pt x="372" y="619"/>
                        </a:lnTo>
                        <a:lnTo>
                          <a:pt x="403" y="589"/>
                        </a:lnTo>
                        <a:cubicBezTo>
                          <a:pt x="433" y="589"/>
                          <a:pt x="465" y="558"/>
                          <a:pt x="496" y="558"/>
                        </a:cubicBezTo>
                        <a:lnTo>
                          <a:pt x="496" y="558"/>
                        </a:lnTo>
                        <a:lnTo>
                          <a:pt x="496" y="558"/>
                        </a:lnTo>
                        <a:lnTo>
                          <a:pt x="527" y="558"/>
                        </a:lnTo>
                        <a:lnTo>
                          <a:pt x="527" y="558"/>
                        </a:lnTo>
                        <a:cubicBezTo>
                          <a:pt x="557" y="558"/>
                          <a:pt x="589" y="558"/>
                          <a:pt x="589" y="558"/>
                        </a:cubicBezTo>
                        <a:lnTo>
                          <a:pt x="589" y="558"/>
                        </a:lnTo>
                        <a:cubicBezTo>
                          <a:pt x="620" y="558"/>
                          <a:pt x="620" y="527"/>
                          <a:pt x="620" y="527"/>
                        </a:cubicBezTo>
                        <a:lnTo>
                          <a:pt x="620" y="527"/>
                        </a:lnTo>
                        <a:cubicBezTo>
                          <a:pt x="620" y="495"/>
                          <a:pt x="620" y="495"/>
                          <a:pt x="620" y="495"/>
                        </a:cubicBezTo>
                        <a:lnTo>
                          <a:pt x="620" y="495"/>
                        </a:lnTo>
                        <a:lnTo>
                          <a:pt x="620" y="495"/>
                        </a:lnTo>
                        <a:lnTo>
                          <a:pt x="589" y="495"/>
                        </a:lnTo>
                        <a:cubicBezTo>
                          <a:pt x="589" y="495"/>
                          <a:pt x="557" y="465"/>
                          <a:pt x="557" y="434"/>
                        </a:cubicBezTo>
                        <a:lnTo>
                          <a:pt x="557" y="434"/>
                        </a:lnTo>
                        <a:lnTo>
                          <a:pt x="557" y="434"/>
                        </a:lnTo>
                        <a:lnTo>
                          <a:pt x="557" y="434"/>
                        </a:lnTo>
                        <a:lnTo>
                          <a:pt x="527" y="434"/>
                        </a:lnTo>
                        <a:lnTo>
                          <a:pt x="527" y="434"/>
                        </a:lnTo>
                        <a:cubicBezTo>
                          <a:pt x="527" y="434"/>
                          <a:pt x="527" y="434"/>
                          <a:pt x="496" y="434"/>
                        </a:cubicBezTo>
                        <a:lnTo>
                          <a:pt x="496" y="434"/>
                        </a:lnTo>
                        <a:cubicBezTo>
                          <a:pt x="496" y="434"/>
                          <a:pt x="496" y="434"/>
                          <a:pt x="465" y="403"/>
                        </a:cubicBezTo>
                        <a:lnTo>
                          <a:pt x="465" y="371"/>
                        </a:lnTo>
                        <a:cubicBezTo>
                          <a:pt x="465" y="341"/>
                          <a:pt x="465" y="341"/>
                          <a:pt x="465" y="341"/>
                        </a:cubicBezTo>
                        <a:lnTo>
                          <a:pt x="465" y="341"/>
                        </a:lnTo>
                        <a:lnTo>
                          <a:pt x="465" y="341"/>
                        </a:lnTo>
                        <a:lnTo>
                          <a:pt x="465" y="310"/>
                        </a:lnTo>
                        <a:lnTo>
                          <a:pt x="465" y="310"/>
                        </a:lnTo>
                        <a:cubicBezTo>
                          <a:pt x="465" y="279"/>
                          <a:pt x="465" y="279"/>
                          <a:pt x="465" y="279"/>
                        </a:cubicBezTo>
                        <a:lnTo>
                          <a:pt x="465" y="279"/>
                        </a:lnTo>
                        <a:lnTo>
                          <a:pt x="465" y="279"/>
                        </a:lnTo>
                        <a:cubicBezTo>
                          <a:pt x="465" y="248"/>
                          <a:pt x="465" y="248"/>
                          <a:pt x="465" y="248"/>
                        </a:cubicBezTo>
                        <a:lnTo>
                          <a:pt x="465" y="248"/>
                        </a:lnTo>
                        <a:lnTo>
                          <a:pt x="465" y="248"/>
                        </a:lnTo>
                        <a:lnTo>
                          <a:pt x="433" y="248"/>
                        </a:lnTo>
                        <a:cubicBezTo>
                          <a:pt x="433" y="248"/>
                          <a:pt x="433" y="248"/>
                          <a:pt x="403" y="248"/>
                        </a:cubicBezTo>
                        <a:cubicBezTo>
                          <a:pt x="403" y="248"/>
                          <a:pt x="372" y="248"/>
                          <a:pt x="372" y="217"/>
                        </a:cubicBezTo>
                        <a:cubicBezTo>
                          <a:pt x="372" y="217"/>
                          <a:pt x="372" y="217"/>
                          <a:pt x="341" y="217"/>
                        </a:cubicBezTo>
                        <a:cubicBezTo>
                          <a:pt x="341" y="186"/>
                          <a:pt x="341" y="186"/>
                          <a:pt x="341" y="186"/>
                        </a:cubicBezTo>
                        <a:lnTo>
                          <a:pt x="341" y="186"/>
                        </a:lnTo>
                        <a:lnTo>
                          <a:pt x="341" y="186"/>
                        </a:lnTo>
                        <a:cubicBezTo>
                          <a:pt x="309" y="186"/>
                          <a:pt x="309" y="186"/>
                          <a:pt x="279" y="186"/>
                        </a:cubicBezTo>
                        <a:lnTo>
                          <a:pt x="279" y="186"/>
                        </a:lnTo>
                        <a:lnTo>
                          <a:pt x="279" y="186"/>
                        </a:lnTo>
                        <a:lnTo>
                          <a:pt x="279" y="186"/>
                        </a:lnTo>
                        <a:lnTo>
                          <a:pt x="279" y="186"/>
                        </a:lnTo>
                        <a:lnTo>
                          <a:pt x="279" y="186"/>
                        </a:lnTo>
                        <a:cubicBezTo>
                          <a:pt x="279" y="186"/>
                          <a:pt x="248" y="186"/>
                          <a:pt x="248" y="154"/>
                        </a:cubicBezTo>
                        <a:lnTo>
                          <a:pt x="248" y="154"/>
                        </a:lnTo>
                        <a:cubicBezTo>
                          <a:pt x="217" y="154"/>
                          <a:pt x="217" y="154"/>
                          <a:pt x="217" y="124"/>
                        </a:cubicBezTo>
                        <a:lnTo>
                          <a:pt x="217" y="124"/>
                        </a:lnTo>
                        <a:cubicBezTo>
                          <a:pt x="185" y="124"/>
                          <a:pt x="185" y="93"/>
                          <a:pt x="185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5" name="Freeform 159">
                    <a:extLst>
                      <a:ext uri="{FF2B5EF4-FFF2-40B4-BE49-F238E27FC236}">
                        <a16:creationId xmlns:a16="http://schemas.microsoft.com/office/drawing/2014/main" id="{B0CC7BCA-7FD0-46E4-8083-8710D8843D7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95513" y="3632200"/>
                    <a:ext cx="1587" cy="11113"/>
                  </a:xfrm>
                  <a:custGeom>
                    <a:avLst/>
                    <a:gdLst>
                      <a:gd name="T0" fmla="*/ 0 w 1"/>
                      <a:gd name="T1" fmla="*/ 0 h 32"/>
                      <a:gd name="T2" fmla="*/ 0 w 1"/>
                      <a:gd name="T3" fmla="*/ 0 h 32"/>
                      <a:gd name="T4" fmla="*/ 0 w 1"/>
                      <a:gd name="T5" fmla="*/ 31 h 32"/>
                      <a:gd name="T6" fmla="*/ 0 w 1"/>
                      <a:gd name="T7" fmla="*/ 31 h 32"/>
                      <a:gd name="T8" fmla="*/ 0 w 1"/>
                      <a:gd name="T9" fmla="*/ 31 h 32"/>
                      <a:gd name="T10" fmla="*/ 0 w 1"/>
                      <a:gd name="T11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" h="3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6" name="Freeform 160">
                    <a:extLst>
                      <a:ext uri="{FF2B5EF4-FFF2-40B4-BE49-F238E27FC236}">
                        <a16:creationId xmlns:a16="http://schemas.microsoft.com/office/drawing/2014/main" id="{E3A53546-D7D9-4593-BD83-D92EE0BF9F6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62163" y="2673350"/>
                    <a:ext cx="257175" cy="938213"/>
                  </a:xfrm>
                  <a:custGeom>
                    <a:avLst/>
                    <a:gdLst>
                      <a:gd name="T0" fmla="*/ 465 w 714"/>
                      <a:gd name="T1" fmla="*/ 2511 h 2605"/>
                      <a:gd name="T2" fmla="*/ 465 w 714"/>
                      <a:gd name="T3" fmla="*/ 2448 h 2605"/>
                      <a:gd name="T4" fmla="*/ 496 w 714"/>
                      <a:gd name="T5" fmla="*/ 2356 h 2605"/>
                      <a:gd name="T6" fmla="*/ 496 w 714"/>
                      <a:gd name="T7" fmla="*/ 2293 h 2605"/>
                      <a:gd name="T8" fmla="*/ 527 w 714"/>
                      <a:gd name="T9" fmla="*/ 2232 h 2605"/>
                      <a:gd name="T10" fmla="*/ 557 w 714"/>
                      <a:gd name="T11" fmla="*/ 2108 h 2605"/>
                      <a:gd name="T12" fmla="*/ 527 w 714"/>
                      <a:gd name="T13" fmla="*/ 1984 h 2605"/>
                      <a:gd name="T14" fmla="*/ 527 w 714"/>
                      <a:gd name="T15" fmla="*/ 1922 h 2605"/>
                      <a:gd name="T16" fmla="*/ 557 w 714"/>
                      <a:gd name="T17" fmla="*/ 1828 h 2605"/>
                      <a:gd name="T18" fmla="*/ 589 w 714"/>
                      <a:gd name="T19" fmla="*/ 1704 h 2605"/>
                      <a:gd name="T20" fmla="*/ 620 w 714"/>
                      <a:gd name="T21" fmla="*/ 1674 h 2605"/>
                      <a:gd name="T22" fmla="*/ 651 w 714"/>
                      <a:gd name="T23" fmla="*/ 1612 h 2605"/>
                      <a:gd name="T24" fmla="*/ 651 w 714"/>
                      <a:gd name="T25" fmla="*/ 1550 h 2605"/>
                      <a:gd name="T26" fmla="*/ 713 w 714"/>
                      <a:gd name="T27" fmla="*/ 1456 h 2605"/>
                      <a:gd name="T28" fmla="*/ 681 w 714"/>
                      <a:gd name="T29" fmla="*/ 1395 h 2605"/>
                      <a:gd name="T30" fmla="*/ 651 w 714"/>
                      <a:gd name="T31" fmla="*/ 1302 h 2605"/>
                      <a:gd name="T32" fmla="*/ 620 w 714"/>
                      <a:gd name="T33" fmla="*/ 1208 h 2605"/>
                      <a:gd name="T34" fmla="*/ 620 w 714"/>
                      <a:gd name="T35" fmla="*/ 1178 h 2605"/>
                      <a:gd name="T36" fmla="*/ 589 w 714"/>
                      <a:gd name="T37" fmla="*/ 1116 h 2605"/>
                      <a:gd name="T38" fmla="*/ 557 w 714"/>
                      <a:gd name="T39" fmla="*/ 1054 h 2605"/>
                      <a:gd name="T40" fmla="*/ 620 w 714"/>
                      <a:gd name="T41" fmla="*/ 992 h 2605"/>
                      <a:gd name="T42" fmla="*/ 589 w 714"/>
                      <a:gd name="T43" fmla="*/ 930 h 2605"/>
                      <a:gd name="T44" fmla="*/ 620 w 714"/>
                      <a:gd name="T45" fmla="*/ 868 h 2605"/>
                      <a:gd name="T46" fmla="*/ 620 w 714"/>
                      <a:gd name="T47" fmla="*/ 775 h 2605"/>
                      <a:gd name="T48" fmla="*/ 620 w 714"/>
                      <a:gd name="T49" fmla="*/ 743 h 2605"/>
                      <a:gd name="T50" fmla="*/ 589 w 714"/>
                      <a:gd name="T51" fmla="*/ 682 h 2605"/>
                      <a:gd name="T52" fmla="*/ 557 w 714"/>
                      <a:gd name="T53" fmla="*/ 682 h 2605"/>
                      <a:gd name="T54" fmla="*/ 465 w 714"/>
                      <a:gd name="T55" fmla="*/ 620 h 2605"/>
                      <a:gd name="T56" fmla="*/ 433 w 714"/>
                      <a:gd name="T57" fmla="*/ 589 h 2605"/>
                      <a:gd name="T58" fmla="*/ 372 w 714"/>
                      <a:gd name="T59" fmla="*/ 527 h 2605"/>
                      <a:gd name="T60" fmla="*/ 341 w 714"/>
                      <a:gd name="T61" fmla="*/ 465 h 2605"/>
                      <a:gd name="T62" fmla="*/ 341 w 714"/>
                      <a:gd name="T63" fmla="*/ 403 h 2605"/>
                      <a:gd name="T64" fmla="*/ 372 w 714"/>
                      <a:gd name="T65" fmla="*/ 341 h 2605"/>
                      <a:gd name="T66" fmla="*/ 372 w 714"/>
                      <a:gd name="T67" fmla="*/ 310 h 2605"/>
                      <a:gd name="T68" fmla="*/ 403 w 714"/>
                      <a:gd name="T69" fmla="*/ 248 h 2605"/>
                      <a:gd name="T70" fmla="*/ 527 w 714"/>
                      <a:gd name="T71" fmla="*/ 186 h 2605"/>
                      <a:gd name="T72" fmla="*/ 527 w 714"/>
                      <a:gd name="T73" fmla="*/ 124 h 2605"/>
                      <a:gd name="T74" fmla="*/ 433 w 714"/>
                      <a:gd name="T75" fmla="*/ 124 h 2605"/>
                      <a:gd name="T76" fmla="*/ 372 w 714"/>
                      <a:gd name="T77" fmla="*/ 31 h 2605"/>
                      <a:gd name="T78" fmla="*/ 309 w 714"/>
                      <a:gd name="T79" fmla="*/ 31 h 2605"/>
                      <a:gd name="T80" fmla="*/ 186 w 714"/>
                      <a:gd name="T81" fmla="*/ 124 h 2605"/>
                      <a:gd name="T82" fmla="*/ 92 w 714"/>
                      <a:gd name="T83" fmla="*/ 310 h 2605"/>
                      <a:gd name="T84" fmla="*/ 31 w 714"/>
                      <a:gd name="T85" fmla="*/ 248 h 2605"/>
                      <a:gd name="T86" fmla="*/ 0 w 714"/>
                      <a:gd name="T87" fmla="*/ 279 h 2605"/>
                      <a:gd name="T88" fmla="*/ 62 w 714"/>
                      <a:gd name="T89" fmla="*/ 434 h 2605"/>
                      <a:gd name="T90" fmla="*/ 124 w 714"/>
                      <a:gd name="T91" fmla="*/ 558 h 2605"/>
                      <a:gd name="T92" fmla="*/ 186 w 714"/>
                      <a:gd name="T93" fmla="*/ 682 h 2605"/>
                      <a:gd name="T94" fmla="*/ 279 w 714"/>
                      <a:gd name="T95" fmla="*/ 868 h 2605"/>
                      <a:gd name="T96" fmla="*/ 433 w 714"/>
                      <a:gd name="T97" fmla="*/ 992 h 2605"/>
                      <a:gd name="T98" fmla="*/ 557 w 714"/>
                      <a:gd name="T99" fmla="*/ 1116 h 2605"/>
                      <a:gd name="T100" fmla="*/ 589 w 714"/>
                      <a:gd name="T101" fmla="*/ 1271 h 2605"/>
                      <a:gd name="T102" fmla="*/ 557 w 714"/>
                      <a:gd name="T103" fmla="*/ 1426 h 2605"/>
                      <a:gd name="T104" fmla="*/ 557 w 714"/>
                      <a:gd name="T105" fmla="*/ 1550 h 2605"/>
                      <a:gd name="T106" fmla="*/ 527 w 714"/>
                      <a:gd name="T107" fmla="*/ 1736 h 2605"/>
                      <a:gd name="T108" fmla="*/ 527 w 714"/>
                      <a:gd name="T109" fmla="*/ 1828 h 2605"/>
                      <a:gd name="T110" fmla="*/ 496 w 714"/>
                      <a:gd name="T111" fmla="*/ 1952 h 2605"/>
                      <a:gd name="T112" fmla="*/ 496 w 714"/>
                      <a:gd name="T113" fmla="*/ 2139 h 2605"/>
                      <a:gd name="T114" fmla="*/ 433 w 714"/>
                      <a:gd name="T115" fmla="*/ 2293 h 2605"/>
                      <a:gd name="T116" fmla="*/ 403 w 714"/>
                      <a:gd name="T117" fmla="*/ 2356 h 2605"/>
                      <a:gd name="T118" fmla="*/ 372 w 714"/>
                      <a:gd name="T119" fmla="*/ 2572 h 2605"/>
                      <a:gd name="T120" fmla="*/ 433 w 714"/>
                      <a:gd name="T121" fmla="*/ 2572 h 26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714" h="2605">
                        <a:moveTo>
                          <a:pt x="433" y="2541"/>
                        </a:moveTo>
                        <a:lnTo>
                          <a:pt x="433" y="2541"/>
                        </a:lnTo>
                        <a:lnTo>
                          <a:pt x="433" y="2541"/>
                        </a:lnTo>
                        <a:cubicBezTo>
                          <a:pt x="433" y="2541"/>
                          <a:pt x="433" y="2541"/>
                          <a:pt x="465" y="2511"/>
                        </a:cubicBezTo>
                        <a:lnTo>
                          <a:pt x="465" y="2511"/>
                        </a:lnTo>
                        <a:lnTo>
                          <a:pt x="465" y="2511"/>
                        </a:lnTo>
                        <a:lnTo>
                          <a:pt x="465" y="2511"/>
                        </a:lnTo>
                        <a:lnTo>
                          <a:pt x="465" y="2480"/>
                        </a:lnTo>
                        <a:lnTo>
                          <a:pt x="465" y="2480"/>
                        </a:lnTo>
                        <a:cubicBezTo>
                          <a:pt x="465" y="2480"/>
                          <a:pt x="465" y="2480"/>
                          <a:pt x="465" y="2448"/>
                        </a:cubicBezTo>
                        <a:lnTo>
                          <a:pt x="465" y="2448"/>
                        </a:lnTo>
                        <a:lnTo>
                          <a:pt x="465" y="2448"/>
                        </a:lnTo>
                        <a:cubicBezTo>
                          <a:pt x="465" y="2417"/>
                          <a:pt x="465" y="2417"/>
                          <a:pt x="496" y="2417"/>
                        </a:cubicBezTo>
                        <a:lnTo>
                          <a:pt x="496" y="2387"/>
                        </a:lnTo>
                        <a:cubicBezTo>
                          <a:pt x="496" y="2387"/>
                          <a:pt x="496" y="2387"/>
                          <a:pt x="496" y="2356"/>
                        </a:cubicBezTo>
                        <a:lnTo>
                          <a:pt x="496" y="2356"/>
                        </a:lnTo>
                        <a:cubicBezTo>
                          <a:pt x="496" y="2356"/>
                          <a:pt x="496" y="2356"/>
                          <a:pt x="496" y="2324"/>
                        </a:cubicBezTo>
                        <a:lnTo>
                          <a:pt x="496" y="2324"/>
                        </a:lnTo>
                        <a:lnTo>
                          <a:pt x="496" y="2324"/>
                        </a:lnTo>
                        <a:lnTo>
                          <a:pt x="496" y="2293"/>
                        </a:lnTo>
                        <a:lnTo>
                          <a:pt x="496" y="2293"/>
                        </a:lnTo>
                        <a:cubicBezTo>
                          <a:pt x="496" y="2263"/>
                          <a:pt x="496" y="2263"/>
                          <a:pt x="496" y="2263"/>
                        </a:cubicBezTo>
                        <a:cubicBezTo>
                          <a:pt x="496" y="2263"/>
                          <a:pt x="527" y="2263"/>
                          <a:pt x="527" y="2232"/>
                        </a:cubicBezTo>
                        <a:lnTo>
                          <a:pt x="527" y="2232"/>
                        </a:lnTo>
                        <a:lnTo>
                          <a:pt x="527" y="2232"/>
                        </a:lnTo>
                        <a:lnTo>
                          <a:pt x="527" y="2232"/>
                        </a:lnTo>
                        <a:lnTo>
                          <a:pt x="527" y="2200"/>
                        </a:lnTo>
                        <a:cubicBezTo>
                          <a:pt x="527" y="2200"/>
                          <a:pt x="527" y="2200"/>
                          <a:pt x="527" y="2169"/>
                        </a:cubicBezTo>
                        <a:cubicBezTo>
                          <a:pt x="527" y="2169"/>
                          <a:pt x="527" y="2169"/>
                          <a:pt x="557" y="2169"/>
                        </a:cubicBezTo>
                        <a:cubicBezTo>
                          <a:pt x="557" y="2169"/>
                          <a:pt x="557" y="2139"/>
                          <a:pt x="557" y="2108"/>
                        </a:cubicBezTo>
                        <a:lnTo>
                          <a:pt x="557" y="2108"/>
                        </a:lnTo>
                        <a:lnTo>
                          <a:pt x="557" y="2076"/>
                        </a:lnTo>
                        <a:cubicBezTo>
                          <a:pt x="557" y="2076"/>
                          <a:pt x="557" y="2076"/>
                          <a:pt x="557" y="2046"/>
                        </a:cubicBezTo>
                        <a:cubicBezTo>
                          <a:pt x="557" y="2046"/>
                          <a:pt x="527" y="2046"/>
                          <a:pt x="527" y="2015"/>
                        </a:cubicBezTo>
                        <a:cubicBezTo>
                          <a:pt x="527" y="2015"/>
                          <a:pt x="527" y="2015"/>
                          <a:pt x="527" y="1984"/>
                        </a:cubicBezTo>
                        <a:lnTo>
                          <a:pt x="527" y="1984"/>
                        </a:lnTo>
                        <a:lnTo>
                          <a:pt x="527" y="1952"/>
                        </a:lnTo>
                        <a:lnTo>
                          <a:pt x="527" y="1952"/>
                        </a:lnTo>
                        <a:cubicBezTo>
                          <a:pt x="527" y="1922"/>
                          <a:pt x="527" y="1922"/>
                          <a:pt x="527" y="1922"/>
                        </a:cubicBezTo>
                        <a:lnTo>
                          <a:pt x="527" y="1922"/>
                        </a:lnTo>
                        <a:lnTo>
                          <a:pt x="527" y="1922"/>
                        </a:lnTo>
                        <a:cubicBezTo>
                          <a:pt x="557" y="1891"/>
                          <a:pt x="557" y="1891"/>
                          <a:pt x="557" y="1891"/>
                        </a:cubicBezTo>
                        <a:lnTo>
                          <a:pt x="557" y="1860"/>
                        </a:lnTo>
                        <a:lnTo>
                          <a:pt x="557" y="1860"/>
                        </a:lnTo>
                        <a:cubicBezTo>
                          <a:pt x="557" y="1828"/>
                          <a:pt x="557" y="1828"/>
                          <a:pt x="557" y="1828"/>
                        </a:cubicBezTo>
                        <a:lnTo>
                          <a:pt x="557" y="1828"/>
                        </a:lnTo>
                        <a:lnTo>
                          <a:pt x="557" y="1798"/>
                        </a:lnTo>
                        <a:lnTo>
                          <a:pt x="557" y="1798"/>
                        </a:lnTo>
                        <a:lnTo>
                          <a:pt x="557" y="1798"/>
                        </a:lnTo>
                        <a:cubicBezTo>
                          <a:pt x="557" y="1767"/>
                          <a:pt x="589" y="1736"/>
                          <a:pt x="589" y="1704"/>
                        </a:cubicBezTo>
                        <a:cubicBezTo>
                          <a:pt x="620" y="1704"/>
                          <a:pt x="620" y="1674"/>
                          <a:pt x="620" y="1674"/>
                        </a:cubicBezTo>
                        <a:lnTo>
                          <a:pt x="620" y="1674"/>
                        </a:lnTo>
                        <a:lnTo>
                          <a:pt x="620" y="1674"/>
                        </a:lnTo>
                        <a:lnTo>
                          <a:pt x="620" y="1674"/>
                        </a:lnTo>
                        <a:lnTo>
                          <a:pt x="620" y="1674"/>
                        </a:lnTo>
                        <a:cubicBezTo>
                          <a:pt x="620" y="1643"/>
                          <a:pt x="620" y="1643"/>
                          <a:pt x="620" y="1643"/>
                        </a:cubicBezTo>
                        <a:lnTo>
                          <a:pt x="651" y="1643"/>
                        </a:lnTo>
                        <a:lnTo>
                          <a:pt x="651" y="1643"/>
                        </a:lnTo>
                        <a:lnTo>
                          <a:pt x="651" y="1612"/>
                        </a:lnTo>
                        <a:lnTo>
                          <a:pt x="651" y="1612"/>
                        </a:lnTo>
                        <a:lnTo>
                          <a:pt x="651" y="1612"/>
                        </a:lnTo>
                        <a:lnTo>
                          <a:pt x="651" y="1580"/>
                        </a:lnTo>
                        <a:lnTo>
                          <a:pt x="620" y="1580"/>
                        </a:lnTo>
                        <a:lnTo>
                          <a:pt x="651" y="1550"/>
                        </a:lnTo>
                        <a:lnTo>
                          <a:pt x="651" y="1550"/>
                        </a:lnTo>
                        <a:lnTo>
                          <a:pt x="620" y="1519"/>
                        </a:lnTo>
                        <a:lnTo>
                          <a:pt x="651" y="1488"/>
                        </a:lnTo>
                        <a:lnTo>
                          <a:pt x="651" y="1488"/>
                        </a:lnTo>
                        <a:cubicBezTo>
                          <a:pt x="681" y="1488"/>
                          <a:pt x="681" y="1456"/>
                          <a:pt x="713" y="1456"/>
                        </a:cubicBezTo>
                        <a:lnTo>
                          <a:pt x="713" y="1456"/>
                        </a:lnTo>
                        <a:lnTo>
                          <a:pt x="713" y="1456"/>
                        </a:lnTo>
                        <a:lnTo>
                          <a:pt x="713" y="1426"/>
                        </a:lnTo>
                        <a:lnTo>
                          <a:pt x="713" y="1426"/>
                        </a:lnTo>
                        <a:lnTo>
                          <a:pt x="713" y="1426"/>
                        </a:lnTo>
                        <a:cubicBezTo>
                          <a:pt x="681" y="1426"/>
                          <a:pt x="681" y="1426"/>
                          <a:pt x="681" y="1395"/>
                        </a:cubicBezTo>
                        <a:lnTo>
                          <a:pt x="681" y="1395"/>
                        </a:lnTo>
                        <a:cubicBezTo>
                          <a:pt x="681" y="1364"/>
                          <a:pt x="681" y="1364"/>
                          <a:pt x="681" y="1364"/>
                        </a:cubicBezTo>
                        <a:lnTo>
                          <a:pt x="681" y="1364"/>
                        </a:lnTo>
                        <a:cubicBezTo>
                          <a:pt x="651" y="1364"/>
                          <a:pt x="651" y="1332"/>
                          <a:pt x="651" y="1302"/>
                        </a:cubicBezTo>
                        <a:lnTo>
                          <a:pt x="651" y="1302"/>
                        </a:lnTo>
                        <a:lnTo>
                          <a:pt x="651" y="1302"/>
                        </a:lnTo>
                        <a:lnTo>
                          <a:pt x="651" y="1302"/>
                        </a:lnTo>
                        <a:cubicBezTo>
                          <a:pt x="620" y="1271"/>
                          <a:pt x="620" y="1240"/>
                          <a:pt x="620" y="1240"/>
                        </a:cubicBezTo>
                        <a:lnTo>
                          <a:pt x="620" y="1240"/>
                        </a:lnTo>
                        <a:lnTo>
                          <a:pt x="620" y="1208"/>
                        </a:lnTo>
                        <a:lnTo>
                          <a:pt x="620" y="1208"/>
                        </a:lnTo>
                        <a:lnTo>
                          <a:pt x="620" y="1178"/>
                        </a:lnTo>
                        <a:lnTo>
                          <a:pt x="620" y="1178"/>
                        </a:lnTo>
                        <a:lnTo>
                          <a:pt x="620" y="1178"/>
                        </a:lnTo>
                        <a:lnTo>
                          <a:pt x="620" y="1178"/>
                        </a:lnTo>
                        <a:lnTo>
                          <a:pt x="620" y="1178"/>
                        </a:lnTo>
                        <a:lnTo>
                          <a:pt x="620" y="1147"/>
                        </a:lnTo>
                        <a:lnTo>
                          <a:pt x="620" y="1147"/>
                        </a:lnTo>
                        <a:lnTo>
                          <a:pt x="620" y="1116"/>
                        </a:lnTo>
                        <a:lnTo>
                          <a:pt x="589" y="1116"/>
                        </a:lnTo>
                        <a:lnTo>
                          <a:pt x="589" y="1116"/>
                        </a:lnTo>
                        <a:cubicBezTo>
                          <a:pt x="589" y="1116"/>
                          <a:pt x="589" y="1116"/>
                          <a:pt x="589" y="1084"/>
                        </a:cubicBezTo>
                        <a:lnTo>
                          <a:pt x="589" y="1084"/>
                        </a:lnTo>
                        <a:lnTo>
                          <a:pt x="557" y="1054"/>
                        </a:lnTo>
                        <a:lnTo>
                          <a:pt x="557" y="1054"/>
                        </a:lnTo>
                        <a:cubicBezTo>
                          <a:pt x="557" y="1054"/>
                          <a:pt x="557" y="1054"/>
                          <a:pt x="589" y="1023"/>
                        </a:cubicBezTo>
                        <a:cubicBezTo>
                          <a:pt x="589" y="1023"/>
                          <a:pt x="589" y="1023"/>
                          <a:pt x="589" y="992"/>
                        </a:cubicBezTo>
                        <a:lnTo>
                          <a:pt x="589" y="992"/>
                        </a:lnTo>
                        <a:lnTo>
                          <a:pt x="620" y="992"/>
                        </a:lnTo>
                        <a:lnTo>
                          <a:pt x="620" y="992"/>
                        </a:lnTo>
                        <a:lnTo>
                          <a:pt x="620" y="992"/>
                        </a:lnTo>
                        <a:cubicBezTo>
                          <a:pt x="589" y="992"/>
                          <a:pt x="589" y="960"/>
                          <a:pt x="589" y="930"/>
                        </a:cubicBezTo>
                        <a:lnTo>
                          <a:pt x="589" y="930"/>
                        </a:lnTo>
                        <a:lnTo>
                          <a:pt x="589" y="930"/>
                        </a:lnTo>
                        <a:lnTo>
                          <a:pt x="589" y="930"/>
                        </a:lnTo>
                        <a:cubicBezTo>
                          <a:pt x="589" y="899"/>
                          <a:pt x="589" y="899"/>
                          <a:pt x="589" y="899"/>
                        </a:cubicBezTo>
                        <a:lnTo>
                          <a:pt x="589" y="899"/>
                        </a:lnTo>
                        <a:cubicBezTo>
                          <a:pt x="589" y="868"/>
                          <a:pt x="589" y="868"/>
                          <a:pt x="589" y="868"/>
                        </a:cubicBezTo>
                        <a:lnTo>
                          <a:pt x="620" y="868"/>
                        </a:lnTo>
                        <a:lnTo>
                          <a:pt x="620" y="868"/>
                        </a:lnTo>
                        <a:cubicBezTo>
                          <a:pt x="620" y="868"/>
                          <a:pt x="620" y="868"/>
                          <a:pt x="620" y="837"/>
                        </a:cubicBezTo>
                        <a:lnTo>
                          <a:pt x="589" y="837"/>
                        </a:lnTo>
                        <a:cubicBezTo>
                          <a:pt x="589" y="806"/>
                          <a:pt x="589" y="806"/>
                          <a:pt x="620" y="806"/>
                        </a:cubicBezTo>
                        <a:lnTo>
                          <a:pt x="620" y="806"/>
                        </a:lnTo>
                        <a:cubicBezTo>
                          <a:pt x="620" y="775"/>
                          <a:pt x="620" y="775"/>
                          <a:pt x="620" y="775"/>
                        </a:cubicBezTo>
                        <a:lnTo>
                          <a:pt x="620" y="775"/>
                        </a:lnTo>
                        <a:lnTo>
                          <a:pt x="620" y="775"/>
                        </a:lnTo>
                        <a:lnTo>
                          <a:pt x="620" y="775"/>
                        </a:lnTo>
                        <a:lnTo>
                          <a:pt x="620" y="775"/>
                        </a:lnTo>
                        <a:cubicBezTo>
                          <a:pt x="620" y="743"/>
                          <a:pt x="620" y="743"/>
                          <a:pt x="620" y="743"/>
                        </a:cubicBezTo>
                        <a:lnTo>
                          <a:pt x="620" y="743"/>
                        </a:lnTo>
                        <a:cubicBezTo>
                          <a:pt x="620" y="713"/>
                          <a:pt x="589" y="682"/>
                          <a:pt x="589" y="682"/>
                        </a:cubicBezTo>
                        <a:lnTo>
                          <a:pt x="589" y="682"/>
                        </a:lnTo>
                        <a:lnTo>
                          <a:pt x="589" y="682"/>
                        </a:lnTo>
                        <a:lnTo>
                          <a:pt x="589" y="682"/>
                        </a:lnTo>
                        <a:cubicBezTo>
                          <a:pt x="557" y="682"/>
                          <a:pt x="557" y="682"/>
                          <a:pt x="557" y="682"/>
                        </a:cubicBezTo>
                        <a:lnTo>
                          <a:pt x="557" y="682"/>
                        </a:lnTo>
                        <a:lnTo>
                          <a:pt x="557" y="682"/>
                        </a:lnTo>
                        <a:lnTo>
                          <a:pt x="557" y="682"/>
                        </a:lnTo>
                        <a:lnTo>
                          <a:pt x="557" y="682"/>
                        </a:lnTo>
                        <a:cubicBezTo>
                          <a:pt x="527" y="682"/>
                          <a:pt x="527" y="651"/>
                          <a:pt x="527" y="620"/>
                        </a:cubicBezTo>
                        <a:lnTo>
                          <a:pt x="527" y="620"/>
                        </a:lnTo>
                        <a:lnTo>
                          <a:pt x="527" y="620"/>
                        </a:lnTo>
                        <a:cubicBezTo>
                          <a:pt x="496" y="620"/>
                          <a:pt x="496" y="620"/>
                          <a:pt x="496" y="620"/>
                        </a:cubicBezTo>
                        <a:cubicBezTo>
                          <a:pt x="496" y="620"/>
                          <a:pt x="496" y="620"/>
                          <a:pt x="465" y="620"/>
                        </a:cubicBezTo>
                        <a:lnTo>
                          <a:pt x="465" y="620"/>
                        </a:lnTo>
                        <a:lnTo>
                          <a:pt x="465" y="620"/>
                        </a:lnTo>
                        <a:lnTo>
                          <a:pt x="465" y="620"/>
                        </a:lnTo>
                        <a:lnTo>
                          <a:pt x="465" y="620"/>
                        </a:lnTo>
                        <a:cubicBezTo>
                          <a:pt x="465" y="620"/>
                          <a:pt x="433" y="620"/>
                          <a:pt x="433" y="589"/>
                        </a:cubicBezTo>
                        <a:lnTo>
                          <a:pt x="433" y="589"/>
                        </a:lnTo>
                        <a:lnTo>
                          <a:pt x="433" y="589"/>
                        </a:lnTo>
                        <a:cubicBezTo>
                          <a:pt x="403" y="589"/>
                          <a:pt x="403" y="589"/>
                          <a:pt x="403" y="558"/>
                        </a:cubicBezTo>
                        <a:cubicBezTo>
                          <a:pt x="403" y="558"/>
                          <a:pt x="372" y="558"/>
                          <a:pt x="372" y="527"/>
                        </a:cubicBezTo>
                        <a:lnTo>
                          <a:pt x="372" y="527"/>
                        </a:lnTo>
                        <a:lnTo>
                          <a:pt x="372" y="527"/>
                        </a:lnTo>
                        <a:lnTo>
                          <a:pt x="372" y="527"/>
                        </a:lnTo>
                        <a:cubicBezTo>
                          <a:pt x="372" y="527"/>
                          <a:pt x="372" y="527"/>
                          <a:pt x="372" y="496"/>
                        </a:cubicBezTo>
                        <a:lnTo>
                          <a:pt x="372" y="496"/>
                        </a:lnTo>
                        <a:lnTo>
                          <a:pt x="341" y="465"/>
                        </a:lnTo>
                        <a:cubicBezTo>
                          <a:pt x="341" y="434"/>
                          <a:pt x="341" y="434"/>
                          <a:pt x="341" y="434"/>
                        </a:cubicBezTo>
                        <a:lnTo>
                          <a:pt x="341" y="434"/>
                        </a:lnTo>
                        <a:cubicBezTo>
                          <a:pt x="341" y="403"/>
                          <a:pt x="341" y="403"/>
                          <a:pt x="341" y="403"/>
                        </a:cubicBezTo>
                        <a:lnTo>
                          <a:pt x="341" y="403"/>
                        </a:lnTo>
                        <a:lnTo>
                          <a:pt x="341" y="403"/>
                        </a:lnTo>
                        <a:lnTo>
                          <a:pt x="341" y="372"/>
                        </a:lnTo>
                        <a:lnTo>
                          <a:pt x="341" y="372"/>
                        </a:lnTo>
                        <a:lnTo>
                          <a:pt x="341" y="372"/>
                        </a:lnTo>
                        <a:lnTo>
                          <a:pt x="372" y="341"/>
                        </a:lnTo>
                        <a:lnTo>
                          <a:pt x="372" y="341"/>
                        </a:lnTo>
                        <a:lnTo>
                          <a:pt x="372" y="341"/>
                        </a:lnTo>
                        <a:lnTo>
                          <a:pt x="372" y="341"/>
                        </a:lnTo>
                        <a:lnTo>
                          <a:pt x="372" y="341"/>
                        </a:lnTo>
                        <a:lnTo>
                          <a:pt x="372" y="341"/>
                        </a:lnTo>
                        <a:cubicBezTo>
                          <a:pt x="372" y="310"/>
                          <a:pt x="372" y="310"/>
                          <a:pt x="372" y="310"/>
                        </a:cubicBezTo>
                        <a:lnTo>
                          <a:pt x="372" y="310"/>
                        </a:lnTo>
                        <a:cubicBezTo>
                          <a:pt x="372" y="279"/>
                          <a:pt x="372" y="279"/>
                          <a:pt x="372" y="279"/>
                        </a:cubicBezTo>
                        <a:cubicBezTo>
                          <a:pt x="403" y="248"/>
                          <a:pt x="403" y="248"/>
                          <a:pt x="403" y="248"/>
                        </a:cubicBezTo>
                        <a:lnTo>
                          <a:pt x="403" y="248"/>
                        </a:lnTo>
                        <a:lnTo>
                          <a:pt x="403" y="248"/>
                        </a:lnTo>
                        <a:cubicBezTo>
                          <a:pt x="433" y="248"/>
                          <a:pt x="433" y="248"/>
                          <a:pt x="433" y="217"/>
                        </a:cubicBezTo>
                        <a:cubicBezTo>
                          <a:pt x="433" y="217"/>
                          <a:pt x="465" y="217"/>
                          <a:pt x="465" y="186"/>
                        </a:cubicBezTo>
                        <a:lnTo>
                          <a:pt x="496" y="186"/>
                        </a:lnTo>
                        <a:lnTo>
                          <a:pt x="496" y="186"/>
                        </a:lnTo>
                        <a:lnTo>
                          <a:pt x="527" y="186"/>
                        </a:lnTo>
                        <a:lnTo>
                          <a:pt x="527" y="186"/>
                        </a:lnTo>
                        <a:lnTo>
                          <a:pt x="527" y="186"/>
                        </a:lnTo>
                        <a:cubicBezTo>
                          <a:pt x="527" y="155"/>
                          <a:pt x="527" y="155"/>
                          <a:pt x="527" y="155"/>
                        </a:cubicBezTo>
                        <a:lnTo>
                          <a:pt x="527" y="124"/>
                        </a:lnTo>
                        <a:lnTo>
                          <a:pt x="527" y="124"/>
                        </a:lnTo>
                        <a:lnTo>
                          <a:pt x="527" y="124"/>
                        </a:lnTo>
                        <a:lnTo>
                          <a:pt x="527" y="124"/>
                        </a:lnTo>
                        <a:lnTo>
                          <a:pt x="496" y="124"/>
                        </a:lnTo>
                        <a:lnTo>
                          <a:pt x="465" y="124"/>
                        </a:lnTo>
                        <a:cubicBezTo>
                          <a:pt x="465" y="124"/>
                          <a:pt x="465" y="124"/>
                          <a:pt x="433" y="124"/>
                        </a:cubicBezTo>
                        <a:lnTo>
                          <a:pt x="433" y="124"/>
                        </a:lnTo>
                        <a:cubicBezTo>
                          <a:pt x="403" y="124"/>
                          <a:pt x="372" y="124"/>
                          <a:pt x="372" y="93"/>
                        </a:cubicBezTo>
                        <a:lnTo>
                          <a:pt x="372" y="62"/>
                        </a:lnTo>
                        <a:lnTo>
                          <a:pt x="372" y="62"/>
                        </a:lnTo>
                        <a:lnTo>
                          <a:pt x="372" y="31"/>
                        </a:lnTo>
                        <a:lnTo>
                          <a:pt x="372" y="31"/>
                        </a:lnTo>
                        <a:lnTo>
                          <a:pt x="341" y="31"/>
                        </a:lnTo>
                        <a:cubicBezTo>
                          <a:pt x="341" y="31"/>
                          <a:pt x="309" y="31"/>
                          <a:pt x="309" y="0"/>
                        </a:cubicBezTo>
                        <a:lnTo>
                          <a:pt x="309" y="0"/>
                        </a:lnTo>
                        <a:lnTo>
                          <a:pt x="309" y="31"/>
                        </a:lnTo>
                        <a:cubicBezTo>
                          <a:pt x="309" y="31"/>
                          <a:pt x="309" y="31"/>
                          <a:pt x="279" y="31"/>
                        </a:cubicBezTo>
                        <a:cubicBezTo>
                          <a:pt x="279" y="62"/>
                          <a:pt x="279" y="62"/>
                          <a:pt x="279" y="62"/>
                        </a:cubicBezTo>
                        <a:lnTo>
                          <a:pt x="279" y="62"/>
                        </a:lnTo>
                        <a:lnTo>
                          <a:pt x="279" y="62"/>
                        </a:lnTo>
                        <a:cubicBezTo>
                          <a:pt x="279" y="93"/>
                          <a:pt x="248" y="124"/>
                          <a:pt x="186" y="124"/>
                        </a:cubicBezTo>
                        <a:cubicBezTo>
                          <a:pt x="155" y="124"/>
                          <a:pt x="155" y="155"/>
                          <a:pt x="155" y="155"/>
                        </a:cubicBezTo>
                        <a:cubicBezTo>
                          <a:pt x="155" y="186"/>
                          <a:pt x="124" y="217"/>
                          <a:pt x="124" y="248"/>
                        </a:cubicBezTo>
                        <a:cubicBezTo>
                          <a:pt x="124" y="248"/>
                          <a:pt x="124" y="248"/>
                          <a:pt x="124" y="279"/>
                        </a:cubicBezTo>
                        <a:lnTo>
                          <a:pt x="92" y="279"/>
                        </a:lnTo>
                        <a:cubicBezTo>
                          <a:pt x="92" y="310"/>
                          <a:pt x="92" y="310"/>
                          <a:pt x="92" y="310"/>
                        </a:cubicBezTo>
                        <a:cubicBezTo>
                          <a:pt x="62" y="310"/>
                          <a:pt x="62" y="310"/>
                          <a:pt x="62" y="310"/>
                        </a:cubicBezTo>
                        <a:lnTo>
                          <a:pt x="62" y="310"/>
                        </a:lnTo>
                        <a:cubicBezTo>
                          <a:pt x="62" y="279"/>
                          <a:pt x="31" y="279"/>
                          <a:pt x="31" y="248"/>
                        </a:cubicBezTo>
                        <a:lnTo>
                          <a:pt x="31" y="248"/>
                        </a:lnTo>
                        <a:lnTo>
                          <a:pt x="31" y="248"/>
                        </a:lnTo>
                        <a:lnTo>
                          <a:pt x="31" y="248"/>
                        </a:lnTo>
                        <a:cubicBezTo>
                          <a:pt x="31" y="248"/>
                          <a:pt x="31" y="248"/>
                          <a:pt x="0" y="248"/>
                        </a:cubicBezTo>
                        <a:lnTo>
                          <a:pt x="0" y="248"/>
                        </a:lnTo>
                        <a:cubicBezTo>
                          <a:pt x="0" y="279"/>
                          <a:pt x="0" y="279"/>
                          <a:pt x="0" y="279"/>
                        </a:cubicBezTo>
                        <a:lnTo>
                          <a:pt x="0" y="279"/>
                        </a:lnTo>
                        <a:lnTo>
                          <a:pt x="0" y="310"/>
                        </a:lnTo>
                        <a:lnTo>
                          <a:pt x="0" y="310"/>
                        </a:lnTo>
                        <a:cubicBezTo>
                          <a:pt x="0" y="310"/>
                          <a:pt x="31" y="341"/>
                          <a:pt x="62" y="372"/>
                        </a:cubicBezTo>
                        <a:lnTo>
                          <a:pt x="62" y="372"/>
                        </a:lnTo>
                        <a:cubicBezTo>
                          <a:pt x="62" y="403"/>
                          <a:pt x="62" y="403"/>
                          <a:pt x="62" y="434"/>
                        </a:cubicBezTo>
                        <a:lnTo>
                          <a:pt x="92" y="434"/>
                        </a:lnTo>
                        <a:lnTo>
                          <a:pt x="92" y="465"/>
                        </a:lnTo>
                        <a:cubicBezTo>
                          <a:pt x="92" y="465"/>
                          <a:pt x="92" y="465"/>
                          <a:pt x="124" y="465"/>
                        </a:cubicBezTo>
                        <a:cubicBezTo>
                          <a:pt x="124" y="496"/>
                          <a:pt x="124" y="527"/>
                          <a:pt x="124" y="527"/>
                        </a:cubicBezTo>
                        <a:cubicBezTo>
                          <a:pt x="124" y="527"/>
                          <a:pt x="124" y="527"/>
                          <a:pt x="124" y="558"/>
                        </a:cubicBezTo>
                        <a:lnTo>
                          <a:pt x="155" y="589"/>
                        </a:lnTo>
                        <a:cubicBezTo>
                          <a:pt x="186" y="620"/>
                          <a:pt x="186" y="620"/>
                          <a:pt x="186" y="651"/>
                        </a:cubicBezTo>
                        <a:cubicBezTo>
                          <a:pt x="186" y="682"/>
                          <a:pt x="186" y="682"/>
                          <a:pt x="186" y="682"/>
                        </a:cubicBezTo>
                        <a:lnTo>
                          <a:pt x="186" y="682"/>
                        </a:lnTo>
                        <a:lnTo>
                          <a:pt x="186" y="682"/>
                        </a:lnTo>
                        <a:cubicBezTo>
                          <a:pt x="186" y="682"/>
                          <a:pt x="186" y="682"/>
                          <a:pt x="217" y="713"/>
                        </a:cubicBezTo>
                        <a:cubicBezTo>
                          <a:pt x="217" y="713"/>
                          <a:pt x="217" y="743"/>
                          <a:pt x="248" y="743"/>
                        </a:cubicBezTo>
                        <a:cubicBezTo>
                          <a:pt x="248" y="775"/>
                          <a:pt x="248" y="806"/>
                          <a:pt x="248" y="806"/>
                        </a:cubicBezTo>
                        <a:cubicBezTo>
                          <a:pt x="248" y="837"/>
                          <a:pt x="248" y="837"/>
                          <a:pt x="248" y="837"/>
                        </a:cubicBezTo>
                        <a:cubicBezTo>
                          <a:pt x="248" y="868"/>
                          <a:pt x="248" y="868"/>
                          <a:pt x="279" y="868"/>
                        </a:cubicBezTo>
                        <a:lnTo>
                          <a:pt x="279" y="868"/>
                        </a:lnTo>
                        <a:lnTo>
                          <a:pt x="309" y="899"/>
                        </a:lnTo>
                        <a:cubicBezTo>
                          <a:pt x="341" y="899"/>
                          <a:pt x="341" y="930"/>
                          <a:pt x="341" y="930"/>
                        </a:cubicBezTo>
                        <a:cubicBezTo>
                          <a:pt x="372" y="930"/>
                          <a:pt x="372" y="960"/>
                          <a:pt x="372" y="960"/>
                        </a:cubicBezTo>
                        <a:cubicBezTo>
                          <a:pt x="403" y="960"/>
                          <a:pt x="433" y="992"/>
                          <a:pt x="433" y="992"/>
                        </a:cubicBezTo>
                        <a:cubicBezTo>
                          <a:pt x="433" y="992"/>
                          <a:pt x="433" y="992"/>
                          <a:pt x="465" y="992"/>
                        </a:cubicBezTo>
                        <a:lnTo>
                          <a:pt x="496" y="1023"/>
                        </a:lnTo>
                        <a:cubicBezTo>
                          <a:pt x="496" y="1054"/>
                          <a:pt x="496" y="1054"/>
                          <a:pt x="527" y="1054"/>
                        </a:cubicBezTo>
                        <a:lnTo>
                          <a:pt x="527" y="1054"/>
                        </a:lnTo>
                        <a:cubicBezTo>
                          <a:pt x="557" y="1084"/>
                          <a:pt x="557" y="1084"/>
                          <a:pt x="557" y="1116"/>
                        </a:cubicBezTo>
                        <a:cubicBezTo>
                          <a:pt x="589" y="1116"/>
                          <a:pt x="589" y="1147"/>
                          <a:pt x="589" y="1208"/>
                        </a:cubicBezTo>
                        <a:lnTo>
                          <a:pt x="589" y="1208"/>
                        </a:lnTo>
                        <a:lnTo>
                          <a:pt x="589" y="1240"/>
                        </a:lnTo>
                        <a:lnTo>
                          <a:pt x="589" y="1271"/>
                        </a:lnTo>
                        <a:lnTo>
                          <a:pt x="589" y="1271"/>
                        </a:lnTo>
                        <a:lnTo>
                          <a:pt x="589" y="1271"/>
                        </a:lnTo>
                        <a:cubicBezTo>
                          <a:pt x="589" y="1271"/>
                          <a:pt x="589" y="1302"/>
                          <a:pt x="589" y="1332"/>
                        </a:cubicBezTo>
                        <a:cubicBezTo>
                          <a:pt x="589" y="1364"/>
                          <a:pt x="589" y="1364"/>
                          <a:pt x="589" y="1395"/>
                        </a:cubicBezTo>
                        <a:lnTo>
                          <a:pt x="589" y="1395"/>
                        </a:lnTo>
                        <a:cubicBezTo>
                          <a:pt x="589" y="1426"/>
                          <a:pt x="589" y="1426"/>
                          <a:pt x="557" y="1426"/>
                        </a:cubicBezTo>
                        <a:cubicBezTo>
                          <a:pt x="557" y="1456"/>
                          <a:pt x="557" y="1456"/>
                          <a:pt x="557" y="1456"/>
                        </a:cubicBezTo>
                        <a:cubicBezTo>
                          <a:pt x="589" y="1456"/>
                          <a:pt x="557" y="1488"/>
                          <a:pt x="557" y="1519"/>
                        </a:cubicBezTo>
                        <a:lnTo>
                          <a:pt x="557" y="1519"/>
                        </a:lnTo>
                        <a:cubicBezTo>
                          <a:pt x="557" y="1519"/>
                          <a:pt x="557" y="1519"/>
                          <a:pt x="557" y="1550"/>
                        </a:cubicBezTo>
                        <a:lnTo>
                          <a:pt x="557" y="1550"/>
                        </a:lnTo>
                        <a:cubicBezTo>
                          <a:pt x="557" y="1580"/>
                          <a:pt x="557" y="1580"/>
                          <a:pt x="557" y="1612"/>
                        </a:cubicBezTo>
                        <a:lnTo>
                          <a:pt x="557" y="1643"/>
                        </a:lnTo>
                        <a:cubicBezTo>
                          <a:pt x="557" y="1643"/>
                          <a:pt x="557" y="1643"/>
                          <a:pt x="557" y="1674"/>
                        </a:cubicBezTo>
                        <a:lnTo>
                          <a:pt x="557" y="1704"/>
                        </a:lnTo>
                        <a:cubicBezTo>
                          <a:pt x="557" y="1704"/>
                          <a:pt x="557" y="1736"/>
                          <a:pt x="527" y="1736"/>
                        </a:cubicBezTo>
                        <a:lnTo>
                          <a:pt x="527" y="1767"/>
                        </a:lnTo>
                        <a:cubicBezTo>
                          <a:pt x="527" y="1798"/>
                          <a:pt x="527" y="1798"/>
                          <a:pt x="527" y="1798"/>
                        </a:cubicBezTo>
                        <a:lnTo>
                          <a:pt x="527" y="1798"/>
                        </a:lnTo>
                        <a:lnTo>
                          <a:pt x="527" y="1798"/>
                        </a:lnTo>
                        <a:lnTo>
                          <a:pt x="527" y="1828"/>
                        </a:lnTo>
                        <a:lnTo>
                          <a:pt x="527" y="1828"/>
                        </a:lnTo>
                        <a:cubicBezTo>
                          <a:pt x="527" y="1828"/>
                          <a:pt x="527" y="1828"/>
                          <a:pt x="527" y="1860"/>
                        </a:cubicBezTo>
                        <a:cubicBezTo>
                          <a:pt x="527" y="1860"/>
                          <a:pt x="527" y="1891"/>
                          <a:pt x="496" y="1891"/>
                        </a:cubicBezTo>
                        <a:lnTo>
                          <a:pt x="496" y="1922"/>
                        </a:lnTo>
                        <a:cubicBezTo>
                          <a:pt x="496" y="1922"/>
                          <a:pt x="496" y="1922"/>
                          <a:pt x="496" y="1952"/>
                        </a:cubicBezTo>
                        <a:cubicBezTo>
                          <a:pt x="496" y="1952"/>
                          <a:pt x="496" y="1952"/>
                          <a:pt x="496" y="1984"/>
                        </a:cubicBezTo>
                        <a:cubicBezTo>
                          <a:pt x="527" y="1984"/>
                          <a:pt x="496" y="2046"/>
                          <a:pt x="496" y="2046"/>
                        </a:cubicBezTo>
                        <a:lnTo>
                          <a:pt x="496" y="2076"/>
                        </a:lnTo>
                        <a:cubicBezTo>
                          <a:pt x="496" y="2076"/>
                          <a:pt x="496" y="2108"/>
                          <a:pt x="496" y="2139"/>
                        </a:cubicBezTo>
                        <a:lnTo>
                          <a:pt x="496" y="2139"/>
                        </a:lnTo>
                        <a:cubicBezTo>
                          <a:pt x="496" y="2139"/>
                          <a:pt x="496" y="2139"/>
                          <a:pt x="496" y="2169"/>
                        </a:cubicBezTo>
                        <a:cubicBezTo>
                          <a:pt x="496" y="2169"/>
                          <a:pt x="496" y="2200"/>
                          <a:pt x="465" y="2232"/>
                        </a:cubicBezTo>
                        <a:lnTo>
                          <a:pt x="433" y="2263"/>
                        </a:lnTo>
                        <a:lnTo>
                          <a:pt x="433" y="2293"/>
                        </a:lnTo>
                        <a:lnTo>
                          <a:pt x="433" y="2293"/>
                        </a:lnTo>
                        <a:cubicBezTo>
                          <a:pt x="433" y="2293"/>
                          <a:pt x="433" y="2293"/>
                          <a:pt x="433" y="2324"/>
                        </a:cubicBezTo>
                        <a:lnTo>
                          <a:pt x="403" y="2324"/>
                        </a:lnTo>
                        <a:lnTo>
                          <a:pt x="403" y="2324"/>
                        </a:lnTo>
                        <a:cubicBezTo>
                          <a:pt x="403" y="2356"/>
                          <a:pt x="403" y="2356"/>
                          <a:pt x="403" y="2356"/>
                        </a:cubicBezTo>
                        <a:lnTo>
                          <a:pt x="403" y="2356"/>
                        </a:lnTo>
                        <a:cubicBezTo>
                          <a:pt x="403" y="2387"/>
                          <a:pt x="403" y="2387"/>
                          <a:pt x="403" y="2417"/>
                        </a:cubicBezTo>
                        <a:lnTo>
                          <a:pt x="403" y="2417"/>
                        </a:lnTo>
                        <a:lnTo>
                          <a:pt x="403" y="2448"/>
                        </a:lnTo>
                        <a:cubicBezTo>
                          <a:pt x="403" y="2448"/>
                          <a:pt x="433" y="2480"/>
                          <a:pt x="403" y="2511"/>
                        </a:cubicBezTo>
                        <a:cubicBezTo>
                          <a:pt x="403" y="2541"/>
                          <a:pt x="372" y="2572"/>
                          <a:pt x="372" y="2572"/>
                        </a:cubicBezTo>
                        <a:lnTo>
                          <a:pt x="372" y="2572"/>
                        </a:lnTo>
                        <a:cubicBezTo>
                          <a:pt x="403" y="2572"/>
                          <a:pt x="403" y="2572"/>
                          <a:pt x="403" y="2572"/>
                        </a:cubicBezTo>
                        <a:lnTo>
                          <a:pt x="433" y="2572"/>
                        </a:lnTo>
                        <a:lnTo>
                          <a:pt x="433" y="2572"/>
                        </a:lnTo>
                        <a:lnTo>
                          <a:pt x="433" y="2572"/>
                        </a:lnTo>
                        <a:lnTo>
                          <a:pt x="433" y="2572"/>
                        </a:lnTo>
                        <a:cubicBezTo>
                          <a:pt x="465" y="2604"/>
                          <a:pt x="465" y="2604"/>
                          <a:pt x="465" y="2604"/>
                        </a:cubicBezTo>
                        <a:cubicBezTo>
                          <a:pt x="465" y="2604"/>
                          <a:pt x="433" y="2572"/>
                          <a:pt x="433" y="254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7" name="Freeform 161">
                    <a:extLst>
                      <a:ext uri="{FF2B5EF4-FFF2-40B4-BE49-F238E27FC236}">
                        <a16:creationId xmlns:a16="http://schemas.microsoft.com/office/drawing/2014/main" id="{4E2E4E5C-2A51-448B-85BB-A9DE16EC34A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84400" y="3810000"/>
                    <a:ext cx="33338" cy="34925"/>
                  </a:xfrm>
                  <a:custGeom>
                    <a:avLst/>
                    <a:gdLst>
                      <a:gd name="T0" fmla="*/ 92 w 93"/>
                      <a:gd name="T1" fmla="*/ 63 h 95"/>
                      <a:gd name="T2" fmla="*/ 92 w 93"/>
                      <a:gd name="T3" fmla="*/ 63 h 95"/>
                      <a:gd name="T4" fmla="*/ 31 w 93"/>
                      <a:gd name="T5" fmla="*/ 31 h 95"/>
                      <a:gd name="T6" fmla="*/ 31 w 93"/>
                      <a:gd name="T7" fmla="*/ 0 h 95"/>
                      <a:gd name="T8" fmla="*/ 31 w 93"/>
                      <a:gd name="T9" fmla="*/ 0 h 95"/>
                      <a:gd name="T10" fmla="*/ 31 w 93"/>
                      <a:gd name="T11" fmla="*/ 0 h 95"/>
                      <a:gd name="T12" fmla="*/ 0 w 93"/>
                      <a:gd name="T13" fmla="*/ 0 h 95"/>
                      <a:gd name="T14" fmla="*/ 0 w 93"/>
                      <a:gd name="T15" fmla="*/ 0 h 95"/>
                      <a:gd name="T16" fmla="*/ 31 w 93"/>
                      <a:gd name="T17" fmla="*/ 63 h 95"/>
                      <a:gd name="T18" fmla="*/ 31 w 93"/>
                      <a:gd name="T19" fmla="*/ 94 h 95"/>
                      <a:gd name="T20" fmla="*/ 31 w 93"/>
                      <a:gd name="T21" fmla="*/ 94 h 95"/>
                      <a:gd name="T22" fmla="*/ 62 w 93"/>
                      <a:gd name="T23" fmla="*/ 94 h 95"/>
                      <a:gd name="T24" fmla="*/ 92 w 93"/>
                      <a:gd name="T25" fmla="*/ 94 h 95"/>
                      <a:gd name="T26" fmla="*/ 92 w 93"/>
                      <a:gd name="T27" fmla="*/ 94 h 95"/>
                      <a:gd name="T28" fmla="*/ 92 w 93"/>
                      <a:gd name="T29" fmla="*/ 94 h 95"/>
                      <a:gd name="T30" fmla="*/ 92 w 93"/>
                      <a:gd name="T31" fmla="*/ 6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93" h="95">
                        <a:moveTo>
                          <a:pt x="92" y="63"/>
                        </a:moveTo>
                        <a:lnTo>
                          <a:pt x="92" y="63"/>
                        </a:lnTo>
                        <a:cubicBezTo>
                          <a:pt x="62" y="63"/>
                          <a:pt x="62" y="63"/>
                          <a:pt x="31" y="31"/>
                        </a:cubicBezTo>
                        <a:cubicBezTo>
                          <a:pt x="31" y="31"/>
                          <a:pt x="31" y="31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0"/>
                        </a:lnTo>
                        <a:cubicBezTo>
                          <a:pt x="31" y="0"/>
                          <a:pt x="31" y="31"/>
                          <a:pt x="31" y="63"/>
                        </a:cubicBezTo>
                        <a:cubicBezTo>
                          <a:pt x="31" y="63"/>
                          <a:pt x="31" y="63"/>
                          <a:pt x="31" y="94"/>
                        </a:cubicBezTo>
                        <a:lnTo>
                          <a:pt x="31" y="94"/>
                        </a:lnTo>
                        <a:lnTo>
                          <a:pt x="62" y="94"/>
                        </a:lnTo>
                        <a:cubicBezTo>
                          <a:pt x="92" y="94"/>
                          <a:pt x="92" y="94"/>
                          <a:pt x="92" y="94"/>
                        </a:cubicBezTo>
                        <a:lnTo>
                          <a:pt x="92" y="94"/>
                        </a:lnTo>
                        <a:lnTo>
                          <a:pt x="92" y="94"/>
                        </a:lnTo>
                        <a:cubicBezTo>
                          <a:pt x="92" y="63"/>
                          <a:pt x="92" y="63"/>
                          <a:pt x="92" y="6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8" name="Freeform 162">
                    <a:extLst>
                      <a:ext uri="{FF2B5EF4-FFF2-40B4-BE49-F238E27FC236}">
                        <a16:creationId xmlns:a16="http://schemas.microsoft.com/office/drawing/2014/main" id="{4424A6F0-8607-418D-9773-9234404AC8E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51050" y="2751138"/>
                    <a:ext cx="1588" cy="11112"/>
                  </a:xfrm>
                  <a:custGeom>
                    <a:avLst/>
                    <a:gdLst>
                      <a:gd name="T0" fmla="*/ 0 w 1"/>
                      <a:gd name="T1" fmla="*/ 31 h 32"/>
                      <a:gd name="T2" fmla="*/ 0 w 1"/>
                      <a:gd name="T3" fmla="*/ 31 h 32"/>
                      <a:gd name="T4" fmla="*/ 0 w 1"/>
                      <a:gd name="T5" fmla="*/ 31 h 32"/>
                      <a:gd name="T6" fmla="*/ 0 w 1"/>
                      <a:gd name="T7" fmla="*/ 0 h 32"/>
                      <a:gd name="T8" fmla="*/ 0 w 1"/>
                      <a:gd name="T9" fmla="*/ 0 h 32"/>
                      <a:gd name="T10" fmla="*/ 0 w 1"/>
                      <a:gd name="T11" fmla="*/ 0 h 32"/>
                      <a:gd name="T12" fmla="*/ 0 w 1"/>
                      <a:gd name="T13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32">
                        <a:moveTo>
                          <a:pt x="0" y="31"/>
                        </a:move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3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9" name="Freeform 163">
                    <a:extLst>
                      <a:ext uri="{FF2B5EF4-FFF2-40B4-BE49-F238E27FC236}">
                        <a16:creationId xmlns:a16="http://schemas.microsoft.com/office/drawing/2014/main" id="{E428A35F-8A2E-4835-96FF-03545693BB9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39963" y="3867150"/>
                    <a:ext cx="1587" cy="1588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0" name="Freeform 164">
                    <a:extLst>
                      <a:ext uri="{FF2B5EF4-FFF2-40B4-BE49-F238E27FC236}">
                        <a16:creationId xmlns:a16="http://schemas.microsoft.com/office/drawing/2014/main" id="{71E3A9B3-9135-491C-A9C0-2D15306B898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17738" y="3654425"/>
                    <a:ext cx="11112" cy="22225"/>
                  </a:xfrm>
                  <a:custGeom>
                    <a:avLst/>
                    <a:gdLst>
                      <a:gd name="T0" fmla="*/ 0 w 33"/>
                      <a:gd name="T1" fmla="*/ 31 h 62"/>
                      <a:gd name="T2" fmla="*/ 0 w 33"/>
                      <a:gd name="T3" fmla="*/ 31 h 62"/>
                      <a:gd name="T4" fmla="*/ 32 w 33"/>
                      <a:gd name="T5" fmla="*/ 61 h 62"/>
                      <a:gd name="T6" fmla="*/ 32 w 33"/>
                      <a:gd name="T7" fmla="*/ 61 h 62"/>
                      <a:gd name="T8" fmla="*/ 32 w 33"/>
                      <a:gd name="T9" fmla="*/ 61 h 62"/>
                      <a:gd name="T10" fmla="*/ 32 w 33"/>
                      <a:gd name="T11" fmla="*/ 31 h 62"/>
                      <a:gd name="T12" fmla="*/ 32 w 33"/>
                      <a:gd name="T13" fmla="*/ 31 h 62"/>
                      <a:gd name="T14" fmla="*/ 32 w 33"/>
                      <a:gd name="T15" fmla="*/ 31 h 62"/>
                      <a:gd name="T16" fmla="*/ 0 w 33"/>
                      <a:gd name="T17" fmla="*/ 0 h 62"/>
                      <a:gd name="T18" fmla="*/ 0 w 33"/>
                      <a:gd name="T19" fmla="*/ 0 h 62"/>
                      <a:gd name="T20" fmla="*/ 0 w 33"/>
                      <a:gd name="T21" fmla="*/ 0 h 62"/>
                      <a:gd name="T22" fmla="*/ 0 w 33"/>
                      <a:gd name="T23" fmla="*/ 0 h 62"/>
                      <a:gd name="T24" fmla="*/ 0 w 33"/>
                      <a:gd name="T25" fmla="*/ 3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3" h="62">
                        <a:moveTo>
                          <a:pt x="0" y="31"/>
                        </a:moveTo>
                        <a:lnTo>
                          <a:pt x="0" y="31"/>
                        </a:lnTo>
                        <a:lnTo>
                          <a:pt x="32" y="61"/>
                        </a:lnTo>
                        <a:lnTo>
                          <a:pt x="32" y="61"/>
                        </a:lnTo>
                        <a:lnTo>
                          <a:pt x="32" y="61"/>
                        </a:lnTo>
                        <a:cubicBezTo>
                          <a:pt x="32" y="61"/>
                          <a:pt x="32" y="61"/>
                          <a:pt x="32" y="31"/>
                        </a:cubicBezTo>
                        <a:lnTo>
                          <a:pt x="32" y="31"/>
                        </a:lnTo>
                        <a:lnTo>
                          <a:pt x="32" y="31"/>
                        </a:lnTo>
                        <a:cubicBezTo>
                          <a:pt x="0" y="31"/>
                          <a:pt x="0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1"/>
                          <a:pt x="0" y="31"/>
                          <a:pt x="0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1" name="Freeform 165">
                    <a:extLst>
                      <a:ext uri="{FF2B5EF4-FFF2-40B4-BE49-F238E27FC236}">
                        <a16:creationId xmlns:a16="http://schemas.microsoft.com/office/drawing/2014/main" id="{DD041254-5A43-4BBB-90A8-EE4AA6AD41A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73288" y="3687763"/>
                    <a:ext cx="57150" cy="88900"/>
                  </a:xfrm>
                  <a:custGeom>
                    <a:avLst/>
                    <a:gdLst>
                      <a:gd name="T0" fmla="*/ 63 w 157"/>
                      <a:gd name="T1" fmla="*/ 248 h 249"/>
                      <a:gd name="T2" fmla="*/ 63 w 157"/>
                      <a:gd name="T3" fmla="*/ 248 h 249"/>
                      <a:gd name="T4" fmla="*/ 63 w 157"/>
                      <a:gd name="T5" fmla="*/ 248 h 249"/>
                      <a:gd name="T6" fmla="*/ 94 w 157"/>
                      <a:gd name="T7" fmla="*/ 248 h 249"/>
                      <a:gd name="T8" fmla="*/ 94 w 157"/>
                      <a:gd name="T9" fmla="*/ 248 h 249"/>
                      <a:gd name="T10" fmla="*/ 124 w 157"/>
                      <a:gd name="T11" fmla="*/ 217 h 249"/>
                      <a:gd name="T12" fmla="*/ 124 w 157"/>
                      <a:gd name="T13" fmla="*/ 217 h 249"/>
                      <a:gd name="T14" fmla="*/ 124 w 157"/>
                      <a:gd name="T15" fmla="*/ 217 h 249"/>
                      <a:gd name="T16" fmla="*/ 124 w 157"/>
                      <a:gd name="T17" fmla="*/ 217 h 249"/>
                      <a:gd name="T18" fmla="*/ 124 w 157"/>
                      <a:gd name="T19" fmla="*/ 187 h 249"/>
                      <a:gd name="T20" fmla="*/ 124 w 157"/>
                      <a:gd name="T21" fmla="*/ 156 h 249"/>
                      <a:gd name="T22" fmla="*/ 124 w 157"/>
                      <a:gd name="T23" fmla="*/ 124 h 249"/>
                      <a:gd name="T24" fmla="*/ 124 w 157"/>
                      <a:gd name="T25" fmla="*/ 124 h 249"/>
                      <a:gd name="T26" fmla="*/ 124 w 157"/>
                      <a:gd name="T27" fmla="*/ 124 h 249"/>
                      <a:gd name="T28" fmla="*/ 156 w 157"/>
                      <a:gd name="T29" fmla="*/ 93 h 249"/>
                      <a:gd name="T30" fmla="*/ 156 w 157"/>
                      <a:gd name="T31" fmla="*/ 93 h 249"/>
                      <a:gd name="T32" fmla="*/ 156 w 157"/>
                      <a:gd name="T33" fmla="*/ 93 h 249"/>
                      <a:gd name="T34" fmla="*/ 156 w 157"/>
                      <a:gd name="T35" fmla="*/ 93 h 249"/>
                      <a:gd name="T36" fmla="*/ 156 w 157"/>
                      <a:gd name="T37" fmla="*/ 63 h 249"/>
                      <a:gd name="T38" fmla="*/ 156 w 157"/>
                      <a:gd name="T39" fmla="*/ 63 h 249"/>
                      <a:gd name="T40" fmla="*/ 156 w 157"/>
                      <a:gd name="T41" fmla="*/ 63 h 249"/>
                      <a:gd name="T42" fmla="*/ 156 w 157"/>
                      <a:gd name="T43" fmla="*/ 32 h 249"/>
                      <a:gd name="T44" fmla="*/ 156 w 157"/>
                      <a:gd name="T45" fmla="*/ 32 h 249"/>
                      <a:gd name="T46" fmla="*/ 156 w 157"/>
                      <a:gd name="T47" fmla="*/ 32 h 249"/>
                      <a:gd name="T48" fmla="*/ 156 w 157"/>
                      <a:gd name="T49" fmla="*/ 0 h 249"/>
                      <a:gd name="T50" fmla="*/ 124 w 157"/>
                      <a:gd name="T51" fmla="*/ 32 h 249"/>
                      <a:gd name="T52" fmla="*/ 124 w 157"/>
                      <a:gd name="T53" fmla="*/ 32 h 249"/>
                      <a:gd name="T54" fmla="*/ 124 w 157"/>
                      <a:gd name="T55" fmla="*/ 63 h 249"/>
                      <a:gd name="T56" fmla="*/ 94 w 157"/>
                      <a:gd name="T57" fmla="*/ 63 h 249"/>
                      <a:gd name="T58" fmla="*/ 94 w 157"/>
                      <a:gd name="T59" fmla="*/ 63 h 249"/>
                      <a:gd name="T60" fmla="*/ 94 w 157"/>
                      <a:gd name="T61" fmla="*/ 93 h 249"/>
                      <a:gd name="T62" fmla="*/ 63 w 157"/>
                      <a:gd name="T63" fmla="*/ 63 h 249"/>
                      <a:gd name="T64" fmla="*/ 32 w 157"/>
                      <a:gd name="T65" fmla="*/ 93 h 249"/>
                      <a:gd name="T66" fmla="*/ 32 w 157"/>
                      <a:gd name="T67" fmla="*/ 93 h 249"/>
                      <a:gd name="T68" fmla="*/ 32 w 157"/>
                      <a:gd name="T69" fmla="*/ 93 h 249"/>
                      <a:gd name="T70" fmla="*/ 0 w 157"/>
                      <a:gd name="T71" fmla="*/ 93 h 249"/>
                      <a:gd name="T72" fmla="*/ 32 w 157"/>
                      <a:gd name="T73" fmla="*/ 93 h 249"/>
                      <a:gd name="T74" fmla="*/ 32 w 157"/>
                      <a:gd name="T75" fmla="*/ 93 h 249"/>
                      <a:gd name="T76" fmla="*/ 63 w 157"/>
                      <a:gd name="T77" fmla="*/ 124 h 249"/>
                      <a:gd name="T78" fmla="*/ 63 w 157"/>
                      <a:gd name="T79" fmla="*/ 156 h 249"/>
                      <a:gd name="T80" fmla="*/ 94 w 157"/>
                      <a:gd name="T81" fmla="*/ 187 h 249"/>
                      <a:gd name="T82" fmla="*/ 94 w 157"/>
                      <a:gd name="T83" fmla="*/ 217 h 249"/>
                      <a:gd name="T84" fmla="*/ 63 w 157"/>
                      <a:gd name="T85" fmla="*/ 217 h 249"/>
                      <a:gd name="T86" fmla="*/ 32 w 157"/>
                      <a:gd name="T87" fmla="*/ 217 h 249"/>
                      <a:gd name="T88" fmla="*/ 32 w 157"/>
                      <a:gd name="T89" fmla="*/ 217 h 249"/>
                      <a:gd name="T90" fmla="*/ 63 w 157"/>
                      <a:gd name="T91" fmla="*/ 248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157" h="249">
                        <a:moveTo>
                          <a:pt x="63" y="248"/>
                        </a:moveTo>
                        <a:lnTo>
                          <a:pt x="63" y="248"/>
                        </a:lnTo>
                        <a:lnTo>
                          <a:pt x="63" y="248"/>
                        </a:lnTo>
                        <a:cubicBezTo>
                          <a:pt x="94" y="248"/>
                          <a:pt x="94" y="248"/>
                          <a:pt x="94" y="248"/>
                        </a:cubicBezTo>
                        <a:lnTo>
                          <a:pt x="94" y="248"/>
                        </a:lnTo>
                        <a:cubicBezTo>
                          <a:pt x="94" y="217"/>
                          <a:pt x="94" y="217"/>
                          <a:pt x="124" y="217"/>
                        </a:cubicBezTo>
                        <a:lnTo>
                          <a:pt x="124" y="217"/>
                        </a:lnTo>
                        <a:lnTo>
                          <a:pt x="124" y="217"/>
                        </a:lnTo>
                        <a:lnTo>
                          <a:pt x="124" y="217"/>
                        </a:lnTo>
                        <a:cubicBezTo>
                          <a:pt x="124" y="187"/>
                          <a:pt x="124" y="187"/>
                          <a:pt x="124" y="187"/>
                        </a:cubicBezTo>
                        <a:cubicBezTo>
                          <a:pt x="124" y="156"/>
                          <a:pt x="124" y="156"/>
                          <a:pt x="124" y="156"/>
                        </a:cubicBezTo>
                        <a:cubicBezTo>
                          <a:pt x="124" y="124"/>
                          <a:pt x="124" y="124"/>
                          <a:pt x="124" y="124"/>
                        </a:cubicBez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156" y="93"/>
                        </a:lnTo>
                        <a:lnTo>
                          <a:pt x="156" y="93"/>
                        </a:lnTo>
                        <a:lnTo>
                          <a:pt x="156" y="93"/>
                        </a:lnTo>
                        <a:lnTo>
                          <a:pt x="156" y="93"/>
                        </a:lnTo>
                        <a:lnTo>
                          <a:pt x="156" y="63"/>
                        </a:lnTo>
                        <a:lnTo>
                          <a:pt x="156" y="63"/>
                        </a:lnTo>
                        <a:lnTo>
                          <a:pt x="156" y="63"/>
                        </a:lnTo>
                        <a:cubicBezTo>
                          <a:pt x="156" y="63"/>
                          <a:pt x="156" y="63"/>
                          <a:pt x="156" y="32"/>
                        </a:cubicBezTo>
                        <a:lnTo>
                          <a:pt x="156" y="32"/>
                        </a:lnTo>
                        <a:lnTo>
                          <a:pt x="156" y="32"/>
                        </a:lnTo>
                        <a:cubicBezTo>
                          <a:pt x="156" y="32"/>
                          <a:pt x="156" y="32"/>
                          <a:pt x="156" y="0"/>
                        </a:cubicBezTo>
                        <a:cubicBezTo>
                          <a:pt x="124" y="32"/>
                          <a:pt x="124" y="32"/>
                          <a:pt x="124" y="32"/>
                        </a:cubicBezTo>
                        <a:lnTo>
                          <a:pt x="124" y="32"/>
                        </a:lnTo>
                        <a:cubicBezTo>
                          <a:pt x="124" y="63"/>
                          <a:pt x="124" y="63"/>
                          <a:pt x="124" y="63"/>
                        </a:cubicBezTo>
                        <a:cubicBezTo>
                          <a:pt x="94" y="63"/>
                          <a:pt x="94" y="63"/>
                          <a:pt x="94" y="63"/>
                        </a:cubicBezTo>
                        <a:lnTo>
                          <a:pt x="94" y="63"/>
                        </a:lnTo>
                        <a:cubicBezTo>
                          <a:pt x="94" y="93"/>
                          <a:pt x="94" y="93"/>
                          <a:pt x="94" y="93"/>
                        </a:cubicBezTo>
                        <a:cubicBezTo>
                          <a:pt x="63" y="93"/>
                          <a:pt x="63" y="63"/>
                          <a:pt x="63" y="63"/>
                        </a:cubicBezTo>
                        <a:cubicBezTo>
                          <a:pt x="63" y="63"/>
                          <a:pt x="63" y="63"/>
                          <a:pt x="32" y="93"/>
                        </a:cubicBezTo>
                        <a:lnTo>
                          <a:pt x="32" y="93"/>
                        </a:lnTo>
                        <a:lnTo>
                          <a:pt x="32" y="93"/>
                        </a:lnTo>
                        <a:cubicBezTo>
                          <a:pt x="32" y="93"/>
                          <a:pt x="32" y="93"/>
                          <a:pt x="0" y="93"/>
                        </a:cubicBezTo>
                        <a:cubicBezTo>
                          <a:pt x="32" y="93"/>
                          <a:pt x="32" y="93"/>
                          <a:pt x="32" y="93"/>
                        </a:cubicBezTo>
                        <a:lnTo>
                          <a:pt x="32" y="93"/>
                        </a:lnTo>
                        <a:lnTo>
                          <a:pt x="63" y="124"/>
                        </a:lnTo>
                        <a:cubicBezTo>
                          <a:pt x="63" y="124"/>
                          <a:pt x="63" y="124"/>
                          <a:pt x="63" y="156"/>
                        </a:cubicBezTo>
                        <a:cubicBezTo>
                          <a:pt x="63" y="156"/>
                          <a:pt x="94" y="156"/>
                          <a:pt x="94" y="187"/>
                        </a:cubicBezTo>
                        <a:lnTo>
                          <a:pt x="94" y="217"/>
                        </a:lnTo>
                        <a:lnTo>
                          <a:pt x="63" y="217"/>
                        </a:lnTo>
                        <a:lnTo>
                          <a:pt x="32" y="217"/>
                        </a:lnTo>
                        <a:lnTo>
                          <a:pt x="32" y="217"/>
                        </a:lnTo>
                        <a:cubicBezTo>
                          <a:pt x="63" y="248"/>
                          <a:pt x="63" y="248"/>
                          <a:pt x="63" y="24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2" name="Freeform 166">
                    <a:extLst>
                      <a:ext uri="{FF2B5EF4-FFF2-40B4-BE49-F238E27FC236}">
                        <a16:creationId xmlns:a16="http://schemas.microsoft.com/office/drawing/2014/main" id="{597F58DE-E13C-48F0-BFAB-13B4875B3EA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167063" y="987425"/>
                    <a:ext cx="55562" cy="33338"/>
                  </a:xfrm>
                  <a:custGeom>
                    <a:avLst/>
                    <a:gdLst>
                      <a:gd name="T0" fmla="*/ 61 w 156"/>
                      <a:gd name="T1" fmla="*/ 62 h 94"/>
                      <a:gd name="T2" fmla="*/ 61 w 156"/>
                      <a:gd name="T3" fmla="*/ 62 h 94"/>
                      <a:gd name="T4" fmla="*/ 61 w 156"/>
                      <a:gd name="T5" fmla="*/ 62 h 94"/>
                      <a:gd name="T6" fmla="*/ 61 w 156"/>
                      <a:gd name="T7" fmla="*/ 62 h 94"/>
                      <a:gd name="T8" fmla="*/ 124 w 156"/>
                      <a:gd name="T9" fmla="*/ 93 h 94"/>
                      <a:gd name="T10" fmla="*/ 124 w 156"/>
                      <a:gd name="T11" fmla="*/ 93 h 94"/>
                      <a:gd name="T12" fmla="*/ 155 w 156"/>
                      <a:gd name="T13" fmla="*/ 93 h 94"/>
                      <a:gd name="T14" fmla="*/ 155 w 156"/>
                      <a:gd name="T15" fmla="*/ 93 h 94"/>
                      <a:gd name="T16" fmla="*/ 155 w 156"/>
                      <a:gd name="T17" fmla="*/ 93 h 94"/>
                      <a:gd name="T18" fmla="*/ 155 w 156"/>
                      <a:gd name="T19" fmla="*/ 93 h 94"/>
                      <a:gd name="T20" fmla="*/ 155 w 156"/>
                      <a:gd name="T21" fmla="*/ 31 h 94"/>
                      <a:gd name="T22" fmla="*/ 155 w 156"/>
                      <a:gd name="T23" fmla="*/ 31 h 94"/>
                      <a:gd name="T24" fmla="*/ 155 w 156"/>
                      <a:gd name="T25" fmla="*/ 31 h 94"/>
                      <a:gd name="T26" fmla="*/ 124 w 156"/>
                      <a:gd name="T27" fmla="*/ 31 h 94"/>
                      <a:gd name="T28" fmla="*/ 92 w 156"/>
                      <a:gd name="T29" fmla="*/ 31 h 94"/>
                      <a:gd name="T30" fmla="*/ 31 w 156"/>
                      <a:gd name="T31" fmla="*/ 0 h 94"/>
                      <a:gd name="T32" fmla="*/ 0 w 156"/>
                      <a:gd name="T33" fmla="*/ 0 h 94"/>
                      <a:gd name="T34" fmla="*/ 0 w 156"/>
                      <a:gd name="T35" fmla="*/ 0 h 94"/>
                      <a:gd name="T36" fmla="*/ 0 w 156"/>
                      <a:gd name="T37" fmla="*/ 0 h 94"/>
                      <a:gd name="T38" fmla="*/ 61 w 156"/>
                      <a:gd name="T39" fmla="*/ 62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56" h="94">
                        <a:moveTo>
                          <a:pt x="61" y="62"/>
                        </a:moveTo>
                        <a:lnTo>
                          <a:pt x="61" y="62"/>
                        </a:lnTo>
                        <a:lnTo>
                          <a:pt x="61" y="62"/>
                        </a:lnTo>
                        <a:lnTo>
                          <a:pt x="61" y="62"/>
                        </a:lnTo>
                        <a:cubicBezTo>
                          <a:pt x="92" y="62"/>
                          <a:pt x="124" y="62"/>
                          <a:pt x="124" y="93"/>
                        </a:cubicBezTo>
                        <a:lnTo>
                          <a:pt x="124" y="93"/>
                        </a:lnTo>
                        <a:cubicBezTo>
                          <a:pt x="155" y="93"/>
                          <a:pt x="155" y="93"/>
                          <a:pt x="155" y="93"/>
                        </a:cubicBezTo>
                        <a:lnTo>
                          <a:pt x="155" y="93"/>
                        </a:lnTo>
                        <a:lnTo>
                          <a:pt x="155" y="93"/>
                        </a:lnTo>
                        <a:lnTo>
                          <a:pt x="155" y="93"/>
                        </a:lnTo>
                        <a:cubicBezTo>
                          <a:pt x="155" y="62"/>
                          <a:pt x="155" y="62"/>
                          <a:pt x="155" y="31"/>
                        </a:cubicBezTo>
                        <a:lnTo>
                          <a:pt x="155" y="31"/>
                        </a:lnTo>
                        <a:lnTo>
                          <a:pt x="155" y="31"/>
                        </a:lnTo>
                        <a:lnTo>
                          <a:pt x="124" y="31"/>
                        </a:lnTo>
                        <a:cubicBezTo>
                          <a:pt x="124" y="31"/>
                          <a:pt x="124" y="31"/>
                          <a:pt x="92" y="31"/>
                        </a:cubicBezTo>
                        <a:cubicBezTo>
                          <a:pt x="92" y="31"/>
                          <a:pt x="61" y="0"/>
                          <a:pt x="31" y="0"/>
                        </a:cubicBezTo>
                        <a:cubicBezTo>
                          <a:pt x="31" y="0"/>
                          <a:pt x="31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31" y="31"/>
                          <a:pt x="61" y="31"/>
                          <a:pt x="61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3" name="Freeform 167">
                    <a:extLst>
                      <a:ext uri="{FF2B5EF4-FFF2-40B4-BE49-F238E27FC236}">
                        <a16:creationId xmlns:a16="http://schemas.microsoft.com/office/drawing/2014/main" id="{72C5475B-C079-4B7C-B56F-52E0BBB21C6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39963" y="731838"/>
                    <a:ext cx="1027112" cy="525462"/>
                  </a:xfrm>
                  <a:custGeom>
                    <a:avLst/>
                    <a:gdLst>
                      <a:gd name="T0" fmla="*/ 2541 w 2853"/>
                      <a:gd name="T1" fmla="*/ 837 h 1458"/>
                      <a:gd name="T2" fmla="*/ 2356 w 2853"/>
                      <a:gd name="T3" fmla="*/ 837 h 1458"/>
                      <a:gd name="T4" fmla="*/ 2293 w 2853"/>
                      <a:gd name="T5" fmla="*/ 651 h 1458"/>
                      <a:gd name="T6" fmla="*/ 2510 w 2853"/>
                      <a:gd name="T7" fmla="*/ 682 h 1458"/>
                      <a:gd name="T8" fmla="*/ 2541 w 2853"/>
                      <a:gd name="T9" fmla="*/ 589 h 1458"/>
                      <a:gd name="T10" fmla="*/ 2697 w 2853"/>
                      <a:gd name="T11" fmla="*/ 589 h 1458"/>
                      <a:gd name="T12" fmla="*/ 2697 w 2853"/>
                      <a:gd name="T13" fmla="*/ 496 h 1458"/>
                      <a:gd name="T14" fmla="*/ 2852 w 2853"/>
                      <a:gd name="T15" fmla="*/ 496 h 1458"/>
                      <a:gd name="T16" fmla="*/ 2728 w 2853"/>
                      <a:gd name="T17" fmla="*/ 434 h 1458"/>
                      <a:gd name="T18" fmla="*/ 2789 w 2853"/>
                      <a:gd name="T19" fmla="*/ 248 h 1458"/>
                      <a:gd name="T20" fmla="*/ 2852 w 2853"/>
                      <a:gd name="T21" fmla="*/ 186 h 1458"/>
                      <a:gd name="T22" fmla="*/ 2821 w 2853"/>
                      <a:gd name="T23" fmla="*/ 124 h 1458"/>
                      <a:gd name="T24" fmla="*/ 2665 w 2853"/>
                      <a:gd name="T25" fmla="*/ 93 h 1458"/>
                      <a:gd name="T26" fmla="*/ 2480 w 2853"/>
                      <a:gd name="T27" fmla="*/ 124 h 1458"/>
                      <a:gd name="T28" fmla="*/ 2201 w 2853"/>
                      <a:gd name="T29" fmla="*/ 124 h 1458"/>
                      <a:gd name="T30" fmla="*/ 2201 w 2853"/>
                      <a:gd name="T31" fmla="*/ 31 h 1458"/>
                      <a:gd name="T32" fmla="*/ 2480 w 2853"/>
                      <a:gd name="T33" fmla="*/ 31 h 1458"/>
                      <a:gd name="T34" fmla="*/ 2325 w 2853"/>
                      <a:gd name="T35" fmla="*/ 0 h 1458"/>
                      <a:gd name="T36" fmla="*/ 2076 w 2853"/>
                      <a:gd name="T37" fmla="*/ 0 h 1458"/>
                      <a:gd name="T38" fmla="*/ 1860 w 2853"/>
                      <a:gd name="T39" fmla="*/ 0 h 1458"/>
                      <a:gd name="T40" fmla="*/ 1642 w 2853"/>
                      <a:gd name="T41" fmla="*/ 31 h 1458"/>
                      <a:gd name="T42" fmla="*/ 1518 w 2853"/>
                      <a:gd name="T43" fmla="*/ 31 h 1458"/>
                      <a:gd name="T44" fmla="*/ 1333 w 2853"/>
                      <a:gd name="T45" fmla="*/ 93 h 1458"/>
                      <a:gd name="T46" fmla="*/ 1116 w 2853"/>
                      <a:gd name="T47" fmla="*/ 93 h 1458"/>
                      <a:gd name="T48" fmla="*/ 929 w 2853"/>
                      <a:gd name="T49" fmla="*/ 62 h 1458"/>
                      <a:gd name="T50" fmla="*/ 681 w 2853"/>
                      <a:gd name="T51" fmla="*/ 93 h 1458"/>
                      <a:gd name="T52" fmla="*/ 557 w 2853"/>
                      <a:gd name="T53" fmla="*/ 155 h 1458"/>
                      <a:gd name="T54" fmla="*/ 433 w 2853"/>
                      <a:gd name="T55" fmla="*/ 155 h 1458"/>
                      <a:gd name="T56" fmla="*/ 309 w 2853"/>
                      <a:gd name="T57" fmla="*/ 279 h 1458"/>
                      <a:gd name="T58" fmla="*/ 93 w 2853"/>
                      <a:gd name="T59" fmla="*/ 310 h 1458"/>
                      <a:gd name="T60" fmla="*/ 124 w 2853"/>
                      <a:gd name="T61" fmla="*/ 341 h 1458"/>
                      <a:gd name="T62" fmla="*/ 279 w 2853"/>
                      <a:gd name="T63" fmla="*/ 341 h 1458"/>
                      <a:gd name="T64" fmla="*/ 155 w 2853"/>
                      <a:gd name="T65" fmla="*/ 403 h 1458"/>
                      <a:gd name="T66" fmla="*/ 248 w 2853"/>
                      <a:gd name="T67" fmla="*/ 434 h 1458"/>
                      <a:gd name="T68" fmla="*/ 372 w 2853"/>
                      <a:gd name="T69" fmla="*/ 434 h 1458"/>
                      <a:gd name="T70" fmla="*/ 681 w 2853"/>
                      <a:gd name="T71" fmla="*/ 434 h 1458"/>
                      <a:gd name="T72" fmla="*/ 837 w 2853"/>
                      <a:gd name="T73" fmla="*/ 558 h 1458"/>
                      <a:gd name="T74" fmla="*/ 899 w 2853"/>
                      <a:gd name="T75" fmla="*/ 589 h 1458"/>
                      <a:gd name="T76" fmla="*/ 899 w 2853"/>
                      <a:gd name="T77" fmla="*/ 744 h 1458"/>
                      <a:gd name="T78" fmla="*/ 961 w 2853"/>
                      <a:gd name="T79" fmla="*/ 713 h 1458"/>
                      <a:gd name="T80" fmla="*/ 1177 w 2853"/>
                      <a:gd name="T81" fmla="*/ 806 h 1458"/>
                      <a:gd name="T82" fmla="*/ 1085 w 2853"/>
                      <a:gd name="T83" fmla="*/ 961 h 1458"/>
                      <a:gd name="T84" fmla="*/ 992 w 2853"/>
                      <a:gd name="T85" fmla="*/ 1023 h 1458"/>
                      <a:gd name="T86" fmla="*/ 1116 w 2853"/>
                      <a:gd name="T87" fmla="*/ 1116 h 1458"/>
                      <a:gd name="T88" fmla="*/ 1177 w 2853"/>
                      <a:gd name="T89" fmla="*/ 1209 h 1458"/>
                      <a:gd name="T90" fmla="*/ 1240 w 2853"/>
                      <a:gd name="T91" fmla="*/ 1364 h 1458"/>
                      <a:gd name="T92" fmla="*/ 1333 w 2853"/>
                      <a:gd name="T93" fmla="*/ 1426 h 1458"/>
                      <a:gd name="T94" fmla="*/ 1394 w 2853"/>
                      <a:gd name="T95" fmla="*/ 1394 h 1458"/>
                      <a:gd name="T96" fmla="*/ 1488 w 2853"/>
                      <a:gd name="T97" fmla="*/ 1457 h 1458"/>
                      <a:gd name="T98" fmla="*/ 1581 w 2853"/>
                      <a:gd name="T99" fmla="*/ 1426 h 1458"/>
                      <a:gd name="T100" fmla="*/ 1581 w 2853"/>
                      <a:gd name="T101" fmla="*/ 1270 h 1458"/>
                      <a:gd name="T102" fmla="*/ 1581 w 2853"/>
                      <a:gd name="T103" fmla="*/ 1178 h 1458"/>
                      <a:gd name="T104" fmla="*/ 1766 w 2853"/>
                      <a:gd name="T105" fmla="*/ 1116 h 1458"/>
                      <a:gd name="T106" fmla="*/ 1890 w 2853"/>
                      <a:gd name="T107" fmla="*/ 1085 h 1458"/>
                      <a:gd name="T108" fmla="*/ 2076 w 2853"/>
                      <a:gd name="T109" fmla="*/ 1023 h 1458"/>
                      <a:gd name="T110" fmla="*/ 2201 w 2853"/>
                      <a:gd name="T111" fmla="*/ 930 h 1458"/>
                      <a:gd name="T112" fmla="*/ 2293 w 2853"/>
                      <a:gd name="T113" fmla="*/ 930 h 1458"/>
                      <a:gd name="T114" fmla="*/ 2541 w 2853"/>
                      <a:gd name="T115" fmla="*/ 899 h 14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2853" h="1458">
                        <a:moveTo>
                          <a:pt x="2604" y="868"/>
                        </a:moveTo>
                        <a:lnTo>
                          <a:pt x="2604" y="868"/>
                        </a:lnTo>
                        <a:cubicBezTo>
                          <a:pt x="2604" y="837"/>
                          <a:pt x="2604" y="837"/>
                          <a:pt x="2573" y="837"/>
                        </a:cubicBezTo>
                        <a:lnTo>
                          <a:pt x="2573" y="837"/>
                        </a:lnTo>
                        <a:lnTo>
                          <a:pt x="2541" y="837"/>
                        </a:lnTo>
                        <a:lnTo>
                          <a:pt x="2541" y="837"/>
                        </a:lnTo>
                        <a:cubicBezTo>
                          <a:pt x="2510" y="837"/>
                          <a:pt x="2510" y="837"/>
                          <a:pt x="2510" y="837"/>
                        </a:cubicBezTo>
                        <a:cubicBezTo>
                          <a:pt x="2480" y="837"/>
                          <a:pt x="2449" y="837"/>
                          <a:pt x="2449" y="837"/>
                        </a:cubicBezTo>
                        <a:lnTo>
                          <a:pt x="2449" y="837"/>
                        </a:lnTo>
                        <a:cubicBezTo>
                          <a:pt x="2449" y="837"/>
                          <a:pt x="2449" y="837"/>
                          <a:pt x="2417" y="837"/>
                        </a:cubicBezTo>
                        <a:cubicBezTo>
                          <a:pt x="2417" y="837"/>
                          <a:pt x="2417" y="837"/>
                          <a:pt x="2386" y="837"/>
                        </a:cubicBezTo>
                        <a:cubicBezTo>
                          <a:pt x="2386" y="837"/>
                          <a:pt x="2386" y="837"/>
                          <a:pt x="2356" y="837"/>
                        </a:cubicBezTo>
                        <a:lnTo>
                          <a:pt x="2356" y="837"/>
                        </a:lnTo>
                        <a:cubicBezTo>
                          <a:pt x="2325" y="837"/>
                          <a:pt x="2325" y="806"/>
                          <a:pt x="2325" y="806"/>
                        </a:cubicBezTo>
                        <a:cubicBezTo>
                          <a:pt x="2325" y="775"/>
                          <a:pt x="2356" y="775"/>
                          <a:pt x="2356" y="744"/>
                        </a:cubicBezTo>
                        <a:lnTo>
                          <a:pt x="2356" y="744"/>
                        </a:lnTo>
                        <a:cubicBezTo>
                          <a:pt x="2356" y="713"/>
                          <a:pt x="2356" y="713"/>
                          <a:pt x="2356" y="713"/>
                        </a:cubicBezTo>
                        <a:cubicBezTo>
                          <a:pt x="2293" y="651"/>
                          <a:pt x="2293" y="651"/>
                          <a:pt x="2293" y="651"/>
                        </a:cubicBezTo>
                        <a:cubicBezTo>
                          <a:pt x="2386" y="682"/>
                          <a:pt x="2386" y="682"/>
                          <a:pt x="2386" y="682"/>
                        </a:cubicBezTo>
                        <a:cubicBezTo>
                          <a:pt x="2449" y="682"/>
                          <a:pt x="2449" y="713"/>
                          <a:pt x="2480" y="713"/>
                        </a:cubicBezTo>
                        <a:lnTo>
                          <a:pt x="2510" y="713"/>
                        </a:lnTo>
                        <a:lnTo>
                          <a:pt x="2510" y="713"/>
                        </a:lnTo>
                        <a:lnTo>
                          <a:pt x="2510" y="682"/>
                        </a:lnTo>
                        <a:lnTo>
                          <a:pt x="2510" y="682"/>
                        </a:lnTo>
                        <a:cubicBezTo>
                          <a:pt x="2510" y="682"/>
                          <a:pt x="2510" y="651"/>
                          <a:pt x="2480" y="651"/>
                        </a:cubicBezTo>
                        <a:cubicBezTo>
                          <a:pt x="2480" y="651"/>
                          <a:pt x="2480" y="651"/>
                          <a:pt x="2480" y="620"/>
                        </a:cubicBezTo>
                        <a:lnTo>
                          <a:pt x="2480" y="620"/>
                        </a:lnTo>
                        <a:cubicBezTo>
                          <a:pt x="2480" y="620"/>
                          <a:pt x="2480" y="620"/>
                          <a:pt x="2510" y="620"/>
                        </a:cubicBezTo>
                        <a:lnTo>
                          <a:pt x="2510" y="620"/>
                        </a:lnTo>
                        <a:cubicBezTo>
                          <a:pt x="2510" y="589"/>
                          <a:pt x="2510" y="589"/>
                          <a:pt x="2541" y="589"/>
                        </a:cubicBezTo>
                        <a:lnTo>
                          <a:pt x="2541" y="589"/>
                        </a:lnTo>
                        <a:cubicBezTo>
                          <a:pt x="2573" y="589"/>
                          <a:pt x="2573" y="589"/>
                          <a:pt x="2573" y="589"/>
                        </a:cubicBezTo>
                        <a:lnTo>
                          <a:pt x="2573" y="589"/>
                        </a:lnTo>
                        <a:cubicBezTo>
                          <a:pt x="2573" y="589"/>
                          <a:pt x="2573" y="589"/>
                          <a:pt x="2604" y="589"/>
                        </a:cubicBezTo>
                        <a:cubicBezTo>
                          <a:pt x="2604" y="589"/>
                          <a:pt x="2634" y="558"/>
                          <a:pt x="2665" y="558"/>
                        </a:cubicBezTo>
                        <a:lnTo>
                          <a:pt x="2697" y="589"/>
                        </a:lnTo>
                        <a:lnTo>
                          <a:pt x="2697" y="589"/>
                        </a:lnTo>
                        <a:lnTo>
                          <a:pt x="2697" y="589"/>
                        </a:lnTo>
                        <a:lnTo>
                          <a:pt x="2697" y="558"/>
                        </a:lnTo>
                        <a:lnTo>
                          <a:pt x="2697" y="558"/>
                        </a:lnTo>
                        <a:cubicBezTo>
                          <a:pt x="2697" y="527"/>
                          <a:pt x="2697" y="527"/>
                          <a:pt x="2697" y="527"/>
                        </a:cubicBezTo>
                        <a:cubicBezTo>
                          <a:pt x="2665" y="496"/>
                          <a:pt x="2665" y="496"/>
                          <a:pt x="2697" y="496"/>
                        </a:cubicBezTo>
                        <a:cubicBezTo>
                          <a:pt x="2697" y="465"/>
                          <a:pt x="2728" y="465"/>
                          <a:pt x="2758" y="465"/>
                        </a:cubicBezTo>
                        <a:cubicBezTo>
                          <a:pt x="2789" y="465"/>
                          <a:pt x="2789" y="465"/>
                          <a:pt x="2789" y="496"/>
                        </a:cubicBezTo>
                        <a:cubicBezTo>
                          <a:pt x="2789" y="496"/>
                          <a:pt x="2789" y="496"/>
                          <a:pt x="2821" y="496"/>
                        </a:cubicBezTo>
                        <a:lnTo>
                          <a:pt x="2821" y="496"/>
                        </a:lnTo>
                        <a:lnTo>
                          <a:pt x="2821" y="496"/>
                        </a:lnTo>
                        <a:lnTo>
                          <a:pt x="2852" y="496"/>
                        </a:lnTo>
                        <a:lnTo>
                          <a:pt x="2852" y="465"/>
                        </a:lnTo>
                        <a:lnTo>
                          <a:pt x="2852" y="465"/>
                        </a:lnTo>
                        <a:lnTo>
                          <a:pt x="2821" y="465"/>
                        </a:lnTo>
                        <a:lnTo>
                          <a:pt x="2789" y="465"/>
                        </a:lnTo>
                        <a:lnTo>
                          <a:pt x="2789" y="465"/>
                        </a:lnTo>
                        <a:cubicBezTo>
                          <a:pt x="2789" y="465"/>
                          <a:pt x="2728" y="465"/>
                          <a:pt x="2728" y="434"/>
                        </a:cubicBezTo>
                        <a:cubicBezTo>
                          <a:pt x="2697" y="434"/>
                          <a:pt x="2697" y="403"/>
                          <a:pt x="2697" y="403"/>
                        </a:cubicBezTo>
                        <a:cubicBezTo>
                          <a:pt x="2728" y="372"/>
                          <a:pt x="2728" y="372"/>
                          <a:pt x="2728" y="372"/>
                        </a:cubicBezTo>
                        <a:cubicBezTo>
                          <a:pt x="2728" y="372"/>
                          <a:pt x="2728" y="372"/>
                          <a:pt x="2728" y="341"/>
                        </a:cubicBezTo>
                        <a:lnTo>
                          <a:pt x="2728" y="310"/>
                        </a:lnTo>
                        <a:cubicBezTo>
                          <a:pt x="2758" y="310"/>
                          <a:pt x="2758" y="279"/>
                          <a:pt x="2758" y="279"/>
                        </a:cubicBezTo>
                        <a:cubicBezTo>
                          <a:pt x="2758" y="248"/>
                          <a:pt x="2789" y="248"/>
                          <a:pt x="2789" y="248"/>
                        </a:cubicBezTo>
                        <a:lnTo>
                          <a:pt x="2821" y="248"/>
                        </a:lnTo>
                        <a:lnTo>
                          <a:pt x="2852" y="248"/>
                        </a:lnTo>
                        <a:lnTo>
                          <a:pt x="2852" y="248"/>
                        </a:lnTo>
                        <a:cubicBezTo>
                          <a:pt x="2852" y="217"/>
                          <a:pt x="2852" y="217"/>
                          <a:pt x="2852" y="217"/>
                        </a:cubicBezTo>
                        <a:lnTo>
                          <a:pt x="2852" y="217"/>
                        </a:lnTo>
                        <a:cubicBezTo>
                          <a:pt x="2852" y="217"/>
                          <a:pt x="2852" y="217"/>
                          <a:pt x="2852" y="186"/>
                        </a:cubicBezTo>
                        <a:lnTo>
                          <a:pt x="2821" y="217"/>
                        </a:lnTo>
                        <a:cubicBezTo>
                          <a:pt x="2821" y="217"/>
                          <a:pt x="2789" y="217"/>
                          <a:pt x="2789" y="186"/>
                        </a:cubicBezTo>
                        <a:lnTo>
                          <a:pt x="2789" y="155"/>
                        </a:lnTo>
                        <a:cubicBezTo>
                          <a:pt x="2789" y="124"/>
                          <a:pt x="2821" y="124"/>
                          <a:pt x="2852" y="124"/>
                        </a:cubicBezTo>
                        <a:lnTo>
                          <a:pt x="2852" y="124"/>
                        </a:lnTo>
                        <a:cubicBezTo>
                          <a:pt x="2821" y="124"/>
                          <a:pt x="2821" y="124"/>
                          <a:pt x="2821" y="124"/>
                        </a:cubicBezTo>
                        <a:cubicBezTo>
                          <a:pt x="2821" y="124"/>
                          <a:pt x="2728" y="155"/>
                          <a:pt x="2697" y="155"/>
                        </a:cubicBezTo>
                        <a:lnTo>
                          <a:pt x="2697" y="155"/>
                        </a:lnTo>
                        <a:cubicBezTo>
                          <a:pt x="2634" y="186"/>
                          <a:pt x="2634" y="186"/>
                          <a:pt x="2634" y="186"/>
                        </a:cubicBezTo>
                        <a:cubicBezTo>
                          <a:pt x="2604" y="186"/>
                          <a:pt x="2604" y="186"/>
                          <a:pt x="2604" y="186"/>
                        </a:cubicBezTo>
                        <a:lnTo>
                          <a:pt x="2604" y="155"/>
                        </a:lnTo>
                        <a:cubicBezTo>
                          <a:pt x="2634" y="124"/>
                          <a:pt x="2634" y="124"/>
                          <a:pt x="2665" y="93"/>
                        </a:cubicBezTo>
                        <a:lnTo>
                          <a:pt x="2665" y="93"/>
                        </a:lnTo>
                        <a:lnTo>
                          <a:pt x="2634" y="93"/>
                        </a:lnTo>
                        <a:cubicBezTo>
                          <a:pt x="2634" y="93"/>
                          <a:pt x="2634" y="124"/>
                          <a:pt x="2604" y="124"/>
                        </a:cubicBezTo>
                        <a:cubicBezTo>
                          <a:pt x="2573" y="124"/>
                          <a:pt x="2541" y="124"/>
                          <a:pt x="2541" y="124"/>
                        </a:cubicBezTo>
                        <a:cubicBezTo>
                          <a:pt x="2510" y="124"/>
                          <a:pt x="2510" y="124"/>
                          <a:pt x="2510" y="124"/>
                        </a:cubicBezTo>
                        <a:lnTo>
                          <a:pt x="2480" y="124"/>
                        </a:lnTo>
                        <a:lnTo>
                          <a:pt x="2480" y="124"/>
                        </a:lnTo>
                        <a:cubicBezTo>
                          <a:pt x="2449" y="124"/>
                          <a:pt x="2449" y="124"/>
                          <a:pt x="2417" y="124"/>
                        </a:cubicBezTo>
                        <a:lnTo>
                          <a:pt x="2386" y="124"/>
                        </a:lnTo>
                        <a:cubicBezTo>
                          <a:pt x="2356" y="124"/>
                          <a:pt x="2356" y="124"/>
                          <a:pt x="2325" y="124"/>
                        </a:cubicBezTo>
                        <a:cubicBezTo>
                          <a:pt x="2325" y="124"/>
                          <a:pt x="2293" y="124"/>
                          <a:pt x="2262" y="124"/>
                        </a:cubicBezTo>
                        <a:cubicBezTo>
                          <a:pt x="2232" y="124"/>
                          <a:pt x="2232" y="124"/>
                          <a:pt x="2201" y="124"/>
                        </a:cubicBezTo>
                        <a:lnTo>
                          <a:pt x="2169" y="124"/>
                        </a:lnTo>
                        <a:cubicBezTo>
                          <a:pt x="2138" y="124"/>
                          <a:pt x="2138" y="93"/>
                          <a:pt x="2138" y="93"/>
                        </a:cubicBezTo>
                        <a:lnTo>
                          <a:pt x="2138" y="93"/>
                        </a:lnTo>
                        <a:cubicBezTo>
                          <a:pt x="2138" y="62"/>
                          <a:pt x="2138" y="62"/>
                          <a:pt x="2169" y="31"/>
                        </a:cubicBezTo>
                        <a:lnTo>
                          <a:pt x="2201" y="31"/>
                        </a:lnTo>
                        <a:lnTo>
                          <a:pt x="2201" y="31"/>
                        </a:lnTo>
                        <a:cubicBezTo>
                          <a:pt x="2262" y="31"/>
                          <a:pt x="2293" y="31"/>
                          <a:pt x="2325" y="31"/>
                        </a:cubicBezTo>
                        <a:cubicBezTo>
                          <a:pt x="2356" y="31"/>
                          <a:pt x="2356" y="31"/>
                          <a:pt x="2356" y="31"/>
                        </a:cubicBezTo>
                        <a:cubicBezTo>
                          <a:pt x="2386" y="31"/>
                          <a:pt x="2417" y="31"/>
                          <a:pt x="2417" y="31"/>
                        </a:cubicBezTo>
                        <a:cubicBezTo>
                          <a:pt x="2449" y="31"/>
                          <a:pt x="2449" y="31"/>
                          <a:pt x="2480" y="31"/>
                        </a:cubicBezTo>
                        <a:lnTo>
                          <a:pt x="2480" y="31"/>
                        </a:lnTo>
                        <a:lnTo>
                          <a:pt x="2480" y="31"/>
                        </a:lnTo>
                        <a:lnTo>
                          <a:pt x="2510" y="31"/>
                        </a:lnTo>
                        <a:cubicBezTo>
                          <a:pt x="2510" y="31"/>
                          <a:pt x="2510" y="31"/>
                          <a:pt x="2541" y="31"/>
                        </a:cubicBezTo>
                        <a:lnTo>
                          <a:pt x="2510" y="0"/>
                        </a:lnTo>
                        <a:cubicBezTo>
                          <a:pt x="2510" y="0"/>
                          <a:pt x="2510" y="0"/>
                          <a:pt x="2480" y="0"/>
                        </a:cubicBezTo>
                        <a:cubicBezTo>
                          <a:pt x="2449" y="0"/>
                          <a:pt x="2449" y="0"/>
                          <a:pt x="2417" y="0"/>
                        </a:cubicBezTo>
                        <a:cubicBezTo>
                          <a:pt x="2386" y="0"/>
                          <a:pt x="2356" y="0"/>
                          <a:pt x="2325" y="0"/>
                        </a:cubicBezTo>
                        <a:lnTo>
                          <a:pt x="2293" y="0"/>
                        </a:lnTo>
                        <a:cubicBezTo>
                          <a:pt x="2262" y="0"/>
                          <a:pt x="2262" y="0"/>
                          <a:pt x="2262" y="0"/>
                        </a:cubicBezTo>
                        <a:lnTo>
                          <a:pt x="2232" y="0"/>
                        </a:lnTo>
                        <a:lnTo>
                          <a:pt x="2201" y="0"/>
                        </a:lnTo>
                        <a:cubicBezTo>
                          <a:pt x="2169" y="0"/>
                          <a:pt x="2169" y="0"/>
                          <a:pt x="2169" y="0"/>
                        </a:cubicBezTo>
                        <a:cubicBezTo>
                          <a:pt x="2138" y="0"/>
                          <a:pt x="2108" y="0"/>
                          <a:pt x="2076" y="0"/>
                        </a:cubicBezTo>
                        <a:cubicBezTo>
                          <a:pt x="2076" y="0"/>
                          <a:pt x="2076" y="0"/>
                          <a:pt x="2045" y="0"/>
                        </a:cubicBezTo>
                        <a:cubicBezTo>
                          <a:pt x="2014" y="0"/>
                          <a:pt x="2014" y="0"/>
                          <a:pt x="1984" y="0"/>
                        </a:cubicBezTo>
                        <a:cubicBezTo>
                          <a:pt x="1953" y="0"/>
                          <a:pt x="1953" y="0"/>
                          <a:pt x="1953" y="0"/>
                        </a:cubicBezTo>
                        <a:cubicBezTo>
                          <a:pt x="1921" y="0"/>
                          <a:pt x="1921" y="0"/>
                          <a:pt x="1890" y="0"/>
                        </a:cubicBezTo>
                        <a:lnTo>
                          <a:pt x="1890" y="0"/>
                        </a:lnTo>
                        <a:cubicBezTo>
                          <a:pt x="1890" y="0"/>
                          <a:pt x="1890" y="0"/>
                          <a:pt x="1860" y="0"/>
                        </a:cubicBezTo>
                        <a:cubicBezTo>
                          <a:pt x="1860" y="0"/>
                          <a:pt x="1860" y="0"/>
                          <a:pt x="1829" y="0"/>
                        </a:cubicBezTo>
                        <a:lnTo>
                          <a:pt x="1829" y="31"/>
                        </a:lnTo>
                        <a:cubicBezTo>
                          <a:pt x="1829" y="62"/>
                          <a:pt x="1829" y="62"/>
                          <a:pt x="1797" y="62"/>
                        </a:cubicBezTo>
                        <a:lnTo>
                          <a:pt x="1797" y="62"/>
                        </a:lnTo>
                        <a:cubicBezTo>
                          <a:pt x="1797" y="62"/>
                          <a:pt x="1736" y="31"/>
                          <a:pt x="1673" y="31"/>
                        </a:cubicBezTo>
                        <a:lnTo>
                          <a:pt x="1642" y="31"/>
                        </a:lnTo>
                        <a:cubicBezTo>
                          <a:pt x="1642" y="31"/>
                          <a:pt x="1642" y="31"/>
                          <a:pt x="1612" y="31"/>
                        </a:cubicBezTo>
                        <a:lnTo>
                          <a:pt x="1612" y="31"/>
                        </a:lnTo>
                        <a:cubicBezTo>
                          <a:pt x="1612" y="31"/>
                          <a:pt x="1612" y="31"/>
                          <a:pt x="1581" y="31"/>
                        </a:cubicBezTo>
                        <a:lnTo>
                          <a:pt x="1549" y="31"/>
                        </a:lnTo>
                        <a:lnTo>
                          <a:pt x="1549" y="31"/>
                        </a:lnTo>
                        <a:cubicBezTo>
                          <a:pt x="1518" y="31"/>
                          <a:pt x="1518" y="31"/>
                          <a:pt x="1518" y="31"/>
                        </a:cubicBezTo>
                        <a:lnTo>
                          <a:pt x="1488" y="31"/>
                        </a:lnTo>
                        <a:cubicBezTo>
                          <a:pt x="1488" y="31"/>
                          <a:pt x="1518" y="31"/>
                          <a:pt x="1518" y="62"/>
                        </a:cubicBezTo>
                        <a:cubicBezTo>
                          <a:pt x="1518" y="93"/>
                          <a:pt x="1488" y="93"/>
                          <a:pt x="1488" y="93"/>
                        </a:cubicBezTo>
                        <a:cubicBezTo>
                          <a:pt x="1488" y="124"/>
                          <a:pt x="1488" y="124"/>
                          <a:pt x="1488" y="124"/>
                        </a:cubicBezTo>
                        <a:cubicBezTo>
                          <a:pt x="1457" y="124"/>
                          <a:pt x="1457" y="124"/>
                          <a:pt x="1457" y="124"/>
                        </a:cubicBezTo>
                        <a:cubicBezTo>
                          <a:pt x="1457" y="124"/>
                          <a:pt x="1394" y="93"/>
                          <a:pt x="1333" y="93"/>
                        </a:cubicBezTo>
                        <a:cubicBezTo>
                          <a:pt x="1301" y="93"/>
                          <a:pt x="1301" y="93"/>
                          <a:pt x="1271" y="62"/>
                        </a:cubicBezTo>
                        <a:cubicBezTo>
                          <a:pt x="1271" y="62"/>
                          <a:pt x="1271" y="62"/>
                          <a:pt x="1240" y="62"/>
                        </a:cubicBezTo>
                        <a:cubicBezTo>
                          <a:pt x="1240" y="62"/>
                          <a:pt x="1240" y="62"/>
                          <a:pt x="1208" y="62"/>
                        </a:cubicBezTo>
                        <a:cubicBezTo>
                          <a:pt x="1240" y="62"/>
                          <a:pt x="1240" y="93"/>
                          <a:pt x="1240" y="93"/>
                        </a:cubicBezTo>
                        <a:cubicBezTo>
                          <a:pt x="1208" y="124"/>
                          <a:pt x="1177" y="124"/>
                          <a:pt x="1177" y="124"/>
                        </a:cubicBezTo>
                        <a:cubicBezTo>
                          <a:pt x="1147" y="124"/>
                          <a:pt x="1116" y="93"/>
                          <a:pt x="1116" y="93"/>
                        </a:cubicBezTo>
                        <a:lnTo>
                          <a:pt x="1085" y="93"/>
                        </a:lnTo>
                        <a:lnTo>
                          <a:pt x="1053" y="93"/>
                        </a:lnTo>
                        <a:lnTo>
                          <a:pt x="1053" y="93"/>
                        </a:lnTo>
                        <a:cubicBezTo>
                          <a:pt x="1023" y="93"/>
                          <a:pt x="1023" y="124"/>
                          <a:pt x="992" y="124"/>
                        </a:cubicBezTo>
                        <a:lnTo>
                          <a:pt x="961" y="124"/>
                        </a:lnTo>
                        <a:cubicBezTo>
                          <a:pt x="929" y="93"/>
                          <a:pt x="929" y="93"/>
                          <a:pt x="929" y="62"/>
                        </a:cubicBezTo>
                        <a:lnTo>
                          <a:pt x="929" y="62"/>
                        </a:lnTo>
                        <a:lnTo>
                          <a:pt x="929" y="62"/>
                        </a:lnTo>
                        <a:cubicBezTo>
                          <a:pt x="899" y="93"/>
                          <a:pt x="837" y="93"/>
                          <a:pt x="805" y="93"/>
                        </a:cubicBezTo>
                        <a:cubicBezTo>
                          <a:pt x="775" y="93"/>
                          <a:pt x="775" y="93"/>
                          <a:pt x="744" y="93"/>
                        </a:cubicBezTo>
                        <a:lnTo>
                          <a:pt x="713" y="93"/>
                        </a:lnTo>
                        <a:lnTo>
                          <a:pt x="681" y="93"/>
                        </a:lnTo>
                        <a:cubicBezTo>
                          <a:pt x="651" y="93"/>
                          <a:pt x="651" y="93"/>
                          <a:pt x="651" y="93"/>
                        </a:cubicBezTo>
                        <a:cubicBezTo>
                          <a:pt x="651" y="93"/>
                          <a:pt x="620" y="93"/>
                          <a:pt x="620" y="124"/>
                        </a:cubicBezTo>
                        <a:lnTo>
                          <a:pt x="620" y="124"/>
                        </a:lnTo>
                        <a:cubicBezTo>
                          <a:pt x="620" y="124"/>
                          <a:pt x="620" y="155"/>
                          <a:pt x="589" y="155"/>
                        </a:cubicBezTo>
                        <a:cubicBezTo>
                          <a:pt x="589" y="155"/>
                          <a:pt x="589" y="155"/>
                          <a:pt x="557" y="155"/>
                        </a:cubicBezTo>
                        <a:lnTo>
                          <a:pt x="557" y="155"/>
                        </a:lnTo>
                        <a:lnTo>
                          <a:pt x="527" y="155"/>
                        </a:lnTo>
                        <a:cubicBezTo>
                          <a:pt x="496" y="155"/>
                          <a:pt x="496" y="155"/>
                          <a:pt x="465" y="155"/>
                        </a:cubicBezTo>
                        <a:lnTo>
                          <a:pt x="465" y="155"/>
                        </a:lnTo>
                        <a:cubicBezTo>
                          <a:pt x="433" y="155"/>
                          <a:pt x="433" y="155"/>
                          <a:pt x="433" y="155"/>
                        </a:cubicBezTo>
                        <a:cubicBezTo>
                          <a:pt x="465" y="155"/>
                          <a:pt x="465" y="155"/>
                          <a:pt x="465" y="155"/>
                        </a:cubicBezTo>
                        <a:cubicBezTo>
                          <a:pt x="465" y="155"/>
                          <a:pt x="465" y="155"/>
                          <a:pt x="433" y="155"/>
                        </a:cubicBezTo>
                        <a:cubicBezTo>
                          <a:pt x="465" y="186"/>
                          <a:pt x="465" y="186"/>
                          <a:pt x="465" y="186"/>
                        </a:cubicBezTo>
                        <a:cubicBezTo>
                          <a:pt x="465" y="186"/>
                          <a:pt x="465" y="217"/>
                          <a:pt x="433" y="217"/>
                        </a:cubicBezTo>
                        <a:lnTo>
                          <a:pt x="433" y="217"/>
                        </a:lnTo>
                        <a:cubicBezTo>
                          <a:pt x="433" y="248"/>
                          <a:pt x="403" y="248"/>
                          <a:pt x="403" y="248"/>
                        </a:cubicBezTo>
                        <a:cubicBezTo>
                          <a:pt x="372" y="279"/>
                          <a:pt x="341" y="279"/>
                          <a:pt x="309" y="279"/>
                        </a:cubicBezTo>
                        <a:lnTo>
                          <a:pt x="309" y="279"/>
                        </a:lnTo>
                        <a:cubicBezTo>
                          <a:pt x="309" y="279"/>
                          <a:pt x="309" y="279"/>
                          <a:pt x="279" y="279"/>
                        </a:cubicBezTo>
                        <a:cubicBezTo>
                          <a:pt x="279" y="279"/>
                          <a:pt x="248" y="279"/>
                          <a:pt x="217" y="279"/>
                        </a:cubicBezTo>
                        <a:cubicBezTo>
                          <a:pt x="185" y="279"/>
                          <a:pt x="185" y="279"/>
                          <a:pt x="185" y="279"/>
                        </a:cubicBezTo>
                        <a:cubicBezTo>
                          <a:pt x="155" y="310"/>
                          <a:pt x="155" y="310"/>
                          <a:pt x="124" y="310"/>
                        </a:cubicBezTo>
                        <a:lnTo>
                          <a:pt x="124" y="310"/>
                        </a:lnTo>
                        <a:cubicBezTo>
                          <a:pt x="124" y="310"/>
                          <a:pt x="124" y="310"/>
                          <a:pt x="93" y="310"/>
                        </a:cubicBezTo>
                        <a:lnTo>
                          <a:pt x="93" y="310"/>
                        </a:lnTo>
                        <a:cubicBezTo>
                          <a:pt x="61" y="310"/>
                          <a:pt x="61" y="310"/>
                          <a:pt x="61" y="310"/>
                        </a:cubicBezTo>
                        <a:lnTo>
                          <a:pt x="31" y="310"/>
                        </a:lnTo>
                        <a:lnTo>
                          <a:pt x="0" y="310"/>
                        </a:lnTo>
                        <a:cubicBezTo>
                          <a:pt x="0" y="310"/>
                          <a:pt x="31" y="310"/>
                          <a:pt x="61" y="310"/>
                        </a:cubicBezTo>
                        <a:cubicBezTo>
                          <a:pt x="93" y="310"/>
                          <a:pt x="93" y="310"/>
                          <a:pt x="124" y="341"/>
                        </a:cubicBezTo>
                        <a:lnTo>
                          <a:pt x="124" y="341"/>
                        </a:lnTo>
                        <a:lnTo>
                          <a:pt x="124" y="341"/>
                        </a:lnTo>
                        <a:cubicBezTo>
                          <a:pt x="155" y="341"/>
                          <a:pt x="155" y="341"/>
                          <a:pt x="185" y="341"/>
                        </a:cubicBezTo>
                        <a:cubicBezTo>
                          <a:pt x="185" y="341"/>
                          <a:pt x="185" y="341"/>
                          <a:pt x="217" y="341"/>
                        </a:cubicBezTo>
                        <a:lnTo>
                          <a:pt x="217" y="341"/>
                        </a:lnTo>
                        <a:cubicBezTo>
                          <a:pt x="248" y="341"/>
                          <a:pt x="248" y="341"/>
                          <a:pt x="279" y="341"/>
                        </a:cubicBezTo>
                        <a:lnTo>
                          <a:pt x="279" y="341"/>
                        </a:lnTo>
                        <a:lnTo>
                          <a:pt x="279" y="341"/>
                        </a:lnTo>
                        <a:cubicBezTo>
                          <a:pt x="309" y="341"/>
                          <a:pt x="309" y="372"/>
                          <a:pt x="309" y="372"/>
                        </a:cubicBezTo>
                        <a:cubicBezTo>
                          <a:pt x="309" y="403"/>
                          <a:pt x="279" y="403"/>
                          <a:pt x="279" y="403"/>
                        </a:cubicBezTo>
                        <a:lnTo>
                          <a:pt x="279" y="403"/>
                        </a:lnTo>
                        <a:cubicBezTo>
                          <a:pt x="248" y="403"/>
                          <a:pt x="185" y="403"/>
                          <a:pt x="155" y="403"/>
                        </a:cubicBezTo>
                        <a:cubicBezTo>
                          <a:pt x="155" y="403"/>
                          <a:pt x="155" y="403"/>
                          <a:pt x="155" y="434"/>
                        </a:cubicBezTo>
                        <a:lnTo>
                          <a:pt x="155" y="434"/>
                        </a:lnTo>
                        <a:cubicBezTo>
                          <a:pt x="185" y="434"/>
                          <a:pt x="185" y="434"/>
                          <a:pt x="217" y="403"/>
                        </a:cubicBezTo>
                        <a:lnTo>
                          <a:pt x="217" y="403"/>
                        </a:lnTo>
                        <a:lnTo>
                          <a:pt x="248" y="403"/>
                        </a:lnTo>
                        <a:cubicBezTo>
                          <a:pt x="248" y="403"/>
                          <a:pt x="248" y="403"/>
                          <a:pt x="248" y="434"/>
                        </a:cubicBezTo>
                        <a:cubicBezTo>
                          <a:pt x="248" y="434"/>
                          <a:pt x="248" y="434"/>
                          <a:pt x="279" y="434"/>
                        </a:cubicBezTo>
                        <a:lnTo>
                          <a:pt x="279" y="403"/>
                        </a:lnTo>
                        <a:cubicBezTo>
                          <a:pt x="309" y="403"/>
                          <a:pt x="309" y="403"/>
                          <a:pt x="309" y="403"/>
                        </a:cubicBezTo>
                        <a:cubicBezTo>
                          <a:pt x="341" y="403"/>
                          <a:pt x="341" y="434"/>
                          <a:pt x="341" y="434"/>
                        </a:cubicBezTo>
                        <a:lnTo>
                          <a:pt x="341" y="434"/>
                        </a:lnTo>
                        <a:cubicBezTo>
                          <a:pt x="341" y="434"/>
                          <a:pt x="341" y="434"/>
                          <a:pt x="372" y="434"/>
                        </a:cubicBezTo>
                        <a:cubicBezTo>
                          <a:pt x="403" y="403"/>
                          <a:pt x="403" y="403"/>
                          <a:pt x="433" y="403"/>
                        </a:cubicBezTo>
                        <a:cubicBezTo>
                          <a:pt x="465" y="403"/>
                          <a:pt x="465" y="403"/>
                          <a:pt x="496" y="403"/>
                        </a:cubicBezTo>
                        <a:cubicBezTo>
                          <a:pt x="527" y="434"/>
                          <a:pt x="589" y="434"/>
                          <a:pt x="651" y="434"/>
                        </a:cubicBezTo>
                        <a:lnTo>
                          <a:pt x="651" y="434"/>
                        </a:lnTo>
                        <a:cubicBezTo>
                          <a:pt x="681" y="434"/>
                          <a:pt x="681" y="434"/>
                          <a:pt x="681" y="434"/>
                        </a:cubicBezTo>
                        <a:lnTo>
                          <a:pt x="681" y="434"/>
                        </a:lnTo>
                        <a:cubicBezTo>
                          <a:pt x="681" y="434"/>
                          <a:pt x="681" y="434"/>
                          <a:pt x="713" y="434"/>
                        </a:cubicBezTo>
                        <a:cubicBezTo>
                          <a:pt x="713" y="434"/>
                          <a:pt x="713" y="434"/>
                          <a:pt x="744" y="465"/>
                        </a:cubicBezTo>
                        <a:cubicBezTo>
                          <a:pt x="744" y="465"/>
                          <a:pt x="744" y="465"/>
                          <a:pt x="744" y="496"/>
                        </a:cubicBezTo>
                        <a:lnTo>
                          <a:pt x="744" y="496"/>
                        </a:lnTo>
                        <a:cubicBezTo>
                          <a:pt x="744" y="496"/>
                          <a:pt x="775" y="496"/>
                          <a:pt x="805" y="496"/>
                        </a:cubicBezTo>
                        <a:cubicBezTo>
                          <a:pt x="805" y="527"/>
                          <a:pt x="837" y="527"/>
                          <a:pt x="837" y="558"/>
                        </a:cubicBezTo>
                        <a:lnTo>
                          <a:pt x="837" y="558"/>
                        </a:lnTo>
                        <a:lnTo>
                          <a:pt x="868" y="558"/>
                        </a:lnTo>
                        <a:lnTo>
                          <a:pt x="868" y="589"/>
                        </a:lnTo>
                        <a:lnTo>
                          <a:pt x="868" y="589"/>
                        </a:lnTo>
                        <a:lnTo>
                          <a:pt x="868" y="589"/>
                        </a:lnTo>
                        <a:cubicBezTo>
                          <a:pt x="899" y="589"/>
                          <a:pt x="899" y="589"/>
                          <a:pt x="899" y="589"/>
                        </a:cubicBezTo>
                        <a:cubicBezTo>
                          <a:pt x="899" y="620"/>
                          <a:pt x="899" y="620"/>
                          <a:pt x="899" y="620"/>
                        </a:cubicBezTo>
                        <a:cubicBezTo>
                          <a:pt x="929" y="620"/>
                          <a:pt x="929" y="651"/>
                          <a:pt x="929" y="651"/>
                        </a:cubicBezTo>
                        <a:lnTo>
                          <a:pt x="929" y="682"/>
                        </a:lnTo>
                        <a:cubicBezTo>
                          <a:pt x="992" y="713"/>
                          <a:pt x="992" y="713"/>
                          <a:pt x="992" y="713"/>
                        </a:cubicBezTo>
                        <a:cubicBezTo>
                          <a:pt x="899" y="744"/>
                          <a:pt x="899" y="744"/>
                          <a:pt x="899" y="744"/>
                        </a:cubicBezTo>
                        <a:lnTo>
                          <a:pt x="899" y="744"/>
                        </a:lnTo>
                        <a:lnTo>
                          <a:pt x="899" y="744"/>
                        </a:lnTo>
                        <a:lnTo>
                          <a:pt x="929" y="744"/>
                        </a:lnTo>
                        <a:lnTo>
                          <a:pt x="929" y="744"/>
                        </a:lnTo>
                        <a:lnTo>
                          <a:pt x="961" y="744"/>
                        </a:lnTo>
                        <a:lnTo>
                          <a:pt x="961" y="744"/>
                        </a:lnTo>
                        <a:lnTo>
                          <a:pt x="961" y="713"/>
                        </a:lnTo>
                        <a:cubicBezTo>
                          <a:pt x="992" y="713"/>
                          <a:pt x="992" y="713"/>
                          <a:pt x="1023" y="713"/>
                        </a:cubicBezTo>
                        <a:cubicBezTo>
                          <a:pt x="1023" y="713"/>
                          <a:pt x="1023" y="713"/>
                          <a:pt x="1053" y="713"/>
                        </a:cubicBezTo>
                        <a:cubicBezTo>
                          <a:pt x="1053" y="744"/>
                          <a:pt x="1116" y="744"/>
                          <a:pt x="1147" y="775"/>
                        </a:cubicBezTo>
                        <a:cubicBezTo>
                          <a:pt x="1147" y="775"/>
                          <a:pt x="1177" y="775"/>
                          <a:pt x="1177" y="806"/>
                        </a:cubicBezTo>
                        <a:lnTo>
                          <a:pt x="1177" y="806"/>
                        </a:lnTo>
                        <a:lnTo>
                          <a:pt x="1177" y="806"/>
                        </a:lnTo>
                        <a:cubicBezTo>
                          <a:pt x="1177" y="806"/>
                          <a:pt x="1177" y="806"/>
                          <a:pt x="1177" y="837"/>
                        </a:cubicBezTo>
                        <a:cubicBezTo>
                          <a:pt x="1208" y="837"/>
                          <a:pt x="1177" y="868"/>
                          <a:pt x="1177" y="868"/>
                        </a:cubicBezTo>
                        <a:cubicBezTo>
                          <a:pt x="1177" y="868"/>
                          <a:pt x="1177" y="868"/>
                          <a:pt x="1177" y="899"/>
                        </a:cubicBezTo>
                        <a:cubicBezTo>
                          <a:pt x="1177" y="899"/>
                          <a:pt x="1177" y="899"/>
                          <a:pt x="1147" y="930"/>
                        </a:cubicBezTo>
                        <a:lnTo>
                          <a:pt x="1147" y="930"/>
                        </a:lnTo>
                        <a:cubicBezTo>
                          <a:pt x="1147" y="930"/>
                          <a:pt x="1116" y="961"/>
                          <a:pt x="1085" y="961"/>
                        </a:cubicBezTo>
                        <a:lnTo>
                          <a:pt x="1085" y="961"/>
                        </a:lnTo>
                        <a:cubicBezTo>
                          <a:pt x="1053" y="961"/>
                          <a:pt x="1023" y="961"/>
                          <a:pt x="1023" y="961"/>
                        </a:cubicBezTo>
                        <a:cubicBezTo>
                          <a:pt x="1023" y="992"/>
                          <a:pt x="1023" y="992"/>
                          <a:pt x="1023" y="992"/>
                        </a:cubicBezTo>
                        <a:cubicBezTo>
                          <a:pt x="1023" y="992"/>
                          <a:pt x="1023" y="1023"/>
                          <a:pt x="992" y="1023"/>
                        </a:cubicBezTo>
                        <a:lnTo>
                          <a:pt x="992" y="1023"/>
                        </a:lnTo>
                        <a:lnTo>
                          <a:pt x="992" y="1023"/>
                        </a:lnTo>
                        <a:lnTo>
                          <a:pt x="992" y="1054"/>
                        </a:lnTo>
                        <a:cubicBezTo>
                          <a:pt x="992" y="1085"/>
                          <a:pt x="1023" y="1085"/>
                          <a:pt x="1023" y="1085"/>
                        </a:cubicBezTo>
                        <a:cubicBezTo>
                          <a:pt x="1053" y="1116"/>
                          <a:pt x="1053" y="1116"/>
                          <a:pt x="1085" y="1147"/>
                        </a:cubicBezTo>
                        <a:lnTo>
                          <a:pt x="1085" y="1147"/>
                        </a:lnTo>
                        <a:lnTo>
                          <a:pt x="1085" y="1178"/>
                        </a:lnTo>
                        <a:cubicBezTo>
                          <a:pt x="1116" y="1147"/>
                          <a:pt x="1116" y="1116"/>
                          <a:pt x="1116" y="1116"/>
                        </a:cubicBezTo>
                        <a:cubicBezTo>
                          <a:pt x="1147" y="1116"/>
                          <a:pt x="1147" y="1147"/>
                          <a:pt x="1147" y="1147"/>
                        </a:cubicBezTo>
                        <a:cubicBezTo>
                          <a:pt x="1147" y="1147"/>
                          <a:pt x="1147" y="1147"/>
                          <a:pt x="1177" y="1147"/>
                        </a:cubicBezTo>
                        <a:lnTo>
                          <a:pt x="1177" y="1147"/>
                        </a:lnTo>
                        <a:cubicBezTo>
                          <a:pt x="1208" y="1178"/>
                          <a:pt x="1208" y="1178"/>
                          <a:pt x="1208" y="1178"/>
                        </a:cubicBezTo>
                        <a:cubicBezTo>
                          <a:pt x="1208" y="1209"/>
                          <a:pt x="1208" y="1209"/>
                          <a:pt x="1208" y="1209"/>
                        </a:cubicBezTo>
                        <a:cubicBezTo>
                          <a:pt x="1177" y="1209"/>
                          <a:pt x="1177" y="1209"/>
                          <a:pt x="1177" y="1209"/>
                        </a:cubicBezTo>
                        <a:cubicBezTo>
                          <a:pt x="1177" y="1240"/>
                          <a:pt x="1177" y="1240"/>
                          <a:pt x="1177" y="1270"/>
                        </a:cubicBezTo>
                        <a:lnTo>
                          <a:pt x="1177" y="1270"/>
                        </a:lnTo>
                        <a:cubicBezTo>
                          <a:pt x="1177" y="1302"/>
                          <a:pt x="1208" y="1333"/>
                          <a:pt x="1208" y="1333"/>
                        </a:cubicBezTo>
                        <a:cubicBezTo>
                          <a:pt x="1208" y="1333"/>
                          <a:pt x="1208" y="1333"/>
                          <a:pt x="1240" y="1333"/>
                        </a:cubicBezTo>
                        <a:lnTo>
                          <a:pt x="1240" y="1364"/>
                        </a:lnTo>
                        <a:lnTo>
                          <a:pt x="1240" y="1364"/>
                        </a:lnTo>
                        <a:lnTo>
                          <a:pt x="1271" y="1364"/>
                        </a:lnTo>
                        <a:cubicBezTo>
                          <a:pt x="1271" y="1364"/>
                          <a:pt x="1271" y="1364"/>
                          <a:pt x="1301" y="1394"/>
                        </a:cubicBezTo>
                        <a:lnTo>
                          <a:pt x="1301" y="1394"/>
                        </a:lnTo>
                        <a:cubicBezTo>
                          <a:pt x="1301" y="1394"/>
                          <a:pt x="1301" y="1394"/>
                          <a:pt x="1301" y="1426"/>
                        </a:cubicBezTo>
                        <a:lnTo>
                          <a:pt x="1333" y="1426"/>
                        </a:lnTo>
                        <a:lnTo>
                          <a:pt x="1333" y="1426"/>
                        </a:lnTo>
                        <a:cubicBezTo>
                          <a:pt x="1333" y="1394"/>
                          <a:pt x="1333" y="1394"/>
                          <a:pt x="1364" y="1394"/>
                        </a:cubicBezTo>
                        <a:lnTo>
                          <a:pt x="1364" y="1394"/>
                        </a:lnTo>
                        <a:lnTo>
                          <a:pt x="1364" y="1394"/>
                        </a:lnTo>
                        <a:lnTo>
                          <a:pt x="1364" y="1394"/>
                        </a:lnTo>
                        <a:cubicBezTo>
                          <a:pt x="1364" y="1394"/>
                          <a:pt x="1364" y="1394"/>
                          <a:pt x="1394" y="1394"/>
                        </a:cubicBezTo>
                        <a:lnTo>
                          <a:pt x="1394" y="1394"/>
                        </a:lnTo>
                        <a:lnTo>
                          <a:pt x="1425" y="1394"/>
                        </a:lnTo>
                        <a:cubicBezTo>
                          <a:pt x="1457" y="1394"/>
                          <a:pt x="1457" y="1394"/>
                          <a:pt x="1457" y="1394"/>
                        </a:cubicBezTo>
                        <a:cubicBezTo>
                          <a:pt x="1457" y="1394"/>
                          <a:pt x="1488" y="1394"/>
                          <a:pt x="1488" y="1426"/>
                        </a:cubicBezTo>
                        <a:cubicBezTo>
                          <a:pt x="1488" y="1426"/>
                          <a:pt x="1457" y="1426"/>
                          <a:pt x="1457" y="1457"/>
                        </a:cubicBezTo>
                        <a:lnTo>
                          <a:pt x="1457" y="1457"/>
                        </a:lnTo>
                        <a:cubicBezTo>
                          <a:pt x="1488" y="1457"/>
                          <a:pt x="1488" y="1457"/>
                          <a:pt x="1488" y="1457"/>
                        </a:cubicBezTo>
                        <a:cubicBezTo>
                          <a:pt x="1518" y="1457"/>
                          <a:pt x="1518" y="1457"/>
                          <a:pt x="1518" y="1457"/>
                        </a:cubicBezTo>
                        <a:cubicBezTo>
                          <a:pt x="1518" y="1457"/>
                          <a:pt x="1518" y="1457"/>
                          <a:pt x="1549" y="1457"/>
                        </a:cubicBezTo>
                        <a:lnTo>
                          <a:pt x="1549" y="1457"/>
                        </a:lnTo>
                        <a:lnTo>
                          <a:pt x="1549" y="1457"/>
                        </a:lnTo>
                        <a:cubicBezTo>
                          <a:pt x="1549" y="1426"/>
                          <a:pt x="1549" y="1426"/>
                          <a:pt x="1581" y="1426"/>
                        </a:cubicBezTo>
                        <a:lnTo>
                          <a:pt x="1581" y="1426"/>
                        </a:lnTo>
                        <a:cubicBezTo>
                          <a:pt x="1581" y="1394"/>
                          <a:pt x="1581" y="1394"/>
                          <a:pt x="1581" y="1394"/>
                        </a:cubicBezTo>
                        <a:cubicBezTo>
                          <a:pt x="1581" y="1394"/>
                          <a:pt x="1581" y="1394"/>
                          <a:pt x="1581" y="1364"/>
                        </a:cubicBezTo>
                        <a:cubicBezTo>
                          <a:pt x="1581" y="1364"/>
                          <a:pt x="1549" y="1364"/>
                          <a:pt x="1549" y="1333"/>
                        </a:cubicBezTo>
                        <a:lnTo>
                          <a:pt x="1549" y="1333"/>
                        </a:lnTo>
                        <a:cubicBezTo>
                          <a:pt x="1549" y="1333"/>
                          <a:pt x="1549" y="1333"/>
                          <a:pt x="1549" y="1302"/>
                        </a:cubicBezTo>
                        <a:lnTo>
                          <a:pt x="1581" y="1270"/>
                        </a:lnTo>
                        <a:cubicBezTo>
                          <a:pt x="1581" y="1270"/>
                          <a:pt x="1581" y="1270"/>
                          <a:pt x="1612" y="1270"/>
                        </a:cubicBezTo>
                        <a:cubicBezTo>
                          <a:pt x="1612" y="1270"/>
                          <a:pt x="1612" y="1270"/>
                          <a:pt x="1612" y="1240"/>
                        </a:cubicBezTo>
                        <a:lnTo>
                          <a:pt x="1642" y="1240"/>
                        </a:lnTo>
                        <a:lnTo>
                          <a:pt x="1642" y="1240"/>
                        </a:lnTo>
                        <a:cubicBezTo>
                          <a:pt x="1673" y="1240"/>
                          <a:pt x="1673" y="1240"/>
                          <a:pt x="1673" y="1240"/>
                        </a:cubicBezTo>
                        <a:cubicBezTo>
                          <a:pt x="1581" y="1178"/>
                          <a:pt x="1581" y="1178"/>
                          <a:pt x="1581" y="1178"/>
                        </a:cubicBezTo>
                        <a:cubicBezTo>
                          <a:pt x="1673" y="1178"/>
                          <a:pt x="1673" y="1178"/>
                          <a:pt x="1673" y="1178"/>
                        </a:cubicBezTo>
                        <a:lnTo>
                          <a:pt x="1673" y="1178"/>
                        </a:lnTo>
                        <a:cubicBezTo>
                          <a:pt x="1673" y="1147"/>
                          <a:pt x="1673" y="1147"/>
                          <a:pt x="1673" y="1116"/>
                        </a:cubicBezTo>
                        <a:cubicBezTo>
                          <a:pt x="1705" y="1116"/>
                          <a:pt x="1705" y="1116"/>
                          <a:pt x="1736" y="1116"/>
                        </a:cubicBezTo>
                        <a:lnTo>
                          <a:pt x="1736" y="1116"/>
                        </a:lnTo>
                        <a:lnTo>
                          <a:pt x="1766" y="1116"/>
                        </a:lnTo>
                        <a:cubicBezTo>
                          <a:pt x="1766" y="1085"/>
                          <a:pt x="1766" y="1085"/>
                          <a:pt x="1797" y="1085"/>
                        </a:cubicBezTo>
                        <a:lnTo>
                          <a:pt x="1797" y="1085"/>
                        </a:lnTo>
                        <a:lnTo>
                          <a:pt x="1829" y="1085"/>
                        </a:lnTo>
                        <a:lnTo>
                          <a:pt x="1829" y="1085"/>
                        </a:lnTo>
                        <a:lnTo>
                          <a:pt x="1860" y="1085"/>
                        </a:lnTo>
                        <a:lnTo>
                          <a:pt x="1890" y="1085"/>
                        </a:lnTo>
                        <a:lnTo>
                          <a:pt x="1921" y="1085"/>
                        </a:lnTo>
                        <a:lnTo>
                          <a:pt x="1953" y="1085"/>
                        </a:lnTo>
                        <a:lnTo>
                          <a:pt x="1984" y="1085"/>
                        </a:lnTo>
                        <a:cubicBezTo>
                          <a:pt x="1984" y="1085"/>
                          <a:pt x="2014" y="1085"/>
                          <a:pt x="2014" y="1054"/>
                        </a:cubicBezTo>
                        <a:cubicBezTo>
                          <a:pt x="2045" y="1054"/>
                          <a:pt x="2045" y="1054"/>
                          <a:pt x="2045" y="1023"/>
                        </a:cubicBezTo>
                        <a:cubicBezTo>
                          <a:pt x="2076" y="1023"/>
                          <a:pt x="2076" y="1023"/>
                          <a:pt x="2076" y="1023"/>
                        </a:cubicBezTo>
                        <a:cubicBezTo>
                          <a:pt x="2076" y="992"/>
                          <a:pt x="2076" y="992"/>
                          <a:pt x="2076" y="992"/>
                        </a:cubicBezTo>
                        <a:cubicBezTo>
                          <a:pt x="2108" y="961"/>
                          <a:pt x="2108" y="961"/>
                          <a:pt x="2138" y="961"/>
                        </a:cubicBezTo>
                        <a:lnTo>
                          <a:pt x="2138" y="930"/>
                        </a:lnTo>
                        <a:lnTo>
                          <a:pt x="2169" y="930"/>
                        </a:lnTo>
                        <a:lnTo>
                          <a:pt x="2169" y="930"/>
                        </a:lnTo>
                        <a:cubicBezTo>
                          <a:pt x="2201" y="930"/>
                          <a:pt x="2201" y="930"/>
                          <a:pt x="2201" y="930"/>
                        </a:cubicBezTo>
                        <a:lnTo>
                          <a:pt x="2201" y="930"/>
                        </a:lnTo>
                        <a:lnTo>
                          <a:pt x="2232" y="930"/>
                        </a:lnTo>
                        <a:cubicBezTo>
                          <a:pt x="2232" y="930"/>
                          <a:pt x="2232" y="930"/>
                          <a:pt x="2262" y="930"/>
                        </a:cubicBezTo>
                        <a:lnTo>
                          <a:pt x="2262" y="930"/>
                        </a:lnTo>
                        <a:lnTo>
                          <a:pt x="2293" y="930"/>
                        </a:lnTo>
                        <a:lnTo>
                          <a:pt x="2293" y="930"/>
                        </a:lnTo>
                        <a:cubicBezTo>
                          <a:pt x="2325" y="930"/>
                          <a:pt x="2325" y="930"/>
                          <a:pt x="2325" y="930"/>
                        </a:cubicBezTo>
                        <a:lnTo>
                          <a:pt x="2325" y="930"/>
                        </a:lnTo>
                        <a:cubicBezTo>
                          <a:pt x="2356" y="930"/>
                          <a:pt x="2356" y="930"/>
                          <a:pt x="2356" y="930"/>
                        </a:cubicBezTo>
                        <a:cubicBezTo>
                          <a:pt x="2356" y="930"/>
                          <a:pt x="2356" y="930"/>
                          <a:pt x="2386" y="930"/>
                        </a:cubicBezTo>
                        <a:cubicBezTo>
                          <a:pt x="2386" y="930"/>
                          <a:pt x="2417" y="930"/>
                          <a:pt x="2449" y="899"/>
                        </a:cubicBezTo>
                        <a:cubicBezTo>
                          <a:pt x="2480" y="899"/>
                          <a:pt x="2510" y="899"/>
                          <a:pt x="2541" y="899"/>
                        </a:cubicBezTo>
                        <a:cubicBezTo>
                          <a:pt x="2541" y="899"/>
                          <a:pt x="2541" y="899"/>
                          <a:pt x="2573" y="868"/>
                        </a:cubicBezTo>
                        <a:lnTo>
                          <a:pt x="2573" y="868"/>
                        </a:lnTo>
                        <a:cubicBezTo>
                          <a:pt x="2573" y="868"/>
                          <a:pt x="2573" y="868"/>
                          <a:pt x="2604" y="86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4" name="Freeform 168">
                    <a:extLst>
                      <a:ext uri="{FF2B5EF4-FFF2-40B4-BE49-F238E27FC236}">
                        <a16:creationId xmlns:a16="http://schemas.microsoft.com/office/drawing/2014/main" id="{3FE50E5D-9517-4CE2-98F4-62659939DCC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311525" y="765175"/>
                    <a:ext cx="79375" cy="11113"/>
                  </a:xfrm>
                  <a:custGeom>
                    <a:avLst/>
                    <a:gdLst>
                      <a:gd name="T0" fmla="*/ 62 w 219"/>
                      <a:gd name="T1" fmla="*/ 31 h 32"/>
                      <a:gd name="T2" fmla="*/ 62 w 219"/>
                      <a:gd name="T3" fmla="*/ 31 h 32"/>
                      <a:gd name="T4" fmla="*/ 94 w 219"/>
                      <a:gd name="T5" fmla="*/ 31 h 32"/>
                      <a:gd name="T6" fmla="*/ 155 w 219"/>
                      <a:gd name="T7" fmla="*/ 31 h 32"/>
                      <a:gd name="T8" fmla="*/ 218 w 219"/>
                      <a:gd name="T9" fmla="*/ 0 h 32"/>
                      <a:gd name="T10" fmla="*/ 218 w 219"/>
                      <a:gd name="T11" fmla="*/ 0 h 32"/>
                      <a:gd name="T12" fmla="*/ 155 w 219"/>
                      <a:gd name="T13" fmla="*/ 0 h 32"/>
                      <a:gd name="T14" fmla="*/ 124 w 219"/>
                      <a:gd name="T15" fmla="*/ 0 h 32"/>
                      <a:gd name="T16" fmla="*/ 94 w 219"/>
                      <a:gd name="T17" fmla="*/ 0 h 32"/>
                      <a:gd name="T18" fmla="*/ 62 w 219"/>
                      <a:gd name="T19" fmla="*/ 0 h 32"/>
                      <a:gd name="T20" fmla="*/ 62 w 219"/>
                      <a:gd name="T21" fmla="*/ 0 h 32"/>
                      <a:gd name="T22" fmla="*/ 0 w 219"/>
                      <a:gd name="T23" fmla="*/ 0 h 32"/>
                      <a:gd name="T24" fmla="*/ 0 w 219"/>
                      <a:gd name="T25" fmla="*/ 0 h 32"/>
                      <a:gd name="T26" fmla="*/ 0 w 219"/>
                      <a:gd name="T27" fmla="*/ 0 h 32"/>
                      <a:gd name="T28" fmla="*/ 0 w 219"/>
                      <a:gd name="T29" fmla="*/ 31 h 32"/>
                      <a:gd name="T30" fmla="*/ 31 w 219"/>
                      <a:gd name="T31" fmla="*/ 31 h 32"/>
                      <a:gd name="T32" fmla="*/ 62 w 219"/>
                      <a:gd name="T33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19" h="32">
                        <a:moveTo>
                          <a:pt x="62" y="31"/>
                        </a:moveTo>
                        <a:lnTo>
                          <a:pt x="62" y="31"/>
                        </a:lnTo>
                        <a:lnTo>
                          <a:pt x="94" y="31"/>
                        </a:lnTo>
                        <a:cubicBezTo>
                          <a:pt x="124" y="31"/>
                          <a:pt x="124" y="31"/>
                          <a:pt x="155" y="31"/>
                        </a:cubicBezTo>
                        <a:cubicBezTo>
                          <a:pt x="186" y="31"/>
                          <a:pt x="186" y="31"/>
                          <a:pt x="218" y="0"/>
                        </a:cubicBezTo>
                        <a:lnTo>
                          <a:pt x="218" y="0"/>
                        </a:lnTo>
                        <a:cubicBezTo>
                          <a:pt x="186" y="0"/>
                          <a:pt x="186" y="0"/>
                          <a:pt x="155" y="0"/>
                        </a:cubicBezTo>
                        <a:lnTo>
                          <a:pt x="124" y="0"/>
                        </a:lnTo>
                        <a:lnTo>
                          <a:pt x="94" y="0"/>
                        </a:lnTo>
                        <a:cubicBezTo>
                          <a:pt x="94" y="0"/>
                          <a:pt x="94" y="0"/>
                          <a:pt x="62" y="0"/>
                        </a:cubicBezTo>
                        <a:lnTo>
                          <a:pt x="62" y="0"/>
                        </a:lnTo>
                        <a:cubicBezTo>
                          <a:pt x="31" y="0"/>
                          <a:pt x="31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31"/>
                        </a:lnTo>
                        <a:cubicBezTo>
                          <a:pt x="0" y="31"/>
                          <a:pt x="0" y="31"/>
                          <a:pt x="31" y="31"/>
                        </a:cubicBezTo>
                        <a:lnTo>
                          <a:pt x="62" y="3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5" name="Freeform 169">
                    <a:extLst>
                      <a:ext uri="{FF2B5EF4-FFF2-40B4-BE49-F238E27FC236}">
                        <a16:creationId xmlns:a16="http://schemas.microsoft.com/office/drawing/2014/main" id="{45DCAD96-3FAD-404F-8B1C-99E50F8121C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233738" y="1122363"/>
                    <a:ext cx="146050" cy="55562"/>
                  </a:xfrm>
                  <a:custGeom>
                    <a:avLst/>
                    <a:gdLst>
                      <a:gd name="T0" fmla="*/ 341 w 404"/>
                      <a:gd name="T1" fmla="*/ 93 h 156"/>
                      <a:gd name="T2" fmla="*/ 341 w 404"/>
                      <a:gd name="T3" fmla="*/ 93 h 156"/>
                      <a:gd name="T4" fmla="*/ 372 w 404"/>
                      <a:gd name="T5" fmla="*/ 93 h 156"/>
                      <a:gd name="T6" fmla="*/ 372 w 404"/>
                      <a:gd name="T7" fmla="*/ 93 h 156"/>
                      <a:gd name="T8" fmla="*/ 403 w 404"/>
                      <a:gd name="T9" fmla="*/ 62 h 156"/>
                      <a:gd name="T10" fmla="*/ 403 w 404"/>
                      <a:gd name="T11" fmla="*/ 31 h 156"/>
                      <a:gd name="T12" fmla="*/ 403 w 404"/>
                      <a:gd name="T13" fmla="*/ 0 h 156"/>
                      <a:gd name="T14" fmla="*/ 372 w 404"/>
                      <a:gd name="T15" fmla="*/ 0 h 156"/>
                      <a:gd name="T16" fmla="*/ 341 w 404"/>
                      <a:gd name="T17" fmla="*/ 31 h 156"/>
                      <a:gd name="T18" fmla="*/ 341 w 404"/>
                      <a:gd name="T19" fmla="*/ 31 h 156"/>
                      <a:gd name="T20" fmla="*/ 341 w 404"/>
                      <a:gd name="T21" fmla="*/ 31 h 156"/>
                      <a:gd name="T22" fmla="*/ 311 w 404"/>
                      <a:gd name="T23" fmla="*/ 31 h 156"/>
                      <a:gd name="T24" fmla="*/ 311 w 404"/>
                      <a:gd name="T25" fmla="*/ 0 h 156"/>
                      <a:gd name="T26" fmla="*/ 279 w 404"/>
                      <a:gd name="T27" fmla="*/ 0 h 156"/>
                      <a:gd name="T28" fmla="*/ 279 w 404"/>
                      <a:gd name="T29" fmla="*/ 0 h 156"/>
                      <a:gd name="T30" fmla="*/ 248 w 404"/>
                      <a:gd name="T31" fmla="*/ 31 h 156"/>
                      <a:gd name="T32" fmla="*/ 217 w 404"/>
                      <a:gd name="T33" fmla="*/ 31 h 156"/>
                      <a:gd name="T34" fmla="*/ 187 w 404"/>
                      <a:gd name="T35" fmla="*/ 31 h 156"/>
                      <a:gd name="T36" fmla="*/ 187 w 404"/>
                      <a:gd name="T37" fmla="*/ 62 h 156"/>
                      <a:gd name="T38" fmla="*/ 187 w 404"/>
                      <a:gd name="T39" fmla="*/ 62 h 156"/>
                      <a:gd name="T40" fmla="*/ 155 w 404"/>
                      <a:gd name="T41" fmla="*/ 31 h 156"/>
                      <a:gd name="T42" fmla="*/ 155 w 404"/>
                      <a:gd name="T43" fmla="*/ 31 h 156"/>
                      <a:gd name="T44" fmla="*/ 155 w 404"/>
                      <a:gd name="T45" fmla="*/ 31 h 156"/>
                      <a:gd name="T46" fmla="*/ 124 w 404"/>
                      <a:gd name="T47" fmla="*/ 31 h 156"/>
                      <a:gd name="T48" fmla="*/ 124 w 404"/>
                      <a:gd name="T49" fmla="*/ 31 h 156"/>
                      <a:gd name="T50" fmla="*/ 124 w 404"/>
                      <a:gd name="T51" fmla="*/ 62 h 156"/>
                      <a:gd name="T52" fmla="*/ 124 w 404"/>
                      <a:gd name="T53" fmla="*/ 62 h 156"/>
                      <a:gd name="T54" fmla="*/ 94 w 404"/>
                      <a:gd name="T55" fmla="*/ 31 h 156"/>
                      <a:gd name="T56" fmla="*/ 94 w 404"/>
                      <a:gd name="T57" fmla="*/ 31 h 156"/>
                      <a:gd name="T58" fmla="*/ 94 w 404"/>
                      <a:gd name="T59" fmla="*/ 62 h 156"/>
                      <a:gd name="T60" fmla="*/ 63 w 404"/>
                      <a:gd name="T61" fmla="*/ 62 h 156"/>
                      <a:gd name="T62" fmla="*/ 31 w 404"/>
                      <a:gd name="T63" fmla="*/ 93 h 156"/>
                      <a:gd name="T64" fmla="*/ 31 w 404"/>
                      <a:gd name="T65" fmla="*/ 93 h 156"/>
                      <a:gd name="T66" fmla="*/ 0 w 404"/>
                      <a:gd name="T67" fmla="*/ 93 h 156"/>
                      <a:gd name="T68" fmla="*/ 0 w 404"/>
                      <a:gd name="T69" fmla="*/ 93 h 156"/>
                      <a:gd name="T70" fmla="*/ 31 w 404"/>
                      <a:gd name="T71" fmla="*/ 124 h 156"/>
                      <a:gd name="T72" fmla="*/ 31 w 404"/>
                      <a:gd name="T73" fmla="*/ 124 h 156"/>
                      <a:gd name="T74" fmla="*/ 31 w 404"/>
                      <a:gd name="T75" fmla="*/ 124 h 156"/>
                      <a:gd name="T76" fmla="*/ 63 w 404"/>
                      <a:gd name="T77" fmla="*/ 124 h 156"/>
                      <a:gd name="T78" fmla="*/ 155 w 404"/>
                      <a:gd name="T79" fmla="*/ 155 h 156"/>
                      <a:gd name="T80" fmla="*/ 155 w 404"/>
                      <a:gd name="T81" fmla="*/ 155 h 156"/>
                      <a:gd name="T82" fmla="*/ 155 w 404"/>
                      <a:gd name="T83" fmla="*/ 155 h 156"/>
                      <a:gd name="T84" fmla="*/ 217 w 404"/>
                      <a:gd name="T85" fmla="*/ 124 h 156"/>
                      <a:gd name="T86" fmla="*/ 279 w 404"/>
                      <a:gd name="T87" fmla="*/ 124 h 156"/>
                      <a:gd name="T88" fmla="*/ 311 w 404"/>
                      <a:gd name="T89" fmla="*/ 124 h 156"/>
                      <a:gd name="T90" fmla="*/ 311 w 404"/>
                      <a:gd name="T91" fmla="*/ 93 h 156"/>
                      <a:gd name="T92" fmla="*/ 341 w 404"/>
                      <a:gd name="T93" fmla="*/ 93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404" h="156">
                        <a:moveTo>
                          <a:pt x="341" y="93"/>
                        </a:moveTo>
                        <a:lnTo>
                          <a:pt x="341" y="93"/>
                        </a:lnTo>
                        <a:cubicBezTo>
                          <a:pt x="372" y="93"/>
                          <a:pt x="372" y="93"/>
                          <a:pt x="372" y="93"/>
                        </a:cubicBezTo>
                        <a:lnTo>
                          <a:pt x="372" y="93"/>
                        </a:lnTo>
                        <a:cubicBezTo>
                          <a:pt x="372" y="62"/>
                          <a:pt x="403" y="62"/>
                          <a:pt x="403" y="62"/>
                        </a:cubicBezTo>
                        <a:lnTo>
                          <a:pt x="403" y="31"/>
                        </a:lnTo>
                        <a:lnTo>
                          <a:pt x="403" y="0"/>
                        </a:lnTo>
                        <a:lnTo>
                          <a:pt x="372" y="0"/>
                        </a:lnTo>
                        <a:cubicBezTo>
                          <a:pt x="372" y="31"/>
                          <a:pt x="372" y="31"/>
                          <a:pt x="341" y="31"/>
                        </a:cubicBezTo>
                        <a:lnTo>
                          <a:pt x="341" y="31"/>
                        </a:lnTo>
                        <a:lnTo>
                          <a:pt x="341" y="31"/>
                        </a:lnTo>
                        <a:cubicBezTo>
                          <a:pt x="341" y="31"/>
                          <a:pt x="341" y="31"/>
                          <a:pt x="311" y="31"/>
                        </a:cubicBezTo>
                        <a:cubicBezTo>
                          <a:pt x="311" y="0"/>
                          <a:pt x="311" y="0"/>
                          <a:pt x="311" y="0"/>
                        </a:cubicBezTo>
                        <a:cubicBezTo>
                          <a:pt x="279" y="0"/>
                          <a:pt x="279" y="0"/>
                          <a:pt x="279" y="0"/>
                        </a:cubicBezTo>
                        <a:lnTo>
                          <a:pt x="279" y="0"/>
                        </a:lnTo>
                        <a:cubicBezTo>
                          <a:pt x="279" y="31"/>
                          <a:pt x="248" y="31"/>
                          <a:pt x="248" y="31"/>
                        </a:cubicBezTo>
                        <a:lnTo>
                          <a:pt x="217" y="31"/>
                        </a:lnTo>
                        <a:cubicBezTo>
                          <a:pt x="217" y="31"/>
                          <a:pt x="217" y="31"/>
                          <a:pt x="187" y="31"/>
                        </a:cubicBezTo>
                        <a:lnTo>
                          <a:pt x="187" y="62"/>
                        </a:lnTo>
                        <a:lnTo>
                          <a:pt x="187" y="62"/>
                        </a:lnTo>
                        <a:lnTo>
                          <a:pt x="155" y="31"/>
                        </a:lnTo>
                        <a:lnTo>
                          <a:pt x="155" y="31"/>
                        </a:lnTo>
                        <a:lnTo>
                          <a:pt x="155" y="31"/>
                        </a:lnTo>
                        <a:cubicBezTo>
                          <a:pt x="155" y="31"/>
                          <a:pt x="155" y="31"/>
                          <a:pt x="124" y="31"/>
                        </a:cubicBezTo>
                        <a:lnTo>
                          <a:pt x="124" y="31"/>
                        </a:lnTo>
                        <a:lnTo>
                          <a:pt x="124" y="62"/>
                        </a:lnTo>
                        <a:lnTo>
                          <a:pt x="124" y="62"/>
                        </a:lnTo>
                        <a:cubicBezTo>
                          <a:pt x="94" y="62"/>
                          <a:pt x="94" y="62"/>
                          <a:pt x="94" y="31"/>
                        </a:cubicBezTo>
                        <a:lnTo>
                          <a:pt x="94" y="31"/>
                        </a:lnTo>
                        <a:cubicBezTo>
                          <a:pt x="94" y="31"/>
                          <a:pt x="94" y="31"/>
                          <a:pt x="94" y="62"/>
                        </a:cubicBezTo>
                        <a:lnTo>
                          <a:pt x="63" y="62"/>
                        </a:lnTo>
                        <a:cubicBezTo>
                          <a:pt x="63" y="93"/>
                          <a:pt x="31" y="93"/>
                          <a:pt x="31" y="93"/>
                        </a:cubicBezTo>
                        <a:lnTo>
                          <a:pt x="31" y="93"/>
                        </a:lnTo>
                        <a:lnTo>
                          <a:pt x="0" y="93"/>
                        </a:lnTo>
                        <a:lnTo>
                          <a:pt x="0" y="93"/>
                        </a:lnTo>
                        <a:cubicBezTo>
                          <a:pt x="31" y="93"/>
                          <a:pt x="31" y="124"/>
                          <a:pt x="31" y="124"/>
                        </a:cubicBez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63" y="124"/>
                        </a:lnTo>
                        <a:cubicBezTo>
                          <a:pt x="94" y="124"/>
                          <a:pt x="124" y="155"/>
                          <a:pt x="155" y="155"/>
                        </a:cubicBezTo>
                        <a:lnTo>
                          <a:pt x="155" y="155"/>
                        </a:lnTo>
                        <a:lnTo>
                          <a:pt x="155" y="155"/>
                        </a:lnTo>
                        <a:cubicBezTo>
                          <a:pt x="187" y="155"/>
                          <a:pt x="187" y="155"/>
                          <a:pt x="217" y="124"/>
                        </a:cubicBezTo>
                        <a:cubicBezTo>
                          <a:pt x="248" y="124"/>
                          <a:pt x="248" y="124"/>
                          <a:pt x="279" y="124"/>
                        </a:cubicBezTo>
                        <a:cubicBezTo>
                          <a:pt x="279" y="124"/>
                          <a:pt x="279" y="124"/>
                          <a:pt x="311" y="124"/>
                        </a:cubicBezTo>
                        <a:cubicBezTo>
                          <a:pt x="311" y="124"/>
                          <a:pt x="311" y="124"/>
                          <a:pt x="311" y="93"/>
                        </a:cubicBezTo>
                        <a:lnTo>
                          <a:pt x="341" y="9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6" name="Freeform 170">
                    <a:extLst>
                      <a:ext uri="{FF2B5EF4-FFF2-40B4-BE49-F238E27FC236}">
                        <a16:creationId xmlns:a16="http://schemas.microsoft.com/office/drawing/2014/main" id="{13394C25-71A9-4247-AD89-00F4BEB6365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06613" y="2147888"/>
                    <a:ext cx="44450" cy="34925"/>
                  </a:xfrm>
                  <a:custGeom>
                    <a:avLst/>
                    <a:gdLst>
                      <a:gd name="T0" fmla="*/ 62 w 125"/>
                      <a:gd name="T1" fmla="*/ 62 h 95"/>
                      <a:gd name="T2" fmla="*/ 62 w 125"/>
                      <a:gd name="T3" fmla="*/ 62 h 95"/>
                      <a:gd name="T4" fmla="*/ 31 w 125"/>
                      <a:gd name="T5" fmla="*/ 0 h 95"/>
                      <a:gd name="T6" fmla="*/ 0 w 125"/>
                      <a:gd name="T7" fmla="*/ 0 h 95"/>
                      <a:gd name="T8" fmla="*/ 0 w 125"/>
                      <a:gd name="T9" fmla="*/ 0 h 95"/>
                      <a:gd name="T10" fmla="*/ 0 w 125"/>
                      <a:gd name="T11" fmla="*/ 31 h 95"/>
                      <a:gd name="T12" fmla="*/ 62 w 125"/>
                      <a:gd name="T13" fmla="*/ 62 h 95"/>
                      <a:gd name="T14" fmla="*/ 62 w 125"/>
                      <a:gd name="T15" fmla="*/ 62 h 95"/>
                      <a:gd name="T16" fmla="*/ 93 w 125"/>
                      <a:gd name="T17" fmla="*/ 62 h 95"/>
                      <a:gd name="T18" fmla="*/ 93 w 125"/>
                      <a:gd name="T19" fmla="*/ 94 h 95"/>
                      <a:gd name="T20" fmla="*/ 93 w 125"/>
                      <a:gd name="T21" fmla="*/ 94 h 95"/>
                      <a:gd name="T22" fmla="*/ 124 w 125"/>
                      <a:gd name="T23" fmla="*/ 94 h 95"/>
                      <a:gd name="T24" fmla="*/ 124 w 125"/>
                      <a:gd name="T25" fmla="*/ 94 h 95"/>
                      <a:gd name="T26" fmla="*/ 124 w 125"/>
                      <a:gd name="T27" fmla="*/ 62 h 95"/>
                      <a:gd name="T28" fmla="*/ 62 w 125"/>
                      <a:gd name="T29" fmla="*/ 62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25" h="95">
                        <a:moveTo>
                          <a:pt x="62" y="62"/>
                        </a:moveTo>
                        <a:lnTo>
                          <a:pt x="62" y="62"/>
                        </a:lnTo>
                        <a:cubicBezTo>
                          <a:pt x="62" y="31"/>
                          <a:pt x="31" y="31"/>
                          <a:pt x="31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31" y="31"/>
                          <a:pt x="31" y="62"/>
                          <a:pt x="62" y="62"/>
                        </a:cubicBezTo>
                        <a:lnTo>
                          <a:pt x="62" y="62"/>
                        </a:lnTo>
                        <a:lnTo>
                          <a:pt x="93" y="62"/>
                        </a:lnTo>
                        <a:cubicBezTo>
                          <a:pt x="93" y="94"/>
                          <a:pt x="93" y="94"/>
                          <a:pt x="93" y="94"/>
                        </a:cubicBezTo>
                        <a:lnTo>
                          <a:pt x="93" y="94"/>
                        </a:lnTo>
                        <a:cubicBezTo>
                          <a:pt x="93" y="94"/>
                          <a:pt x="93" y="94"/>
                          <a:pt x="124" y="94"/>
                        </a:cubicBezTo>
                        <a:lnTo>
                          <a:pt x="124" y="94"/>
                        </a:lnTo>
                        <a:cubicBezTo>
                          <a:pt x="124" y="62"/>
                          <a:pt x="124" y="62"/>
                          <a:pt x="124" y="62"/>
                        </a:cubicBezTo>
                        <a:cubicBezTo>
                          <a:pt x="93" y="62"/>
                          <a:pt x="62" y="62"/>
                          <a:pt x="62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7" name="Freeform 171">
                    <a:extLst>
                      <a:ext uri="{FF2B5EF4-FFF2-40B4-BE49-F238E27FC236}">
                        <a16:creationId xmlns:a16="http://schemas.microsoft.com/office/drawing/2014/main" id="{478F61FF-89CB-4AD5-B04C-7B4C035358A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51063" y="2182813"/>
                    <a:ext cx="11112" cy="1587"/>
                  </a:xfrm>
                  <a:custGeom>
                    <a:avLst/>
                    <a:gdLst>
                      <a:gd name="T0" fmla="*/ 0 w 32"/>
                      <a:gd name="T1" fmla="*/ 0 h 1"/>
                      <a:gd name="T2" fmla="*/ 0 w 32"/>
                      <a:gd name="T3" fmla="*/ 0 h 1"/>
                      <a:gd name="T4" fmla="*/ 0 w 32"/>
                      <a:gd name="T5" fmla="*/ 0 h 1"/>
                      <a:gd name="T6" fmla="*/ 0 w 32"/>
                      <a:gd name="T7" fmla="*/ 0 h 1"/>
                      <a:gd name="T8" fmla="*/ 31 w 32"/>
                      <a:gd name="T9" fmla="*/ 0 h 1"/>
                      <a:gd name="T10" fmla="*/ 31 w 32"/>
                      <a:gd name="T11" fmla="*/ 0 h 1"/>
                      <a:gd name="T12" fmla="*/ 31 w 32"/>
                      <a:gd name="T13" fmla="*/ 0 h 1"/>
                      <a:gd name="T14" fmla="*/ 0 w 32"/>
                      <a:gd name="T1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2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8" name="Freeform 172">
                    <a:extLst>
                      <a:ext uri="{FF2B5EF4-FFF2-40B4-BE49-F238E27FC236}">
                        <a16:creationId xmlns:a16="http://schemas.microsoft.com/office/drawing/2014/main" id="{2BFB8FB3-91FF-48EB-9A64-13459CC5917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62163" y="2125663"/>
                    <a:ext cx="44450" cy="22225"/>
                  </a:xfrm>
                  <a:custGeom>
                    <a:avLst/>
                    <a:gdLst>
                      <a:gd name="T0" fmla="*/ 92 w 125"/>
                      <a:gd name="T1" fmla="*/ 32 h 63"/>
                      <a:gd name="T2" fmla="*/ 92 w 125"/>
                      <a:gd name="T3" fmla="*/ 32 h 63"/>
                      <a:gd name="T4" fmla="*/ 92 w 125"/>
                      <a:gd name="T5" fmla="*/ 32 h 63"/>
                      <a:gd name="T6" fmla="*/ 62 w 125"/>
                      <a:gd name="T7" fmla="*/ 32 h 63"/>
                      <a:gd name="T8" fmla="*/ 62 w 125"/>
                      <a:gd name="T9" fmla="*/ 32 h 63"/>
                      <a:gd name="T10" fmla="*/ 31 w 125"/>
                      <a:gd name="T11" fmla="*/ 32 h 63"/>
                      <a:gd name="T12" fmla="*/ 0 w 125"/>
                      <a:gd name="T13" fmla="*/ 0 h 63"/>
                      <a:gd name="T14" fmla="*/ 0 w 125"/>
                      <a:gd name="T15" fmla="*/ 0 h 63"/>
                      <a:gd name="T16" fmla="*/ 0 w 125"/>
                      <a:gd name="T17" fmla="*/ 0 h 63"/>
                      <a:gd name="T18" fmla="*/ 0 w 125"/>
                      <a:gd name="T19" fmla="*/ 0 h 63"/>
                      <a:gd name="T20" fmla="*/ 0 w 125"/>
                      <a:gd name="T21" fmla="*/ 32 h 63"/>
                      <a:gd name="T22" fmla="*/ 31 w 125"/>
                      <a:gd name="T23" fmla="*/ 32 h 63"/>
                      <a:gd name="T24" fmla="*/ 31 w 125"/>
                      <a:gd name="T25" fmla="*/ 32 h 63"/>
                      <a:gd name="T26" fmla="*/ 92 w 125"/>
                      <a:gd name="T27" fmla="*/ 62 h 63"/>
                      <a:gd name="T28" fmla="*/ 124 w 125"/>
                      <a:gd name="T29" fmla="*/ 62 h 63"/>
                      <a:gd name="T30" fmla="*/ 92 w 125"/>
                      <a:gd name="T31" fmla="*/ 32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25" h="63">
                        <a:moveTo>
                          <a:pt x="92" y="32"/>
                        </a:moveTo>
                        <a:lnTo>
                          <a:pt x="92" y="32"/>
                        </a:lnTo>
                        <a:lnTo>
                          <a:pt x="92" y="32"/>
                        </a:lnTo>
                        <a:lnTo>
                          <a:pt x="62" y="32"/>
                        </a:lnTo>
                        <a:lnTo>
                          <a:pt x="62" y="32"/>
                        </a:lnTo>
                        <a:cubicBezTo>
                          <a:pt x="31" y="32"/>
                          <a:pt x="31" y="32"/>
                          <a:pt x="31" y="32"/>
                        </a:cubicBezTo>
                        <a:cubicBezTo>
                          <a:pt x="31" y="32"/>
                          <a:pt x="31" y="32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31" y="32"/>
                          <a:pt x="31" y="32"/>
                          <a:pt x="31" y="32"/>
                        </a:cubicBezTo>
                        <a:lnTo>
                          <a:pt x="31" y="32"/>
                        </a:lnTo>
                        <a:cubicBezTo>
                          <a:pt x="62" y="32"/>
                          <a:pt x="92" y="62"/>
                          <a:pt x="92" y="62"/>
                        </a:cubicBezTo>
                        <a:cubicBezTo>
                          <a:pt x="124" y="62"/>
                          <a:pt x="124" y="62"/>
                          <a:pt x="124" y="62"/>
                        </a:cubicBezTo>
                        <a:cubicBezTo>
                          <a:pt x="124" y="32"/>
                          <a:pt x="124" y="32"/>
                          <a:pt x="92" y="3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9" name="Freeform 173">
                    <a:extLst>
                      <a:ext uri="{FF2B5EF4-FFF2-40B4-BE49-F238E27FC236}">
                        <a16:creationId xmlns:a16="http://schemas.microsoft.com/office/drawing/2014/main" id="{C7183109-AE6D-414F-BD03-DD5183F8026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893888" y="2293938"/>
                    <a:ext cx="100012" cy="44450"/>
                  </a:xfrm>
                  <a:custGeom>
                    <a:avLst/>
                    <a:gdLst>
                      <a:gd name="T0" fmla="*/ 0 w 280"/>
                      <a:gd name="T1" fmla="*/ 62 h 124"/>
                      <a:gd name="T2" fmla="*/ 0 w 280"/>
                      <a:gd name="T3" fmla="*/ 62 h 124"/>
                      <a:gd name="T4" fmla="*/ 0 w 280"/>
                      <a:gd name="T5" fmla="*/ 62 h 124"/>
                      <a:gd name="T6" fmla="*/ 0 w 280"/>
                      <a:gd name="T7" fmla="*/ 62 h 124"/>
                      <a:gd name="T8" fmla="*/ 31 w 280"/>
                      <a:gd name="T9" fmla="*/ 62 h 124"/>
                      <a:gd name="T10" fmla="*/ 31 w 280"/>
                      <a:gd name="T11" fmla="*/ 62 h 124"/>
                      <a:gd name="T12" fmla="*/ 31 w 280"/>
                      <a:gd name="T13" fmla="*/ 62 h 124"/>
                      <a:gd name="T14" fmla="*/ 62 w 280"/>
                      <a:gd name="T15" fmla="*/ 62 h 124"/>
                      <a:gd name="T16" fmla="*/ 62 w 280"/>
                      <a:gd name="T17" fmla="*/ 62 h 124"/>
                      <a:gd name="T18" fmla="*/ 93 w 280"/>
                      <a:gd name="T19" fmla="*/ 123 h 124"/>
                      <a:gd name="T20" fmla="*/ 93 w 280"/>
                      <a:gd name="T21" fmla="*/ 123 h 124"/>
                      <a:gd name="T22" fmla="*/ 93 w 280"/>
                      <a:gd name="T23" fmla="*/ 123 h 124"/>
                      <a:gd name="T24" fmla="*/ 93 w 280"/>
                      <a:gd name="T25" fmla="*/ 123 h 124"/>
                      <a:gd name="T26" fmla="*/ 93 w 280"/>
                      <a:gd name="T27" fmla="*/ 123 h 124"/>
                      <a:gd name="T28" fmla="*/ 93 w 280"/>
                      <a:gd name="T29" fmla="*/ 92 h 124"/>
                      <a:gd name="T30" fmla="*/ 124 w 280"/>
                      <a:gd name="T31" fmla="*/ 92 h 124"/>
                      <a:gd name="T32" fmla="*/ 124 w 280"/>
                      <a:gd name="T33" fmla="*/ 62 h 124"/>
                      <a:gd name="T34" fmla="*/ 124 w 280"/>
                      <a:gd name="T35" fmla="*/ 62 h 124"/>
                      <a:gd name="T36" fmla="*/ 155 w 280"/>
                      <a:gd name="T37" fmla="*/ 62 h 124"/>
                      <a:gd name="T38" fmla="*/ 155 w 280"/>
                      <a:gd name="T39" fmla="*/ 62 h 124"/>
                      <a:gd name="T40" fmla="*/ 155 w 280"/>
                      <a:gd name="T41" fmla="*/ 62 h 124"/>
                      <a:gd name="T42" fmla="*/ 186 w 280"/>
                      <a:gd name="T43" fmla="*/ 62 h 124"/>
                      <a:gd name="T44" fmla="*/ 186 w 280"/>
                      <a:gd name="T45" fmla="*/ 62 h 124"/>
                      <a:gd name="T46" fmla="*/ 186 w 280"/>
                      <a:gd name="T47" fmla="*/ 62 h 124"/>
                      <a:gd name="T48" fmla="*/ 186 w 280"/>
                      <a:gd name="T49" fmla="*/ 30 h 124"/>
                      <a:gd name="T50" fmla="*/ 217 w 280"/>
                      <a:gd name="T51" fmla="*/ 30 h 124"/>
                      <a:gd name="T52" fmla="*/ 217 w 280"/>
                      <a:gd name="T53" fmla="*/ 30 h 124"/>
                      <a:gd name="T54" fmla="*/ 248 w 280"/>
                      <a:gd name="T55" fmla="*/ 30 h 124"/>
                      <a:gd name="T56" fmla="*/ 248 w 280"/>
                      <a:gd name="T57" fmla="*/ 30 h 124"/>
                      <a:gd name="T58" fmla="*/ 248 w 280"/>
                      <a:gd name="T59" fmla="*/ 30 h 124"/>
                      <a:gd name="T60" fmla="*/ 279 w 280"/>
                      <a:gd name="T61" fmla="*/ 30 h 124"/>
                      <a:gd name="T62" fmla="*/ 217 w 280"/>
                      <a:gd name="T63" fmla="*/ 0 h 124"/>
                      <a:gd name="T64" fmla="*/ 186 w 280"/>
                      <a:gd name="T65" fmla="*/ 0 h 124"/>
                      <a:gd name="T66" fmla="*/ 186 w 280"/>
                      <a:gd name="T67" fmla="*/ 0 h 124"/>
                      <a:gd name="T68" fmla="*/ 155 w 280"/>
                      <a:gd name="T69" fmla="*/ 0 h 124"/>
                      <a:gd name="T70" fmla="*/ 155 w 280"/>
                      <a:gd name="T71" fmla="*/ 0 h 124"/>
                      <a:gd name="T72" fmla="*/ 155 w 280"/>
                      <a:gd name="T73" fmla="*/ 0 h 124"/>
                      <a:gd name="T74" fmla="*/ 124 w 280"/>
                      <a:gd name="T75" fmla="*/ 0 h 124"/>
                      <a:gd name="T76" fmla="*/ 62 w 280"/>
                      <a:gd name="T77" fmla="*/ 0 h 124"/>
                      <a:gd name="T78" fmla="*/ 62 w 280"/>
                      <a:gd name="T79" fmla="*/ 0 h 124"/>
                      <a:gd name="T80" fmla="*/ 62 w 280"/>
                      <a:gd name="T81" fmla="*/ 0 h 124"/>
                      <a:gd name="T82" fmla="*/ 62 w 280"/>
                      <a:gd name="T83" fmla="*/ 0 h 124"/>
                      <a:gd name="T84" fmla="*/ 62 w 280"/>
                      <a:gd name="T85" fmla="*/ 0 h 124"/>
                      <a:gd name="T86" fmla="*/ 31 w 280"/>
                      <a:gd name="T87" fmla="*/ 0 h 124"/>
                      <a:gd name="T88" fmla="*/ 31 w 280"/>
                      <a:gd name="T89" fmla="*/ 30 h 124"/>
                      <a:gd name="T90" fmla="*/ 0 w 280"/>
                      <a:gd name="T91" fmla="*/ 62 h 1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280" h="124">
                        <a:moveTo>
                          <a:pt x="0" y="62"/>
                        </a:move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cubicBezTo>
                          <a:pt x="0" y="62"/>
                          <a:pt x="0" y="62"/>
                          <a:pt x="31" y="62"/>
                        </a:cubicBezTo>
                        <a:lnTo>
                          <a:pt x="31" y="62"/>
                        </a:lnTo>
                        <a:lnTo>
                          <a:pt x="31" y="62"/>
                        </a:lnTo>
                        <a:cubicBezTo>
                          <a:pt x="31" y="62"/>
                          <a:pt x="31" y="62"/>
                          <a:pt x="62" y="62"/>
                        </a:cubicBezTo>
                        <a:lnTo>
                          <a:pt x="62" y="62"/>
                        </a:lnTo>
                        <a:cubicBezTo>
                          <a:pt x="62" y="62"/>
                          <a:pt x="93" y="92"/>
                          <a:pt x="93" y="123"/>
                        </a:cubicBezTo>
                        <a:lnTo>
                          <a:pt x="93" y="123"/>
                        </a:lnTo>
                        <a:lnTo>
                          <a:pt x="93" y="123"/>
                        </a:lnTo>
                        <a:lnTo>
                          <a:pt x="93" y="123"/>
                        </a:lnTo>
                        <a:lnTo>
                          <a:pt x="93" y="123"/>
                        </a:lnTo>
                        <a:cubicBezTo>
                          <a:pt x="93" y="92"/>
                          <a:pt x="93" y="92"/>
                          <a:pt x="93" y="92"/>
                        </a:cubicBezTo>
                        <a:cubicBezTo>
                          <a:pt x="93" y="92"/>
                          <a:pt x="93" y="92"/>
                          <a:pt x="124" y="92"/>
                        </a:cubicBezTo>
                        <a:cubicBezTo>
                          <a:pt x="124" y="92"/>
                          <a:pt x="124" y="92"/>
                          <a:pt x="124" y="62"/>
                        </a:cubicBezTo>
                        <a:lnTo>
                          <a:pt x="124" y="62"/>
                        </a:lnTo>
                        <a:lnTo>
                          <a:pt x="155" y="62"/>
                        </a:lnTo>
                        <a:lnTo>
                          <a:pt x="155" y="62"/>
                        </a:lnTo>
                        <a:lnTo>
                          <a:pt x="155" y="62"/>
                        </a:lnTo>
                        <a:cubicBezTo>
                          <a:pt x="155" y="62"/>
                          <a:pt x="155" y="62"/>
                          <a:pt x="186" y="62"/>
                        </a:cubicBezTo>
                        <a:lnTo>
                          <a:pt x="186" y="62"/>
                        </a:lnTo>
                        <a:lnTo>
                          <a:pt x="186" y="62"/>
                        </a:lnTo>
                        <a:cubicBezTo>
                          <a:pt x="186" y="30"/>
                          <a:pt x="186" y="30"/>
                          <a:pt x="186" y="30"/>
                        </a:cubicBezTo>
                        <a:cubicBezTo>
                          <a:pt x="217" y="30"/>
                          <a:pt x="217" y="30"/>
                          <a:pt x="217" y="30"/>
                        </a:cubicBezTo>
                        <a:lnTo>
                          <a:pt x="217" y="30"/>
                        </a:lnTo>
                        <a:cubicBezTo>
                          <a:pt x="248" y="30"/>
                          <a:pt x="248" y="30"/>
                          <a:pt x="248" y="30"/>
                        </a:cubicBezTo>
                        <a:lnTo>
                          <a:pt x="248" y="30"/>
                        </a:lnTo>
                        <a:lnTo>
                          <a:pt x="248" y="30"/>
                        </a:lnTo>
                        <a:lnTo>
                          <a:pt x="279" y="30"/>
                        </a:lnTo>
                        <a:cubicBezTo>
                          <a:pt x="248" y="0"/>
                          <a:pt x="248" y="0"/>
                          <a:pt x="217" y="0"/>
                        </a:cubicBezTo>
                        <a:cubicBezTo>
                          <a:pt x="217" y="0"/>
                          <a:pt x="217" y="0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55" y="0"/>
                          <a:pt x="155" y="0"/>
                          <a:pt x="155" y="0"/>
                        </a:cubicBezTo>
                        <a:lnTo>
                          <a:pt x="155" y="0"/>
                        </a:lnTo>
                        <a:lnTo>
                          <a:pt x="155" y="0"/>
                        </a:lnTo>
                        <a:cubicBezTo>
                          <a:pt x="124" y="0"/>
                          <a:pt x="124" y="0"/>
                          <a:pt x="124" y="0"/>
                        </a:cubicBezTo>
                        <a:cubicBezTo>
                          <a:pt x="93" y="0"/>
                          <a:pt x="93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31" y="0"/>
                        </a:cubicBezTo>
                        <a:cubicBezTo>
                          <a:pt x="31" y="30"/>
                          <a:pt x="31" y="30"/>
                          <a:pt x="31" y="30"/>
                        </a:cubicBezTo>
                        <a:lnTo>
                          <a:pt x="0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0" name="Freeform 174">
                    <a:extLst>
                      <a:ext uri="{FF2B5EF4-FFF2-40B4-BE49-F238E27FC236}">
                        <a16:creationId xmlns:a16="http://schemas.microsoft.com/office/drawing/2014/main" id="{F5557D1C-8AA0-411A-93BB-134394D826D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08250" y="1512888"/>
                    <a:ext cx="66675" cy="44450"/>
                  </a:xfrm>
                  <a:custGeom>
                    <a:avLst/>
                    <a:gdLst>
                      <a:gd name="T0" fmla="*/ 0 w 186"/>
                      <a:gd name="T1" fmla="*/ 92 h 125"/>
                      <a:gd name="T2" fmla="*/ 0 w 186"/>
                      <a:gd name="T3" fmla="*/ 92 h 125"/>
                      <a:gd name="T4" fmla="*/ 31 w 186"/>
                      <a:gd name="T5" fmla="*/ 92 h 125"/>
                      <a:gd name="T6" fmla="*/ 31 w 186"/>
                      <a:gd name="T7" fmla="*/ 92 h 125"/>
                      <a:gd name="T8" fmla="*/ 61 w 186"/>
                      <a:gd name="T9" fmla="*/ 92 h 125"/>
                      <a:gd name="T10" fmla="*/ 61 w 186"/>
                      <a:gd name="T11" fmla="*/ 92 h 125"/>
                      <a:gd name="T12" fmla="*/ 93 w 186"/>
                      <a:gd name="T13" fmla="*/ 62 h 125"/>
                      <a:gd name="T14" fmla="*/ 93 w 186"/>
                      <a:gd name="T15" fmla="*/ 62 h 125"/>
                      <a:gd name="T16" fmla="*/ 124 w 186"/>
                      <a:gd name="T17" fmla="*/ 62 h 125"/>
                      <a:gd name="T18" fmla="*/ 155 w 186"/>
                      <a:gd name="T19" fmla="*/ 62 h 125"/>
                      <a:gd name="T20" fmla="*/ 155 w 186"/>
                      <a:gd name="T21" fmla="*/ 92 h 125"/>
                      <a:gd name="T22" fmla="*/ 155 w 186"/>
                      <a:gd name="T23" fmla="*/ 92 h 125"/>
                      <a:gd name="T24" fmla="*/ 155 w 186"/>
                      <a:gd name="T25" fmla="*/ 124 h 125"/>
                      <a:gd name="T26" fmla="*/ 155 w 186"/>
                      <a:gd name="T27" fmla="*/ 124 h 125"/>
                      <a:gd name="T28" fmla="*/ 155 w 186"/>
                      <a:gd name="T29" fmla="*/ 124 h 125"/>
                      <a:gd name="T30" fmla="*/ 185 w 186"/>
                      <a:gd name="T31" fmla="*/ 124 h 125"/>
                      <a:gd name="T32" fmla="*/ 185 w 186"/>
                      <a:gd name="T33" fmla="*/ 124 h 125"/>
                      <a:gd name="T34" fmla="*/ 185 w 186"/>
                      <a:gd name="T35" fmla="*/ 92 h 125"/>
                      <a:gd name="T36" fmla="*/ 185 w 186"/>
                      <a:gd name="T37" fmla="*/ 62 h 125"/>
                      <a:gd name="T38" fmla="*/ 185 w 186"/>
                      <a:gd name="T39" fmla="*/ 62 h 125"/>
                      <a:gd name="T40" fmla="*/ 185 w 186"/>
                      <a:gd name="T41" fmla="*/ 31 h 125"/>
                      <a:gd name="T42" fmla="*/ 185 w 186"/>
                      <a:gd name="T43" fmla="*/ 31 h 125"/>
                      <a:gd name="T44" fmla="*/ 185 w 186"/>
                      <a:gd name="T45" fmla="*/ 31 h 125"/>
                      <a:gd name="T46" fmla="*/ 185 w 186"/>
                      <a:gd name="T47" fmla="*/ 0 h 125"/>
                      <a:gd name="T48" fmla="*/ 185 w 186"/>
                      <a:gd name="T49" fmla="*/ 0 h 125"/>
                      <a:gd name="T50" fmla="*/ 155 w 186"/>
                      <a:gd name="T51" fmla="*/ 31 h 125"/>
                      <a:gd name="T52" fmla="*/ 124 w 186"/>
                      <a:gd name="T53" fmla="*/ 31 h 125"/>
                      <a:gd name="T54" fmla="*/ 93 w 186"/>
                      <a:gd name="T55" fmla="*/ 0 h 125"/>
                      <a:gd name="T56" fmla="*/ 31 w 186"/>
                      <a:gd name="T57" fmla="*/ 31 h 125"/>
                      <a:gd name="T58" fmla="*/ 0 w 186"/>
                      <a:gd name="T59" fmla="*/ 92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86" h="125">
                        <a:moveTo>
                          <a:pt x="0" y="92"/>
                        </a:moveTo>
                        <a:lnTo>
                          <a:pt x="0" y="92"/>
                        </a:lnTo>
                        <a:cubicBezTo>
                          <a:pt x="0" y="92"/>
                          <a:pt x="0" y="92"/>
                          <a:pt x="31" y="92"/>
                        </a:cubicBezTo>
                        <a:lnTo>
                          <a:pt x="31" y="92"/>
                        </a:lnTo>
                        <a:cubicBezTo>
                          <a:pt x="61" y="92"/>
                          <a:pt x="61" y="92"/>
                          <a:pt x="61" y="92"/>
                        </a:cubicBezTo>
                        <a:lnTo>
                          <a:pt x="61" y="92"/>
                        </a:lnTo>
                        <a:cubicBezTo>
                          <a:pt x="61" y="92"/>
                          <a:pt x="93" y="92"/>
                          <a:pt x="93" y="62"/>
                        </a:cubicBezTo>
                        <a:lnTo>
                          <a:pt x="93" y="62"/>
                        </a:lnTo>
                        <a:cubicBezTo>
                          <a:pt x="124" y="62"/>
                          <a:pt x="124" y="62"/>
                          <a:pt x="124" y="62"/>
                        </a:cubicBezTo>
                        <a:cubicBezTo>
                          <a:pt x="124" y="62"/>
                          <a:pt x="124" y="62"/>
                          <a:pt x="155" y="62"/>
                        </a:cubicBezTo>
                        <a:cubicBezTo>
                          <a:pt x="155" y="92"/>
                          <a:pt x="155" y="92"/>
                          <a:pt x="155" y="92"/>
                        </a:cubicBezTo>
                        <a:lnTo>
                          <a:pt x="155" y="92"/>
                        </a:lnTo>
                        <a:lnTo>
                          <a:pt x="155" y="124"/>
                        </a:lnTo>
                        <a:lnTo>
                          <a:pt x="155" y="124"/>
                        </a:lnTo>
                        <a:lnTo>
                          <a:pt x="155" y="124"/>
                        </a:lnTo>
                        <a:cubicBezTo>
                          <a:pt x="155" y="124"/>
                          <a:pt x="155" y="124"/>
                          <a:pt x="185" y="124"/>
                        </a:cubicBezTo>
                        <a:lnTo>
                          <a:pt x="185" y="124"/>
                        </a:lnTo>
                        <a:cubicBezTo>
                          <a:pt x="185" y="92"/>
                          <a:pt x="185" y="92"/>
                          <a:pt x="185" y="92"/>
                        </a:cubicBezTo>
                        <a:cubicBezTo>
                          <a:pt x="185" y="62"/>
                          <a:pt x="185" y="62"/>
                          <a:pt x="185" y="62"/>
                        </a:cubicBezTo>
                        <a:lnTo>
                          <a:pt x="185" y="62"/>
                        </a:lnTo>
                        <a:lnTo>
                          <a:pt x="185" y="31"/>
                        </a:lnTo>
                        <a:lnTo>
                          <a:pt x="185" y="31"/>
                        </a:lnTo>
                        <a:lnTo>
                          <a:pt x="185" y="31"/>
                        </a:lnTo>
                        <a:cubicBezTo>
                          <a:pt x="185" y="0"/>
                          <a:pt x="185" y="0"/>
                          <a:pt x="185" y="0"/>
                        </a:cubicBezTo>
                        <a:lnTo>
                          <a:pt x="185" y="0"/>
                        </a:lnTo>
                        <a:cubicBezTo>
                          <a:pt x="185" y="31"/>
                          <a:pt x="155" y="31"/>
                          <a:pt x="155" y="31"/>
                        </a:cubicBezTo>
                        <a:cubicBezTo>
                          <a:pt x="124" y="31"/>
                          <a:pt x="124" y="31"/>
                          <a:pt x="124" y="31"/>
                        </a:cubicBezTo>
                        <a:cubicBezTo>
                          <a:pt x="124" y="31"/>
                          <a:pt x="124" y="0"/>
                          <a:pt x="93" y="0"/>
                        </a:cubicBezTo>
                        <a:cubicBezTo>
                          <a:pt x="31" y="31"/>
                          <a:pt x="31" y="31"/>
                          <a:pt x="31" y="31"/>
                        </a:cubicBezTo>
                        <a:cubicBezTo>
                          <a:pt x="0" y="62"/>
                          <a:pt x="0" y="62"/>
                          <a:pt x="0" y="9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1" name="Freeform 175">
                    <a:extLst>
                      <a:ext uri="{FF2B5EF4-FFF2-40B4-BE49-F238E27FC236}">
                        <a16:creationId xmlns:a16="http://schemas.microsoft.com/office/drawing/2014/main" id="{3C4FC849-6C6A-4314-B7AF-52804A3E6F6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97113" y="1524000"/>
                    <a:ext cx="66675" cy="77788"/>
                  </a:xfrm>
                  <a:custGeom>
                    <a:avLst/>
                    <a:gdLst>
                      <a:gd name="T0" fmla="*/ 0 w 187"/>
                      <a:gd name="T1" fmla="*/ 61 h 218"/>
                      <a:gd name="T2" fmla="*/ 0 w 187"/>
                      <a:gd name="T3" fmla="*/ 61 h 218"/>
                      <a:gd name="T4" fmla="*/ 0 w 187"/>
                      <a:gd name="T5" fmla="*/ 61 h 218"/>
                      <a:gd name="T6" fmla="*/ 30 w 187"/>
                      <a:gd name="T7" fmla="*/ 61 h 218"/>
                      <a:gd name="T8" fmla="*/ 30 w 187"/>
                      <a:gd name="T9" fmla="*/ 61 h 218"/>
                      <a:gd name="T10" fmla="*/ 62 w 187"/>
                      <a:gd name="T11" fmla="*/ 93 h 218"/>
                      <a:gd name="T12" fmla="*/ 62 w 187"/>
                      <a:gd name="T13" fmla="*/ 124 h 218"/>
                      <a:gd name="T14" fmla="*/ 62 w 187"/>
                      <a:gd name="T15" fmla="*/ 155 h 218"/>
                      <a:gd name="T16" fmla="*/ 62 w 187"/>
                      <a:gd name="T17" fmla="*/ 185 h 218"/>
                      <a:gd name="T18" fmla="*/ 93 w 187"/>
                      <a:gd name="T19" fmla="*/ 217 h 218"/>
                      <a:gd name="T20" fmla="*/ 93 w 187"/>
                      <a:gd name="T21" fmla="*/ 217 h 218"/>
                      <a:gd name="T22" fmla="*/ 93 w 187"/>
                      <a:gd name="T23" fmla="*/ 217 h 218"/>
                      <a:gd name="T24" fmla="*/ 124 w 187"/>
                      <a:gd name="T25" fmla="*/ 217 h 218"/>
                      <a:gd name="T26" fmla="*/ 124 w 187"/>
                      <a:gd name="T27" fmla="*/ 217 h 218"/>
                      <a:gd name="T28" fmla="*/ 154 w 187"/>
                      <a:gd name="T29" fmla="*/ 185 h 218"/>
                      <a:gd name="T30" fmla="*/ 154 w 187"/>
                      <a:gd name="T31" fmla="*/ 185 h 218"/>
                      <a:gd name="T32" fmla="*/ 154 w 187"/>
                      <a:gd name="T33" fmla="*/ 185 h 218"/>
                      <a:gd name="T34" fmla="*/ 186 w 187"/>
                      <a:gd name="T35" fmla="*/ 185 h 218"/>
                      <a:gd name="T36" fmla="*/ 186 w 187"/>
                      <a:gd name="T37" fmla="*/ 155 h 218"/>
                      <a:gd name="T38" fmla="*/ 186 w 187"/>
                      <a:gd name="T39" fmla="*/ 124 h 218"/>
                      <a:gd name="T40" fmla="*/ 186 w 187"/>
                      <a:gd name="T41" fmla="*/ 124 h 218"/>
                      <a:gd name="T42" fmla="*/ 186 w 187"/>
                      <a:gd name="T43" fmla="*/ 124 h 218"/>
                      <a:gd name="T44" fmla="*/ 154 w 187"/>
                      <a:gd name="T45" fmla="*/ 93 h 218"/>
                      <a:gd name="T46" fmla="*/ 154 w 187"/>
                      <a:gd name="T47" fmla="*/ 93 h 218"/>
                      <a:gd name="T48" fmla="*/ 124 w 187"/>
                      <a:gd name="T49" fmla="*/ 61 h 218"/>
                      <a:gd name="T50" fmla="*/ 124 w 187"/>
                      <a:gd name="T51" fmla="*/ 61 h 218"/>
                      <a:gd name="T52" fmla="*/ 124 w 187"/>
                      <a:gd name="T53" fmla="*/ 61 h 218"/>
                      <a:gd name="T54" fmla="*/ 124 w 187"/>
                      <a:gd name="T55" fmla="*/ 0 h 218"/>
                      <a:gd name="T56" fmla="*/ 154 w 187"/>
                      <a:gd name="T57" fmla="*/ 0 h 218"/>
                      <a:gd name="T58" fmla="*/ 154 w 187"/>
                      <a:gd name="T59" fmla="*/ 0 h 218"/>
                      <a:gd name="T60" fmla="*/ 186 w 187"/>
                      <a:gd name="T61" fmla="*/ 31 h 218"/>
                      <a:gd name="T62" fmla="*/ 186 w 187"/>
                      <a:gd name="T63" fmla="*/ 0 h 218"/>
                      <a:gd name="T64" fmla="*/ 186 w 187"/>
                      <a:gd name="T65" fmla="*/ 0 h 218"/>
                      <a:gd name="T66" fmla="*/ 186 w 187"/>
                      <a:gd name="T67" fmla="*/ 0 h 218"/>
                      <a:gd name="T68" fmla="*/ 186 w 187"/>
                      <a:gd name="T69" fmla="*/ 0 h 218"/>
                      <a:gd name="T70" fmla="*/ 186 w 187"/>
                      <a:gd name="T71" fmla="*/ 0 h 218"/>
                      <a:gd name="T72" fmla="*/ 154 w 187"/>
                      <a:gd name="T73" fmla="*/ 0 h 218"/>
                      <a:gd name="T74" fmla="*/ 124 w 187"/>
                      <a:gd name="T75" fmla="*/ 0 h 218"/>
                      <a:gd name="T76" fmla="*/ 62 w 187"/>
                      <a:gd name="T77" fmla="*/ 31 h 218"/>
                      <a:gd name="T78" fmla="*/ 62 w 187"/>
                      <a:gd name="T79" fmla="*/ 31 h 218"/>
                      <a:gd name="T80" fmla="*/ 0 w 187"/>
                      <a:gd name="T81" fmla="*/ 61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187" h="218">
                        <a:moveTo>
                          <a:pt x="0" y="61"/>
                        </a:moveTo>
                        <a:lnTo>
                          <a:pt x="0" y="61"/>
                        </a:lnTo>
                        <a:lnTo>
                          <a:pt x="0" y="61"/>
                        </a:lnTo>
                        <a:lnTo>
                          <a:pt x="30" y="61"/>
                        </a:lnTo>
                        <a:lnTo>
                          <a:pt x="30" y="61"/>
                        </a:lnTo>
                        <a:lnTo>
                          <a:pt x="62" y="93"/>
                        </a:lnTo>
                        <a:cubicBezTo>
                          <a:pt x="62" y="124"/>
                          <a:pt x="62" y="124"/>
                          <a:pt x="62" y="124"/>
                        </a:cubicBezTo>
                        <a:cubicBezTo>
                          <a:pt x="62" y="155"/>
                          <a:pt x="62" y="155"/>
                          <a:pt x="62" y="155"/>
                        </a:cubicBezTo>
                        <a:cubicBezTo>
                          <a:pt x="62" y="185"/>
                          <a:pt x="62" y="185"/>
                          <a:pt x="62" y="185"/>
                        </a:cubicBezTo>
                        <a:cubicBezTo>
                          <a:pt x="93" y="185"/>
                          <a:pt x="93" y="185"/>
                          <a:pt x="93" y="217"/>
                        </a:cubicBezTo>
                        <a:lnTo>
                          <a:pt x="93" y="217"/>
                        </a:lnTo>
                        <a:lnTo>
                          <a:pt x="93" y="217"/>
                        </a:lnTo>
                        <a:cubicBezTo>
                          <a:pt x="124" y="217"/>
                          <a:pt x="124" y="217"/>
                          <a:pt x="124" y="217"/>
                        </a:cubicBezTo>
                        <a:lnTo>
                          <a:pt x="124" y="217"/>
                        </a:lnTo>
                        <a:cubicBezTo>
                          <a:pt x="124" y="217"/>
                          <a:pt x="154" y="217"/>
                          <a:pt x="154" y="185"/>
                        </a:cubicBezTo>
                        <a:lnTo>
                          <a:pt x="154" y="185"/>
                        </a:lnTo>
                        <a:lnTo>
                          <a:pt x="154" y="185"/>
                        </a:lnTo>
                        <a:lnTo>
                          <a:pt x="186" y="185"/>
                        </a:lnTo>
                        <a:cubicBezTo>
                          <a:pt x="186" y="155"/>
                          <a:pt x="186" y="155"/>
                          <a:pt x="186" y="155"/>
                        </a:cubicBezTo>
                        <a:cubicBezTo>
                          <a:pt x="186" y="155"/>
                          <a:pt x="186" y="155"/>
                          <a:pt x="186" y="124"/>
                        </a:cubicBezTo>
                        <a:lnTo>
                          <a:pt x="186" y="124"/>
                        </a:lnTo>
                        <a:lnTo>
                          <a:pt x="186" y="124"/>
                        </a:lnTo>
                        <a:cubicBezTo>
                          <a:pt x="154" y="124"/>
                          <a:pt x="154" y="124"/>
                          <a:pt x="154" y="93"/>
                        </a:cubicBezTo>
                        <a:lnTo>
                          <a:pt x="154" y="93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cubicBezTo>
                          <a:pt x="124" y="31"/>
                          <a:pt x="124" y="31"/>
                          <a:pt x="124" y="0"/>
                        </a:cubicBezTo>
                        <a:lnTo>
                          <a:pt x="154" y="0"/>
                        </a:lnTo>
                        <a:lnTo>
                          <a:pt x="154" y="0"/>
                        </a:lnTo>
                        <a:lnTo>
                          <a:pt x="186" y="31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cubicBezTo>
                          <a:pt x="186" y="0"/>
                          <a:pt x="186" y="0"/>
                          <a:pt x="154" y="0"/>
                        </a:cubicBezTo>
                        <a:cubicBezTo>
                          <a:pt x="154" y="0"/>
                          <a:pt x="154" y="0"/>
                          <a:pt x="124" y="0"/>
                        </a:cubicBezTo>
                        <a:cubicBezTo>
                          <a:pt x="93" y="0"/>
                          <a:pt x="62" y="31"/>
                          <a:pt x="62" y="31"/>
                        </a:cubicBezTo>
                        <a:lnTo>
                          <a:pt x="62" y="31"/>
                        </a:lnTo>
                        <a:cubicBezTo>
                          <a:pt x="62" y="31"/>
                          <a:pt x="30" y="61"/>
                          <a:pt x="0" y="6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2" name="Freeform 176">
                    <a:extLst>
                      <a:ext uri="{FF2B5EF4-FFF2-40B4-BE49-F238E27FC236}">
                        <a16:creationId xmlns:a16="http://schemas.microsoft.com/office/drawing/2014/main" id="{CE3B8673-B73C-4254-8FDA-94A395D9DAB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868363" y="1033463"/>
                    <a:ext cx="1674812" cy="625475"/>
                  </a:xfrm>
                  <a:custGeom>
                    <a:avLst/>
                    <a:gdLst>
                      <a:gd name="T0" fmla="*/ 2759 w 4651"/>
                      <a:gd name="T1" fmla="*/ 155 h 1737"/>
                      <a:gd name="T2" fmla="*/ 2604 w 4651"/>
                      <a:gd name="T3" fmla="*/ 124 h 1737"/>
                      <a:gd name="T4" fmla="*/ 2418 w 4651"/>
                      <a:gd name="T5" fmla="*/ 155 h 1737"/>
                      <a:gd name="T6" fmla="*/ 2325 w 4651"/>
                      <a:gd name="T7" fmla="*/ 186 h 1737"/>
                      <a:gd name="T8" fmla="*/ 2139 w 4651"/>
                      <a:gd name="T9" fmla="*/ 186 h 1737"/>
                      <a:gd name="T10" fmla="*/ 2046 w 4651"/>
                      <a:gd name="T11" fmla="*/ 155 h 1737"/>
                      <a:gd name="T12" fmla="*/ 1829 w 4651"/>
                      <a:gd name="T13" fmla="*/ 155 h 1737"/>
                      <a:gd name="T14" fmla="*/ 1767 w 4651"/>
                      <a:gd name="T15" fmla="*/ 186 h 1737"/>
                      <a:gd name="T16" fmla="*/ 1643 w 4651"/>
                      <a:gd name="T17" fmla="*/ 155 h 1737"/>
                      <a:gd name="T18" fmla="*/ 1457 w 4651"/>
                      <a:gd name="T19" fmla="*/ 186 h 1737"/>
                      <a:gd name="T20" fmla="*/ 1147 w 4651"/>
                      <a:gd name="T21" fmla="*/ 62 h 1737"/>
                      <a:gd name="T22" fmla="*/ 931 w 4651"/>
                      <a:gd name="T23" fmla="*/ 93 h 1737"/>
                      <a:gd name="T24" fmla="*/ 837 w 4651"/>
                      <a:gd name="T25" fmla="*/ 62 h 1737"/>
                      <a:gd name="T26" fmla="*/ 683 w 4651"/>
                      <a:gd name="T27" fmla="*/ 0 h 1737"/>
                      <a:gd name="T28" fmla="*/ 496 w 4651"/>
                      <a:gd name="T29" fmla="*/ 62 h 1737"/>
                      <a:gd name="T30" fmla="*/ 248 w 4651"/>
                      <a:gd name="T31" fmla="*/ 93 h 1737"/>
                      <a:gd name="T32" fmla="*/ 0 w 4651"/>
                      <a:gd name="T33" fmla="*/ 589 h 1737"/>
                      <a:gd name="T34" fmla="*/ 63 w 4651"/>
                      <a:gd name="T35" fmla="*/ 620 h 1737"/>
                      <a:gd name="T36" fmla="*/ 187 w 4651"/>
                      <a:gd name="T37" fmla="*/ 713 h 1737"/>
                      <a:gd name="T38" fmla="*/ 403 w 4651"/>
                      <a:gd name="T39" fmla="*/ 775 h 1737"/>
                      <a:gd name="T40" fmla="*/ 527 w 4651"/>
                      <a:gd name="T41" fmla="*/ 899 h 1737"/>
                      <a:gd name="T42" fmla="*/ 559 w 4651"/>
                      <a:gd name="T43" fmla="*/ 1053 h 1737"/>
                      <a:gd name="T44" fmla="*/ 683 w 4651"/>
                      <a:gd name="T45" fmla="*/ 1116 h 1737"/>
                      <a:gd name="T46" fmla="*/ 837 w 4651"/>
                      <a:gd name="T47" fmla="*/ 1240 h 1737"/>
                      <a:gd name="T48" fmla="*/ 961 w 4651"/>
                      <a:gd name="T49" fmla="*/ 1301 h 1737"/>
                      <a:gd name="T50" fmla="*/ 2511 w 4651"/>
                      <a:gd name="T51" fmla="*/ 1301 h 1737"/>
                      <a:gd name="T52" fmla="*/ 2604 w 4651"/>
                      <a:gd name="T53" fmla="*/ 1364 h 1737"/>
                      <a:gd name="T54" fmla="*/ 2759 w 4651"/>
                      <a:gd name="T55" fmla="*/ 1364 h 1737"/>
                      <a:gd name="T56" fmla="*/ 2852 w 4651"/>
                      <a:gd name="T57" fmla="*/ 1395 h 1737"/>
                      <a:gd name="T58" fmla="*/ 3162 w 4651"/>
                      <a:gd name="T59" fmla="*/ 1488 h 1737"/>
                      <a:gd name="T60" fmla="*/ 3255 w 4651"/>
                      <a:gd name="T61" fmla="*/ 1612 h 1737"/>
                      <a:gd name="T62" fmla="*/ 3317 w 4651"/>
                      <a:gd name="T63" fmla="*/ 1705 h 1737"/>
                      <a:gd name="T64" fmla="*/ 3534 w 4651"/>
                      <a:gd name="T65" fmla="*/ 1643 h 1737"/>
                      <a:gd name="T66" fmla="*/ 3813 w 4651"/>
                      <a:gd name="T67" fmla="*/ 1549 h 1737"/>
                      <a:gd name="T68" fmla="*/ 3906 w 4651"/>
                      <a:gd name="T69" fmla="*/ 1457 h 1737"/>
                      <a:gd name="T70" fmla="*/ 4122 w 4651"/>
                      <a:gd name="T71" fmla="*/ 1240 h 1737"/>
                      <a:gd name="T72" fmla="*/ 4370 w 4651"/>
                      <a:gd name="T73" fmla="*/ 1240 h 1737"/>
                      <a:gd name="T74" fmla="*/ 4650 w 4651"/>
                      <a:gd name="T75" fmla="*/ 1085 h 1737"/>
                      <a:gd name="T76" fmla="*/ 4494 w 4651"/>
                      <a:gd name="T77" fmla="*/ 1085 h 1737"/>
                      <a:gd name="T78" fmla="*/ 4464 w 4651"/>
                      <a:gd name="T79" fmla="*/ 992 h 1737"/>
                      <a:gd name="T80" fmla="*/ 4309 w 4651"/>
                      <a:gd name="T81" fmla="*/ 929 h 1737"/>
                      <a:gd name="T82" fmla="*/ 4278 w 4651"/>
                      <a:gd name="T83" fmla="*/ 805 h 1737"/>
                      <a:gd name="T84" fmla="*/ 4216 w 4651"/>
                      <a:gd name="T85" fmla="*/ 681 h 1737"/>
                      <a:gd name="T86" fmla="*/ 4154 w 4651"/>
                      <a:gd name="T87" fmla="*/ 744 h 1737"/>
                      <a:gd name="T88" fmla="*/ 3998 w 4651"/>
                      <a:gd name="T89" fmla="*/ 775 h 1737"/>
                      <a:gd name="T90" fmla="*/ 3874 w 4651"/>
                      <a:gd name="T91" fmla="*/ 681 h 1737"/>
                      <a:gd name="T92" fmla="*/ 3844 w 4651"/>
                      <a:gd name="T93" fmla="*/ 589 h 1737"/>
                      <a:gd name="T94" fmla="*/ 3658 w 4651"/>
                      <a:gd name="T95" fmla="*/ 527 h 1737"/>
                      <a:gd name="T96" fmla="*/ 3503 w 4651"/>
                      <a:gd name="T97" fmla="*/ 527 h 1737"/>
                      <a:gd name="T98" fmla="*/ 3441 w 4651"/>
                      <a:gd name="T99" fmla="*/ 744 h 1737"/>
                      <a:gd name="T100" fmla="*/ 3441 w 4651"/>
                      <a:gd name="T101" fmla="*/ 992 h 1737"/>
                      <a:gd name="T102" fmla="*/ 3441 w 4651"/>
                      <a:gd name="T103" fmla="*/ 1209 h 1737"/>
                      <a:gd name="T104" fmla="*/ 3286 w 4651"/>
                      <a:gd name="T105" fmla="*/ 1209 h 1737"/>
                      <a:gd name="T106" fmla="*/ 3193 w 4651"/>
                      <a:gd name="T107" fmla="*/ 1023 h 1737"/>
                      <a:gd name="T108" fmla="*/ 2914 w 4651"/>
                      <a:gd name="T109" fmla="*/ 929 h 1737"/>
                      <a:gd name="T110" fmla="*/ 2635 w 4651"/>
                      <a:gd name="T111" fmla="*/ 868 h 1737"/>
                      <a:gd name="T112" fmla="*/ 2480 w 4651"/>
                      <a:gd name="T113" fmla="*/ 681 h 1737"/>
                      <a:gd name="T114" fmla="*/ 2604 w 4651"/>
                      <a:gd name="T115" fmla="*/ 496 h 1737"/>
                      <a:gd name="T116" fmla="*/ 2635 w 4651"/>
                      <a:gd name="T117" fmla="*/ 433 h 1737"/>
                      <a:gd name="T118" fmla="*/ 2759 w 4651"/>
                      <a:gd name="T119" fmla="*/ 403 h 1737"/>
                      <a:gd name="T120" fmla="*/ 2883 w 4651"/>
                      <a:gd name="T121" fmla="*/ 372 h 1737"/>
                      <a:gd name="T122" fmla="*/ 2883 w 4651"/>
                      <a:gd name="T123" fmla="*/ 186 h 17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4651" h="1737">
                        <a:moveTo>
                          <a:pt x="2945" y="186"/>
                        </a:moveTo>
                        <a:lnTo>
                          <a:pt x="2945" y="186"/>
                        </a:lnTo>
                        <a:cubicBezTo>
                          <a:pt x="2914" y="186"/>
                          <a:pt x="2914" y="155"/>
                          <a:pt x="2914" y="155"/>
                        </a:cubicBezTo>
                        <a:lnTo>
                          <a:pt x="2914" y="155"/>
                        </a:lnTo>
                        <a:cubicBezTo>
                          <a:pt x="2914" y="124"/>
                          <a:pt x="2883" y="93"/>
                          <a:pt x="2852" y="93"/>
                        </a:cubicBezTo>
                        <a:lnTo>
                          <a:pt x="2852" y="93"/>
                        </a:lnTo>
                        <a:cubicBezTo>
                          <a:pt x="2821" y="93"/>
                          <a:pt x="2821" y="124"/>
                          <a:pt x="2790" y="124"/>
                        </a:cubicBezTo>
                        <a:cubicBezTo>
                          <a:pt x="2759" y="155"/>
                          <a:pt x="2759" y="155"/>
                          <a:pt x="2759" y="155"/>
                        </a:cubicBezTo>
                        <a:cubicBezTo>
                          <a:pt x="2759" y="124"/>
                          <a:pt x="2759" y="124"/>
                          <a:pt x="2759" y="124"/>
                        </a:cubicBezTo>
                        <a:cubicBezTo>
                          <a:pt x="2759" y="124"/>
                          <a:pt x="2759" y="93"/>
                          <a:pt x="2759" y="62"/>
                        </a:cubicBezTo>
                        <a:cubicBezTo>
                          <a:pt x="2728" y="62"/>
                          <a:pt x="2697" y="62"/>
                          <a:pt x="2666" y="62"/>
                        </a:cubicBezTo>
                        <a:lnTo>
                          <a:pt x="2635" y="62"/>
                        </a:lnTo>
                        <a:lnTo>
                          <a:pt x="2635" y="62"/>
                        </a:lnTo>
                        <a:cubicBezTo>
                          <a:pt x="2604" y="62"/>
                          <a:pt x="2604" y="62"/>
                          <a:pt x="2604" y="62"/>
                        </a:cubicBezTo>
                        <a:lnTo>
                          <a:pt x="2604" y="62"/>
                        </a:lnTo>
                        <a:cubicBezTo>
                          <a:pt x="2635" y="93"/>
                          <a:pt x="2604" y="124"/>
                          <a:pt x="2604" y="124"/>
                        </a:cubicBezTo>
                        <a:cubicBezTo>
                          <a:pt x="2604" y="124"/>
                          <a:pt x="2604" y="124"/>
                          <a:pt x="2573" y="155"/>
                        </a:cubicBezTo>
                        <a:cubicBezTo>
                          <a:pt x="2542" y="155"/>
                          <a:pt x="2542" y="155"/>
                          <a:pt x="2542" y="155"/>
                        </a:cubicBezTo>
                        <a:lnTo>
                          <a:pt x="2542" y="155"/>
                        </a:lnTo>
                        <a:cubicBezTo>
                          <a:pt x="2511" y="155"/>
                          <a:pt x="2511" y="155"/>
                          <a:pt x="2511" y="155"/>
                        </a:cubicBezTo>
                        <a:lnTo>
                          <a:pt x="2511" y="155"/>
                        </a:lnTo>
                        <a:cubicBezTo>
                          <a:pt x="2511" y="186"/>
                          <a:pt x="2480" y="217"/>
                          <a:pt x="2480" y="217"/>
                        </a:cubicBezTo>
                        <a:cubicBezTo>
                          <a:pt x="2449" y="279"/>
                          <a:pt x="2449" y="279"/>
                          <a:pt x="2449" y="279"/>
                        </a:cubicBezTo>
                        <a:cubicBezTo>
                          <a:pt x="2418" y="155"/>
                          <a:pt x="2418" y="155"/>
                          <a:pt x="2418" y="155"/>
                        </a:cubicBezTo>
                        <a:cubicBezTo>
                          <a:pt x="2418" y="124"/>
                          <a:pt x="2418" y="124"/>
                          <a:pt x="2418" y="124"/>
                        </a:cubicBezTo>
                        <a:cubicBezTo>
                          <a:pt x="2418" y="155"/>
                          <a:pt x="2387" y="155"/>
                          <a:pt x="2387" y="155"/>
                        </a:cubicBezTo>
                        <a:lnTo>
                          <a:pt x="2387" y="155"/>
                        </a:lnTo>
                        <a:cubicBezTo>
                          <a:pt x="2387" y="155"/>
                          <a:pt x="2387" y="186"/>
                          <a:pt x="2356" y="186"/>
                        </a:cubicBezTo>
                        <a:lnTo>
                          <a:pt x="2356" y="186"/>
                        </a:lnTo>
                        <a:lnTo>
                          <a:pt x="2325" y="186"/>
                        </a:lnTo>
                        <a:lnTo>
                          <a:pt x="2325" y="186"/>
                        </a:lnTo>
                        <a:lnTo>
                          <a:pt x="2325" y="186"/>
                        </a:lnTo>
                        <a:cubicBezTo>
                          <a:pt x="2294" y="186"/>
                          <a:pt x="2294" y="186"/>
                          <a:pt x="2294" y="186"/>
                        </a:cubicBezTo>
                        <a:cubicBezTo>
                          <a:pt x="2294" y="186"/>
                          <a:pt x="2294" y="186"/>
                          <a:pt x="2263" y="186"/>
                        </a:cubicBezTo>
                        <a:lnTo>
                          <a:pt x="2263" y="186"/>
                        </a:lnTo>
                        <a:cubicBezTo>
                          <a:pt x="2263" y="186"/>
                          <a:pt x="2232" y="186"/>
                          <a:pt x="2232" y="155"/>
                        </a:cubicBezTo>
                        <a:lnTo>
                          <a:pt x="2232" y="155"/>
                        </a:lnTo>
                        <a:lnTo>
                          <a:pt x="2232" y="155"/>
                        </a:lnTo>
                        <a:cubicBezTo>
                          <a:pt x="2201" y="155"/>
                          <a:pt x="2201" y="155"/>
                          <a:pt x="2201" y="186"/>
                        </a:cubicBezTo>
                        <a:cubicBezTo>
                          <a:pt x="2170" y="186"/>
                          <a:pt x="2170" y="186"/>
                          <a:pt x="2139" y="186"/>
                        </a:cubicBezTo>
                        <a:lnTo>
                          <a:pt x="2139" y="186"/>
                        </a:lnTo>
                        <a:lnTo>
                          <a:pt x="2139" y="186"/>
                        </a:lnTo>
                        <a:cubicBezTo>
                          <a:pt x="2108" y="186"/>
                          <a:pt x="2108" y="186"/>
                          <a:pt x="2077" y="186"/>
                        </a:cubicBezTo>
                        <a:cubicBezTo>
                          <a:pt x="2077" y="155"/>
                          <a:pt x="2077" y="155"/>
                          <a:pt x="2077" y="155"/>
                        </a:cubicBezTo>
                        <a:lnTo>
                          <a:pt x="2077" y="155"/>
                        </a:lnTo>
                        <a:cubicBezTo>
                          <a:pt x="2046" y="155"/>
                          <a:pt x="2046" y="155"/>
                          <a:pt x="2046" y="155"/>
                        </a:cubicBezTo>
                        <a:lnTo>
                          <a:pt x="2046" y="155"/>
                        </a:lnTo>
                        <a:lnTo>
                          <a:pt x="2046" y="155"/>
                        </a:lnTo>
                        <a:lnTo>
                          <a:pt x="2015" y="155"/>
                        </a:lnTo>
                        <a:cubicBezTo>
                          <a:pt x="2015" y="155"/>
                          <a:pt x="2015" y="155"/>
                          <a:pt x="1984" y="155"/>
                        </a:cubicBezTo>
                        <a:lnTo>
                          <a:pt x="1984" y="155"/>
                        </a:lnTo>
                        <a:cubicBezTo>
                          <a:pt x="1953" y="155"/>
                          <a:pt x="1953" y="124"/>
                          <a:pt x="1922" y="124"/>
                        </a:cubicBezTo>
                        <a:cubicBezTo>
                          <a:pt x="1922" y="124"/>
                          <a:pt x="1922" y="124"/>
                          <a:pt x="1891" y="155"/>
                        </a:cubicBezTo>
                        <a:cubicBezTo>
                          <a:pt x="1891" y="155"/>
                          <a:pt x="1891" y="155"/>
                          <a:pt x="1860" y="155"/>
                        </a:cubicBezTo>
                        <a:lnTo>
                          <a:pt x="1860" y="155"/>
                        </a:lnTo>
                        <a:lnTo>
                          <a:pt x="1829" y="155"/>
                        </a:lnTo>
                        <a:lnTo>
                          <a:pt x="1860" y="155"/>
                        </a:lnTo>
                        <a:cubicBezTo>
                          <a:pt x="1860" y="186"/>
                          <a:pt x="1860" y="186"/>
                          <a:pt x="1860" y="186"/>
                        </a:cubicBezTo>
                        <a:cubicBezTo>
                          <a:pt x="1860" y="217"/>
                          <a:pt x="1860" y="248"/>
                          <a:pt x="1860" y="248"/>
                        </a:cubicBezTo>
                        <a:cubicBezTo>
                          <a:pt x="1829" y="310"/>
                          <a:pt x="1829" y="310"/>
                          <a:pt x="1829" y="310"/>
                        </a:cubicBezTo>
                        <a:cubicBezTo>
                          <a:pt x="1829" y="248"/>
                          <a:pt x="1829" y="248"/>
                          <a:pt x="1829" y="248"/>
                        </a:cubicBezTo>
                        <a:cubicBezTo>
                          <a:pt x="1799" y="248"/>
                          <a:pt x="1799" y="217"/>
                          <a:pt x="1799" y="217"/>
                        </a:cubicBezTo>
                        <a:lnTo>
                          <a:pt x="1799" y="217"/>
                        </a:lnTo>
                        <a:cubicBezTo>
                          <a:pt x="1767" y="186"/>
                          <a:pt x="1767" y="186"/>
                          <a:pt x="1767" y="186"/>
                        </a:cubicBezTo>
                        <a:lnTo>
                          <a:pt x="1767" y="186"/>
                        </a:lnTo>
                        <a:lnTo>
                          <a:pt x="1767" y="186"/>
                        </a:lnTo>
                        <a:lnTo>
                          <a:pt x="1736" y="186"/>
                        </a:lnTo>
                        <a:lnTo>
                          <a:pt x="1705" y="186"/>
                        </a:lnTo>
                        <a:cubicBezTo>
                          <a:pt x="1705" y="155"/>
                          <a:pt x="1705" y="155"/>
                          <a:pt x="1675" y="155"/>
                        </a:cubicBezTo>
                        <a:lnTo>
                          <a:pt x="1675" y="155"/>
                        </a:lnTo>
                        <a:lnTo>
                          <a:pt x="1675" y="155"/>
                        </a:lnTo>
                        <a:lnTo>
                          <a:pt x="1643" y="155"/>
                        </a:lnTo>
                        <a:lnTo>
                          <a:pt x="1643" y="155"/>
                        </a:lnTo>
                        <a:lnTo>
                          <a:pt x="1643" y="155"/>
                        </a:lnTo>
                        <a:lnTo>
                          <a:pt x="1612" y="186"/>
                        </a:lnTo>
                        <a:cubicBezTo>
                          <a:pt x="1612" y="186"/>
                          <a:pt x="1612" y="186"/>
                          <a:pt x="1581" y="186"/>
                        </a:cubicBezTo>
                        <a:lnTo>
                          <a:pt x="1551" y="186"/>
                        </a:lnTo>
                        <a:cubicBezTo>
                          <a:pt x="1519" y="186"/>
                          <a:pt x="1519" y="186"/>
                          <a:pt x="1519" y="186"/>
                        </a:cubicBezTo>
                        <a:cubicBezTo>
                          <a:pt x="1519" y="186"/>
                          <a:pt x="1519" y="186"/>
                          <a:pt x="1488" y="186"/>
                        </a:cubicBezTo>
                        <a:lnTo>
                          <a:pt x="1457" y="186"/>
                        </a:lnTo>
                        <a:lnTo>
                          <a:pt x="1427" y="186"/>
                        </a:lnTo>
                        <a:lnTo>
                          <a:pt x="1395" y="186"/>
                        </a:lnTo>
                        <a:cubicBezTo>
                          <a:pt x="1364" y="155"/>
                          <a:pt x="1364" y="155"/>
                          <a:pt x="1364" y="155"/>
                        </a:cubicBezTo>
                        <a:cubicBezTo>
                          <a:pt x="1395" y="93"/>
                          <a:pt x="1395" y="93"/>
                          <a:pt x="1395" y="93"/>
                        </a:cubicBezTo>
                        <a:cubicBezTo>
                          <a:pt x="1364" y="93"/>
                          <a:pt x="1303" y="93"/>
                          <a:pt x="1303" y="93"/>
                        </a:cubicBezTo>
                        <a:cubicBezTo>
                          <a:pt x="1271" y="93"/>
                          <a:pt x="1240" y="93"/>
                          <a:pt x="1209" y="93"/>
                        </a:cubicBezTo>
                        <a:lnTo>
                          <a:pt x="1209" y="93"/>
                        </a:lnTo>
                        <a:cubicBezTo>
                          <a:pt x="1179" y="62"/>
                          <a:pt x="1147" y="62"/>
                          <a:pt x="1147" y="62"/>
                        </a:cubicBezTo>
                        <a:lnTo>
                          <a:pt x="1147" y="62"/>
                        </a:lnTo>
                        <a:lnTo>
                          <a:pt x="1147" y="62"/>
                        </a:lnTo>
                        <a:cubicBezTo>
                          <a:pt x="1116" y="62"/>
                          <a:pt x="1116" y="62"/>
                          <a:pt x="1085" y="62"/>
                        </a:cubicBezTo>
                        <a:cubicBezTo>
                          <a:pt x="1085" y="62"/>
                          <a:pt x="1055" y="62"/>
                          <a:pt x="992" y="62"/>
                        </a:cubicBezTo>
                        <a:lnTo>
                          <a:pt x="992" y="62"/>
                        </a:lnTo>
                        <a:lnTo>
                          <a:pt x="992" y="62"/>
                        </a:lnTo>
                        <a:lnTo>
                          <a:pt x="961" y="62"/>
                        </a:lnTo>
                        <a:cubicBezTo>
                          <a:pt x="961" y="93"/>
                          <a:pt x="931" y="93"/>
                          <a:pt x="931" y="93"/>
                        </a:cubicBezTo>
                        <a:lnTo>
                          <a:pt x="931" y="93"/>
                        </a:lnTo>
                        <a:lnTo>
                          <a:pt x="931" y="93"/>
                        </a:lnTo>
                        <a:lnTo>
                          <a:pt x="931" y="93"/>
                        </a:lnTo>
                        <a:cubicBezTo>
                          <a:pt x="931" y="93"/>
                          <a:pt x="931" y="93"/>
                          <a:pt x="899" y="93"/>
                        </a:cubicBezTo>
                        <a:cubicBezTo>
                          <a:pt x="899" y="93"/>
                          <a:pt x="899" y="62"/>
                          <a:pt x="868" y="62"/>
                        </a:cubicBezTo>
                        <a:lnTo>
                          <a:pt x="868" y="62"/>
                        </a:lnTo>
                        <a:cubicBezTo>
                          <a:pt x="868" y="62"/>
                          <a:pt x="868" y="62"/>
                          <a:pt x="868" y="31"/>
                        </a:cubicBezTo>
                        <a:cubicBezTo>
                          <a:pt x="837" y="62"/>
                          <a:pt x="837" y="62"/>
                          <a:pt x="837" y="62"/>
                        </a:cubicBezTo>
                        <a:cubicBezTo>
                          <a:pt x="837" y="93"/>
                          <a:pt x="837" y="93"/>
                          <a:pt x="807" y="93"/>
                        </a:cubicBezTo>
                        <a:lnTo>
                          <a:pt x="775" y="62"/>
                        </a:lnTo>
                        <a:lnTo>
                          <a:pt x="775" y="62"/>
                        </a:lnTo>
                        <a:cubicBezTo>
                          <a:pt x="744" y="62"/>
                          <a:pt x="744" y="62"/>
                          <a:pt x="744" y="62"/>
                        </a:cubicBezTo>
                        <a:cubicBezTo>
                          <a:pt x="744" y="62"/>
                          <a:pt x="713" y="0"/>
                          <a:pt x="683" y="0"/>
                        </a:cubicBezTo>
                        <a:lnTo>
                          <a:pt x="683" y="0"/>
                        </a:lnTo>
                        <a:lnTo>
                          <a:pt x="683" y="0"/>
                        </a:lnTo>
                        <a:lnTo>
                          <a:pt x="683" y="0"/>
                        </a:lnTo>
                        <a:lnTo>
                          <a:pt x="683" y="0"/>
                        </a:lnTo>
                        <a:cubicBezTo>
                          <a:pt x="683" y="0"/>
                          <a:pt x="683" y="31"/>
                          <a:pt x="651" y="31"/>
                        </a:cubicBezTo>
                        <a:lnTo>
                          <a:pt x="620" y="31"/>
                        </a:lnTo>
                        <a:lnTo>
                          <a:pt x="620" y="31"/>
                        </a:lnTo>
                        <a:lnTo>
                          <a:pt x="620" y="31"/>
                        </a:lnTo>
                        <a:cubicBezTo>
                          <a:pt x="620" y="31"/>
                          <a:pt x="589" y="31"/>
                          <a:pt x="589" y="62"/>
                        </a:cubicBezTo>
                        <a:lnTo>
                          <a:pt x="559" y="62"/>
                        </a:lnTo>
                        <a:cubicBezTo>
                          <a:pt x="559" y="62"/>
                          <a:pt x="527" y="62"/>
                          <a:pt x="496" y="62"/>
                        </a:cubicBezTo>
                        <a:cubicBezTo>
                          <a:pt x="496" y="62"/>
                          <a:pt x="496" y="62"/>
                          <a:pt x="465" y="62"/>
                        </a:cubicBezTo>
                        <a:cubicBezTo>
                          <a:pt x="465" y="62"/>
                          <a:pt x="465" y="93"/>
                          <a:pt x="435" y="93"/>
                        </a:cubicBezTo>
                        <a:cubicBezTo>
                          <a:pt x="403" y="93"/>
                          <a:pt x="403" y="93"/>
                          <a:pt x="372" y="93"/>
                        </a:cubicBezTo>
                        <a:cubicBezTo>
                          <a:pt x="372" y="93"/>
                          <a:pt x="341" y="93"/>
                          <a:pt x="341" y="124"/>
                        </a:cubicBezTo>
                        <a:lnTo>
                          <a:pt x="341" y="124"/>
                        </a:lnTo>
                        <a:cubicBezTo>
                          <a:pt x="341" y="124"/>
                          <a:pt x="341" y="124"/>
                          <a:pt x="311" y="124"/>
                        </a:cubicBezTo>
                        <a:cubicBezTo>
                          <a:pt x="311" y="124"/>
                          <a:pt x="311" y="124"/>
                          <a:pt x="279" y="124"/>
                        </a:cubicBezTo>
                        <a:lnTo>
                          <a:pt x="248" y="93"/>
                        </a:lnTo>
                        <a:cubicBezTo>
                          <a:pt x="218" y="93"/>
                          <a:pt x="187" y="93"/>
                          <a:pt x="124" y="93"/>
                        </a:cubicBezTo>
                        <a:lnTo>
                          <a:pt x="124" y="93"/>
                        </a:lnTo>
                        <a:cubicBezTo>
                          <a:pt x="94" y="93"/>
                          <a:pt x="94" y="93"/>
                          <a:pt x="94" y="62"/>
                        </a:cubicBezTo>
                        <a:cubicBezTo>
                          <a:pt x="63" y="62"/>
                          <a:pt x="63" y="62"/>
                          <a:pt x="63" y="62"/>
                        </a:cubicBezTo>
                        <a:lnTo>
                          <a:pt x="31" y="62"/>
                        </a:lnTo>
                        <a:cubicBezTo>
                          <a:pt x="0" y="62"/>
                          <a:pt x="0" y="62"/>
                          <a:pt x="0" y="62"/>
                        </a:cubicBezTo>
                        <a:cubicBezTo>
                          <a:pt x="0" y="589"/>
                          <a:pt x="0" y="589"/>
                          <a:pt x="0" y="589"/>
                        </a:cubicBezTo>
                        <a:lnTo>
                          <a:pt x="0" y="589"/>
                        </a:lnTo>
                        <a:lnTo>
                          <a:pt x="0" y="589"/>
                        </a:lnTo>
                        <a:lnTo>
                          <a:pt x="0" y="589"/>
                        </a:lnTo>
                        <a:cubicBezTo>
                          <a:pt x="31" y="589"/>
                          <a:pt x="31" y="589"/>
                          <a:pt x="31" y="589"/>
                        </a:cubicBezTo>
                        <a:lnTo>
                          <a:pt x="31" y="620"/>
                        </a:lnTo>
                        <a:cubicBezTo>
                          <a:pt x="31" y="589"/>
                          <a:pt x="31" y="589"/>
                          <a:pt x="63" y="589"/>
                        </a:cubicBezTo>
                        <a:lnTo>
                          <a:pt x="63" y="589"/>
                        </a:lnTo>
                        <a:lnTo>
                          <a:pt x="63" y="589"/>
                        </a:lnTo>
                        <a:cubicBezTo>
                          <a:pt x="63" y="589"/>
                          <a:pt x="63" y="589"/>
                          <a:pt x="63" y="620"/>
                        </a:cubicBezTo>
                        <a:cubicBezTo>
                          <a:pt x="94" y="620"/>
                          <a:pt x="94" y="620"/>
                          <a:pt x="94" y="651"/>
                        </a:cubicBezTo>
                        <a:lnTo>
                          <a:pt x="94" y="651"/>
                        </a:lnTo>
                        <a:lnTo>
                          <a:pt x="94" y="651"/>
                        </a:lnTo>
                        <a:lnTo>
                          <a:pt x="94" y="651"/>
                        </a:lnTo>
                        <a:cubicBezTo>
                          <a:pt x="94" y="651"/>
                          <a:pt x="94" y="651"/>
                          <a:pt x="124" y="681"/>
                        </a:cubicBezTo>
                        <a:lnTo>
                          <a:pt x="124" y="681"/>
                        </a:lnTo>
                        <a:cubicBezTo>
                          <a:pt x="155" y="681"/>
                          <a:pt x="155" y="713"/>
                          <a:pt x="155" y="713"/>
                        </a:cubicBezTo>
                        <a:lnTo>
                          <a:pt x="187" y="713"/>
                        </a:lnTo>
                        <a:lnTo>
                          <a:pt x="218" y="713"/>
                        </a:lnTo>
                        <a:lnTo>
                          <a:pt x="248" y="713"/>
                        </a:lnTo>
                        <a:cubicBezTo>
                          <a:pt x="248" y="744"/>
                          <a:pt x="248" y="744"/>
                          <a:pt x="248" y="744"/>
                        </a:cubicBezTo>
                        <a:cubicBezTo>
                          <a:pt x="248" y="713"/>
                          <a:pt x="279" y="713"/>
                          <a:pt x="279" y="713"/>
                        </a:cubicBezTo>
                        <a:cubicBezTo>
                          <a:pt x="279" y="713"/>
                          <a:pt x="279" y="713"/>
                          <a:pt x="311" y="713"/>
                        </a:cubicBezTo>
                        <a:lnTo>
                          <a:pt x="311" y="713"/>
                        </a:lnTo>
                        <a:cubicBezTo>
                          <a:pt x="341" y="744"/>
                          <a:pt x="403" y="775"/>
                          <a:pt x="403" y="775"/>
                        </a:cubicBezTo>
                        <a:lnTo>
                          <a:pt x="403" y="775"/>
                        </a:lnTo>
                        <a:lnTo>
                          <a:pt x="403" y="805"/>
                        </a:lnTo>
                        <a:lnTo>
                          <a:pt x="403" y="805"/>
                        </a:lnTo>
                        <a:cubicBezTo>
                          <a:pt x="435" y="837"/>
                          <a:pt x="435" y="837"/>
                          <a:pt x="435" y="837"/>
                        </a:cubicBezTo>
                        <a:lnTo>
                          <a:pt x="435" y="868"/>
                        </a:lnTo>
                        <a:cubicBezTo>
                          <a:pt x="465" y="899"/>
                          <a:pt x="465" y="899"/>
                          <a:pt x="465" y="899"/>
                        </a:cubicBezTo>
                        <a:cubicBezTo>
                          <a:pt x="465" y="899"/>
                          <a:pt x="496" y="899"/>
                          <a:pt x="496" y="868"/>
                        </a:cubicBezTo>
                        <a:cubicBezTo>
                          <a:pt x="527" y="868"/>
                          <a:pt x="527" y="868"/>
                          <a:pt x="527" y="868"/>
                        </a:cubicBezTo>
                        <a:cubicBezTo>
                          <a:pt x="527" y="899"/>
                          <a:pt x="527" y="899"/>
                          <a:pt x="527" y="899"/>
                        </a:cubicBezTo>
                        <a:lnTo>
                          <a:pt x="527" y="899"/>
                        </a:lnTo>
                        <a:lnTo>
                          <a:pt x="527" y="899"/>
                        </a:lnTo>
                        <a:cubicBezTo>
                          <a:pt x="527" y="899"/>
                          <a:pt x="527" y="929"/>
                          <a:pt x="559" y="929"/>
                        </a:cubicBezTo>
                        <a:cubicBezTo>
                          <a:pt x="559" y="929"/>
                          <a:pt x="559" y="929"/>
                          <a:pt x="559" y="960"/>
                        </a:cubicBezTo>
                        <a:lnTo>
                          <a:pt x="559" y="960"/>
                        </a:lnTo>
                        <a:lnTo>
                          <a:pt x="559" y="992"/>
                        </a:lnTo>
                        <a:cubicBezTo>
                          <a:pt x="559" y="992"/>
                          <a:pt x="589" y="1023"/>
                          <a:pt x="559" y="1023"/>
                        </a:cubicBezTo>
                        <a:lnTo>
                          <a:pt x="559" y="1053"/>
                        </a:lnTo>
                        <a:cubicBezTo>
                          <a:pt x="589" y="1023"/>
                          <a:pt x="589" y="1023"/>
                          <a:pt x="589" y="1023"/>
                        </a:cubicBezTo>
                        <a:cubicBezTo>
                          <a:pt x="589" y="1023"/>
                          <a:pt x="620" y="1023"/>
                          <a:pt x="620" y="1053"/>
                        </a:cubicBezTo>
                        <a:lnTo>
                          <a:pt x="620" y="1053"/>
                        </a:lnTo>
                        <a:cubicBezTo>
                          <a:pt x="651" y="1053"/>
                          <a:pt x="651" y="1053"/>
                          <a:pt x="651" y="1053"/>
                        </a:cubicBezTo>
                        <a:cubicBezTo>
                          <a:pt x="651" y="1085"/>
                          <a:pt x="651" y="1085"/>
                          <a:pt x="651" y="1116"/>
                        </a:cubicBezTo>
                        <a:lnTo>
                          <a:pt x="651" y="1116"/>
                        </a:lnTo>
                        <a:lnTo>
                          <a:pt x="651" y="1116"/>
                        </a:lnTo>
                        <a:lnTo>
                          <a:pt x="683" y="1116"/>
                        </a:lnTo>
                        <a:cubicBezTo>
                          <a:pt x="713" y="1116"/>
                          <a:pt x="713" y="1116"/>
                          <a:pt x="713" y="1116"/>
                        </a:cubicBezTo>
                        <a:cubicBezTo>
                          <a:pt x="744" y="1177"/>
                          <a:pt x="744" y="1177"/>
                          <a:pt x="744" y="1177"/>
                        </a:cubicBezTo>
                        <a:lnTo>
                          <a:pt x="713" y="1177"/>
                        </a:lnTo>
                        <a:cubicBezTo>
                          <a:pt x="713" y="1177"/>
                          <a:pt x="713" y="1177"/>
                          <a:pt x="713" y="1209"/>
                        </a:cubicBezTo>
                        <a:lnTo>
                          <a:pt x="713" y="1209"/>
                        </a:lnTo>
                        <a:cubicBezTo>
                          <a:pt x="744" y="1209"/>
                          <a:pt x="744" y="1209"/>
                          <a:pt x="744" y="1209"/>
                        </a:cubicBezTo>
                        <a:cubicBezTo>
                          <a:pt x="775" y="1209"/>
                          <a:pt x="775" y="1209"/>
                          <a:pt x="775" y="1240"/>
                        </a:cubicBezTo>
                        <a:cubicBezTo>
                          <a:pt x="807" y="1240"/>
                          <a:pt x="807" y="1240"/>
                          <a:pt x="837" y="1240"/>
                        </a:cubicBezTo>
                        <a:lnTo>
                          <a:pt x="837" y="1240"/>
                        </a:lnTo>
                        <a:cubicBezTo>
                          <a:pt x="837" y="1209"/>
                          <a:pt x="868" y="1209"/>
                          <a:pt x="868" y="1209"/>
                        </a:cubicBezTo>
                        <a:lnTo>
                          <a:pt x="868" y="1209"/>
                        </a:lnTo>
                        <a:cubicBezTo>
                          <a:pt x="899" y="1209"/>
                          <a:pt x="899" y="1240"/>
                          <a:pt x="899" y="1240"/>
                        </a:cubicBezTo>
                        <a:cubicBezTo>
                          <a:pt x="899" y="1271"/>
                          <a:pt x="931" y="1271"/>
                          <a:pt x="931" y="1301"/>
                        </a:cubicBezTo>
                        <a:lnTo>
                          <a:pt x="931" y="1301"/>
                        </a:lnTo>
                        <a:lnTo>
                          <a:pt x="931" y="1301"/>
                        </a:lnTo>
                        <a:cubicBezTo>
                          <a:pt x="931" y="1301"/>
                          <a:pt x="931" y="1301"/>
                          <a:pt x="961" y="1301"/>
                        </a:cubicBezTo>
                        <a:lnTo>
                          <a:pt x="992" y="1301"/>
                        </a:lnTo>
                        <a:cubicBezTo>
                          <a:pt x="992" y="1333"/>
                          <a:pt x="992" y="1333"/>
                          <a:pt x="992" y="1333"/>
                        </a:cubicBezTo>
                        <a:cubicBezTo>
                          <a:pt x="2480" y="1333"/>
                          <a:pt x="2480" y="1333"/>
                          <a:pt x="2480" y="1333"/>
                        </a:cubicBezTo>
                        <a:cubicBezTo>
                          <a:pt x="2480" y="1301"/>
                          <a:pt x="2511" y="1301"/>
                          <a:pt x="2511" y="1301"/>
                        </a:cubicBezTo>
                        <a:lnTo>
                          <a:pt x="2511" y="1301"/>
                        </a:lnTo>
                        <a:lnTo>
                          <a:pt x="2511" y="1301"/>
                        </a:lnTo>
                        <a:lnTo>
                          <a:pt x="2511" y="1301"/>
                        </a:lnTo>
                        <a:lnTo>
                          <a:pt x="2511" y="1301"/>
                        </a:lnTo>
                        <a:cubicBezTo>
                          <a:pt x="2542" y="1301"/>
                          <a:pt x="2542" y="1333"/>
                          <a:pt x="2542" y="1333"/>
                        </a:cubicBezTo>
                        <a:lnTo>
                          <a:pt x="2542" y="1333"/>
                        </a:lnTo>
                        <a:lnTo>
                          <a:pt x="2542" y="1333"/>
                        </a:lnTo>
                        <a:cubicBezTo>
                          <a:pt x="2542" y="1364"/>
                          <a:pt x="2573" y="1364"/>
                          <a:pt x="2573" y="1364"/>
                        </a:cubicBezTo>
                        <a:lnTo>
                          <a:pt x="2573" y="1364"/>
                        </a:lnTo>
                        <a:cubicBezTo>
                          <a:pt x="2573" y="1364"/>
                          <a:pt x="2573" y="1364"/>
                          <a:pt x="2604" y="1364"/>
                        </a:cubicBezTo>
                        <a:lnTo>
                          <a:pt x="2604" y="1364"/>
                        </a:lnTo>
                        <a:lnTo>
                          <a:pt x="2604" y="1364"/>
                        </a:lnTo>
                        <a:cubicBezTo>
                          <a:pt x="2635" y="1364"/>
                          <a:pt x="2635" y="1364"/>
                          <a:pt x="2635" y="1364"/>
                        </a:cubicBezTo>
                        <a:cubicBezTo>
                          <a:pt x="2666" y="1364"/>
                          <a:pt x="2697" y="1364"/>
                          <a:pt x="2697" y="1395"/>
                        </a:cubicBezTo>
                        <a:lnTo>
                          <a:pt x="2697" y="1395"/>
                        </a:lnTo>
                        <a:cubicBezTo>
                          <a:pt x="2728" y="1364"/>
                          <a:pt x="2728" y="1364"/>
                          <a:pt x="2728" y="1364"/>
                        </a:cubicBezTo>
                        <a:lnTo>
                          <a:pt x="2728" y="1364"/>
                        </a:lnTo>
                        <a:lnTo>
                          <a:pt x="2728" y="1364"/>
                        </a:lnTo>
                        <a:cubicBezTo>
                          <a:pt x="2759" y="1364"/>
                          <a:pt x="2759" y="1364"/>
                          <a:pt x="2759" y="1364"/>
                        </a:cubicBezTo>
                        <a:lnTo>
                          <a:pt x="2759" y="1364"/>
                        </a:lnTo>
                        <a:cubicBezTo>
                          <a:pt x="2790" y="1364"/>
                          <a:pt x="2790" y="1364"/>
                          <a:pt x="2790" y="1364"/>
                        </a:cubicBezTo>
                        <a:lnTo>
                          <a:pt x="2790" y="1364"/>
                        </a:lnTo>
                        <a:cubicBezTo>
                          <a:pt x="2790" y="1364"/>
                          <a:pt x="2790" y="1364"/>
                          <a:pt x="2790" y="1395"/>
                        </a:cubicBezTo>
                        <a:lnTo>
                          <a:pt x="2790" y="1395"/>
                        </a:lnTo>
                        <a:lnTo>
                          <a:pt x="2790" y="1395"/>
                        </a:lnTo>
                        <a:cubicBezTo>
                          <a:pt x="2790" y="1395"/>
                          <a:pt x="2790" y="1395"/>
                          <a:pt x="2821" y="1395"/>
                        </a:cubicBezTo>
                        <a:lnTo>
                          <a:pt x="2821" y="1395"/>
                        </a:lnTo>
                        <a:cubicBezTo>
                          <a:pt x="2852" y="1395"/>
                          <a:pt x="2852" y="1395"/>
                          <a:pt x="2852" y="1395"/>
                        </a:cubicBezTo>
                        <a:lnTo>
                          <a:pt x="2852" y="1364"/>
                        </a:lnTo>
                        <a:cubicBezTo>
                          <a:pt x="2883" y="1333"/>
                          <a:pt x="2914" y="1333"/>
                          <a:pt x="2945" y="1301"/>
                        </a:cubicBezTo>
                        <a:cubicBezTo>
                          <a:pt x="2945" y="1301"/>
                          <a:pt x="2945" y="1301"/>
                          <a:pt x="2976" y="1301"/>
                        </a:cubicBezTo>
                        <a:lnTo>
                          <a:pt x="3007" y="1301"/>
                        </a:lnTo>
                        <a:cubicBezTo>
                          <a:pt x="3007" y="1301"/>
                          <a:pt x="3007" y="1333"/>
                          <a:pt x="3038" y="1333"/>
                        </a:cubicBezTo>
                        <a:cubicBezTo>
                          <a:pt x="3069" y="1333"/>
                          <a:pt x="3069" y="1364"/>
                          <a:pt x="3100" y="1395"/>
                        </a:cubicBezTo>
                        <a:cubicBezTo>
                          <a:pt x="3100" y="1425"/>
                          <a:pt x="3100" y="1425"/>
                          <a:pt x="3100" y="1457"/>
                        </a:cubicBezTo>
                        <a:cubicBezTo>
                          <a:pt x="3131" y="1488"/>
                          <a:pt x="3131" y="1488"/>
                          <a:pt x="3162" y="1488"/>
                        </a:cubicBezTo>
                        <a:lnTo>
                          <a:pt x="3193" y="1488"/>
                        </a:lnTo>
                        <a:lnTo>
                          <a:pt x="3193" y="1488"/>
                        </a:lnTo>
                        <a:lnTo>
                          <a:pt x="3224" y="1488"/>
                        </a:lnTo>
                        <a:lnTo>
                          <a:pt x="3224" y="1488"/>
                        </a:lnTo>
                        <a:lnTo>
                          <a:pt x="3255" y="1488"/>
                        </a:lnTo>
                        <a:cubicBezTo>
                          <a:pt x="3286" y="1519"/>
                          <a:pt x="3286" y="1519"/>
                          <a:pt x="3286" y="1549"/>
                        </a:cubicBezTo>
                        <a:cubicBezTo>
                          <a:pt x="3255" y="1549"/>
                          <a:pt x="3255" y="1581"/>
                          <a:pt x="3255" y="1581"/>
                        </a:cubicBezTo>
                        <a:cubicBezTo>
                          <a:pt x="3255" y="1581"/>
                          <a:pt x="3255" y="1581"/>
                          <a:pt x="3255" y="1612"/>
                        </a:cubicBezTo>
                        <a:cubicBezTo>
                          <a:pt x="3224" y="1612"/>
                          <a:pt x="3224" y="1612"/>
                          <a:pt x="3255" y="1612"/>
                        </a:cubicBezTo>
                        <a:cubicBezTo>
                          <a:pt x="3255" y="1643"/>
                          <a:pt x="3255" y="1643"/>
                          <a:pt x="3255" y="1643"/>
                        </a:cubicBezTo>
                        <a:cubicBezTo>
                          <a:pt x="3255" y="1673"/>
                          <a:pt x="3255" y="1705"/>
                          <a:pt x="3224" y="1705"/>
                        </a:cubicBezTo>
                        <a:cubicBezTo>
                          <a:pt x="3224" y="1736"/>
                          <a:pt x="3224" y="1736"/>
                          <a:pt x="3224" y="1736"/>
                        </a:cubicBezTo>
                        <a:lnTo>
                          <a:pt x="3224" y="1736"/>
                        </a:lnTo>
                        <a:lnTo>
                          <a:pt x="3255" y="1736"/>
                        </a:lnTo>
                        <a:lnTo>
                          <a:pt x="3255" y="1736"/>
                        </a:lnTo>
                        <a:cubicBezTo>
                          <a:pt x="3286" y="1705"/>
                          <a:pt x="3286" y="1705"/>
                          <a:pt x="3317" y="1705"/>
                        </a:cubicBezTo>
                        <a:lnTo>
                          <a:pt x="3317" y="1705"/>
                        </a:lnTo>
                        <a:cubicBezTo>
                          <a:pt x="3317" y="1705"/>
                          <a:pt x="3317" y="1705"/>
                          <a:pt x="3348" y="1705"/>
                        </a:cubicBezTo>
                        <a:lnTo>
                          <a:pt x="3348" y="1705"/>
                        </a:lnTo>
                        <a:lnTo>
                          <a:pt x="3379" y="1705"/>
                        </a:lnTo>
                        <a:lnTo>
                          <a:pt x="3379" y="1705"/>
                        </a:lnTo>
                        <a:cubicBezTo>
                          <a:pt x="3379" y="1673"/>
                          <a:pt x="3379" y="1673"/>
                          <a:pt x="3379" y="1643"/>
                        </a:cubicBezTo>
                        <a:cubicBezTo>
                          <a:pt x="3409" y="1643"/>
                          <a:pt x="3441" y="1643"/>
                          <a:pt x="3472" y="1643"/>
                        </a:cubicBezTo>
                        <a:cubicBezTo>
                          <a:pt x="3503" y="1643"/>
                          <a:pt x="3503" y="1643"/>
                          <a:pt x="3534" y="1643"/>
                        </a:cubicBezTo>
                        <a:cubicBezTo>
                          <a:pt x="3626" y="1581"/>
                          <a:pt x="3626" y="1581"/>
                          <a:pt x="3626" y="1581"/>
                        </a:cubicBezTo>
                        <a:lnTo>
                          <a:pt x="3626" y="1581"/>
                        </a:lnTo>
                        <a:cubicBezTo>
                          <a:pt x="3626" y="1581"/>
                          <a:pt x="3750" y="1581"/>
                          <a:pt x="3782" y="1581"/>
                        </a:cubicBezTo>
                        <a:lnTo>
                          <a:pt x="3782" y="1581"/>
                        </a:lnTo>
                        <a:lnTo>
                          <a:pt x="3782" y="1581"/>
                        </a:lnTo>
                        <a:cubicBezTo>
                          <a:pt x="3813" y="1581"/>
                          <a:pt x="3813" y="1581"/>
                          <a:pt x="3813" y="1581"/>
                        </a:cubicBezTo>
                        <a:lnTo>
                          <a:pt x="3813" y="1581"/>
                        </a:lnTo>
                        <a:cubicBezTo>
                          <a:pt x="3813" y="1549"/>
                          <a:pt x="3813" y="1549"/>
                          <a:pt x="3813" y="1549"/>
                        </a:cubicBezTo>
                        <a:lnTo>
                          <a:pt x="3813" y="1549"/>
                        </a:lnTo>
                        <a:cubicBezTo>
                          <a:pt x="3844" y="1549"/>
                          <a:pt x="3844" y="1549"/>
                          <a:pt x="3844" y="1549"/>
                        </a:cubicBezTo>
                        <a:lnTo>
                          <a:pt x="3844" y="1549"/>
                        </a:lnTo>
                        <a:cubicBezTo>
                          <a:pt x="3844" y="1549"/>
                          <a:pt x="3874" y="1549"/>
                          <a:pt x="3874" y="1519"/>
                        </a:cubicBezTo>
                        <a:lnTo>
                          <a:pt x="3874" y="1519"/>
                        </a:lnTo>
                        <a:lnTo>
                          <a:pt x="3874" y="1488"/>
                        </a:lnTo>
                        <a:cubicBezTo>
                          <a:pt x="3874" y="1488"/>
                          <a:pt x="3874" y="1457"/>
                          <a:pt x="3906" y="1457"/>
                        </a:cubicBezTo>
                        <a:lnTo>
                          <a:pt x="3906" y="1457"/>
                        </a:lnTo>
                        <a:cubicBezTo>
                          <a:pt x="3813" y="1488"/>
                          <a:pt x="3813" y="1488"/>
                          <a:pt x="3813" y="1488"/>
                        </a:cubicBezTo>
                        <a:cubicBezTo>
                          <a:pt x="3906" y="1395"/>
                          <a:pt x="3906" y="1395"/>
                          <a:pt x="3906" y="1395"/>
                        </a:cubicBezTo>
                        <a:cubicBezTo>
                          <a:pt x="3968" y="1333"/>
                          <a:pt x="3968" y="1333"/>
                          <a:pt x="3968" y="1333"/>
                        </a:cubicBezTo>
                        <a:cubicBezTo>
                          <a:pt x="3998" y="1301"/>
                          <a:pt x="3998" y="1301"/>
                          <a:pt x="3998" y="1301"/>
                        </a:cubicBezTo>
                        <a:lnTo>
                          <a:pt x="4030" y="1301"/>
                        </a:lnTo>
                        <a:cubicBezTo>
                          <a:pt x="4030" y="1301"/>
                          <a:pt x="4030" y="1301"/>
                          <a:pt x="4061" y="1271"/>
                        </a:cubicBezTo>
                        <a:lnTo>
                          <a:pt x="4061" y="1271"/>
                        </a:lnTo>
                        <a:cubicBezTo>
                          <a:pt x="4061" y="1240"/>
                          <a:pt x="4122" y="1240"/>
                          <a:pt x="4122" y="1240"/>
                        </a:cubicBezTo>
                        <a:lnTo>
                          <a:pt x="4122" y="1240"/>
                        </a:lnTo>
                        <a:cubicBezTo>
                          <a:pt x="4122" y="1240"/>
                          <a:pt x="4122" y="1240"/>
                          <a:pt x="4154" y="1240"/>
                        </a:cubicBezTo>
                        <a:cubicBezTo>
                          <a:pt x="4154" y="1240"/>
                          <a:pt x="4185" y="1240"/>
                          <a:pt x="4216" y="1240"/>
                        </a:cubicBezTo>
                        <a:lnTo>
                          <a:pt x="4216" y="1240"/>
                        </a:lnTo>
                        <a:lnTo>
                          <a:pt x="4216" y="1240"/>
                        </a:lnTo>
                        <a:cubicBezTo>
                          <a:pt x="4246" y="1240"/>
                          <a:pt x="4246" y="1240"/>
                          <a:pt x="4246" y="1240"/>
                        </a:cubicBezTo>
                        <a:lnTo>
                          <a:pt x="4278" y="1240"/>
                        </a:lnTo>
                        <a:cubicBezTo>
                          <a:pt x="4309" y="1240"/>
                          <a:pt x="4340" y="1240"/>
                          <a:pt x="4370" y="1240"/>
                        </a:cubicBezTo>
                        <a:lnTo>
                          <a:pt x="4402" y="1240"/>
                        </a:lnTo>
                        <a:cubicBezTo>
                          <a:pt x="4433" y="1240"/>
                          <a:pt x="4464" y="1240"/>
                          <a:pt x="4464" y="1240"/>
                        </a:cubicBezTo>
                        <a:cubicBezTo>
                          <a:pt x="4494" y="1240"/>
                          <a:pt x="4494" y="1209"/>
                          <a:pt x="4494" y="1209"/>
                        </a:cubicBezTo>
                        <a:cubicBezTo>
                          <a:pt x="4526" y="1177"/>
                          <a:pt x="4526" y="1177"/>
                          <a:pt x="4526" y="1177"/>
                        </a:cubicBezTo>
                        <a:cubicBezTo>
                          <a:pt x="4526" y="1177"/>
                          <a:pt x="4526" y="1177"/>
                          <a:pt x="4588" y="1177"/>
                        </a:cubicBezTo>
                        <a:lnTo>
                          <a:pt x="4618" y="1177"/>
                        </a:lnTo>
                        <a:cubicBezTo>
                          <a:pt x="4618" y="1177"/>
                          <a:pt x="4650" y="1147"/>
                          <a:pt x="4650" y="1116"/>
                        </a:cubicBezTo>
                        <a:cubicBezTo>
                          <a:pt x="4650" y="1116"/>
                          <a:pt x="4650" y="1116"/>
                          <a:pt x="4650" y="1085"/>
                        </a:cubicBezTo>
                        <a:lnTo>
                          <a:pt x="4618" y="1085"/>
                        </a:lnTo>
                        <a:lnTo>
                          <a:pt x="4618" y="1085"/>
                        </a:lnTo>
                        <a:cubicBezTo>
                          <a:pt x="4588" y="1116"/>
                          <a:pt x="4588" y="1116"/>
                          <a:pt x="4588" y="1116"/>
                        </a:cubicBezTo>
                        <a:cubicBezTo>
                          <a:pt x="4588" y="1053"/>
                          <a:pt x="4588" y="1053"/>
                          <a:pt x="4588" y="1053"/>
                        </a:cubicBezTo>
                        <a:lnTo>
                          <a:pt x="4588" y="1053"/>
                        </a:lnTo>
                        <a:cubicBezTo>
                          <a:pt x="4557" y="1053"/>
                          <a:pt x="4557" y="1053"/>
                          <a:pt x="4557" y="1053"/>
                        </a:cubicBezTo>
                        <a:lnTo>
                          <a:pt x="4557" y="1053"/>
                        </a:lnTo>
                        <a:cubicBezTo>
                          <a:pt x="4557" y="1053"/>
                          <a:pt x="4526" y="1053"/>
                          <a:pt x="4494" y="1085"/>
                        </a:cubicBezTo>
                        <a:lnTo>
                          <a:pt x="4464" y="1085"/>
                        </a:lnTo>
                        <a:cubicBezTo>
                          <a:pt x="4464" y="1116"/>
                          <a:pt x="4433" y="1116"/>
                          <a:pt x="4433" y="1116"/>
                        </a:cubicBezTo>
                        <a:cubicBezTo>
                          <a:pt x="4433" y="1116"/>
                          <a:pt x="4402" y="1116"/>
                          <a:pt x="4402" y="1085"/>
                        </a:cubicBezTo>
                        <a:cubicBezTo>
                          <a:pt x="4402" y="1053"/>
                          <a:pt x="4402" y="1023"/>
                          <a:pt x="4433" y="1023"/>
                        </a:cubicBezTo>
                        <a:cubicBezTo>
                          <a:pt x="4433" y="1023"/>
                          <a:pt x="4464" y="992"/>
                          <a:pt x="4494" y="992"/>
                        </a:cubicBezTo>
                        <a:lnTo>
                          <a:pt x="4464" y="992"/>
                        </a:lnTo>
                        <a:lnTo>
                          <a:pt x="4464" y="992"/>
                        </a:lnTo>
                        <a:lnTo>
                          <a:pt x="4464" y="992"/>
                        </a:lnTo>
                        <a:cubicBezTo>
                          <a:pt x="4433" y="992"/>
                          <a:pt x="4433" y="992"/>
                          <a:pt x="4433" y="992"/>
                        </a:cubicBezTo>
                        <a:lnTo>
                          <a:pt x="4433" y="992"/>
                        </a:lnTo>
                        <a:lnTo>
                          <a:pt x="4433" y="992"/>
                        </a:lnTo>
                        <a:cubicBezTo>
                          <a:pt x="4402" y="992"/>
                          <a:pt x="4402" y="992"/>
                          <a:pt x="4402" y="960"/>
                        </a:cubicBezTo>
                        <a:cubicBezTo>
                          <a:pt x="4370" y="960"/>
                          <a:pt x="4370" y="960"/>
                          <a:pt x="4370" y="960"/>
                        </a:cubicBezTo>
                        <a:lnTo>
                          <a:pt x="4370" y="960"/>
                        </a:lnTo>
                        <a:lnTo>
                          <a:pt x="4370" y="929"/>
                        </a:lnTo>
                        <a:cubicBezTo>
                          <a:pt x="4309" y="929"/>
                          <a:pt x="4309" y="929"/>
                          <a:pt x="4309" y="929"/>
                        </a:cubicBezTo>
                        <a:cubicBezTo>
                          <a:pt x="4340" y="899"/>
                          <a:pt x="4340" y="899"/>
                          <a:pt x="4340" y="899"/>
                        </a:cubicBezTo>
                        <a:lnTo>
                          <a:pt x="4340" y="868"/>
                        </a:lnTo>
                        <a:cubicBezTo>
                          <a:pt x="4309" y="837"/>
                          <a:pt x="4309" y="837"/>
                          <a:pt x="4309" y="837"/>
                        </a:cubicBezTo>
                        <a:lnTo>
                          <a:pt x="4340" y="837"/>
                        </a:lnTo>
                        <a:lnTo>
                          <a:pt x="4340" y="837"/>
                        </a:lnTo>
                        <a:cubicBezTo>
                          <a:pt x="4309" y="805"/>
                          <a:pt x="4309" y="805"/>
                          <a:pt x="4309" y="805"/>
                        </a:cubicBezTo>
                        <a:cubicBezTo>
                          <a:pt x="4309" y="805"/>
                          <a:pt x="4309" y="805"/>
                          <a:pt x="4309" y="775"/>
                        </a:cubicBezTo>
                        <a:lnTo>
                          <a:pt x="4278" y="805"/>
                        </a:lnTo>
                        <a:cubicBezTo>
                          <a:pt x="4185" y="837"/>
                          <a:pt x="4185" y="837"/>
                          <a:pt x="4185" y="837"/>
                        </a:cubicBezTo>
                        <a:cubicBezTo>
                          <a:pt x="4246" y="775"/>
                          <a:pt x="4246" y="775"/>
                          <a:pt x="4246" y="775"/>
                        </a:cubicBezTo>
                        <a:cubicBezTo>
                          <a:pt x="4216" y="775"/>
                          <a:pt x="4216" y="775"/>
                          <a:pt x="4216" y="775"/>
                        </a:cubicBezTo>
                        <a:cubicBezTo>
                          <a:pt x="4246" y="744"/>
                          <a:pt x="4246" y="744"/>
                          <a:pt x="4246" y="744"/>
                        </a:cubicBezTo>
                        <a:cubicBezTo>
                          <a:pt x="4216" y="744"/>
                          <a:pt x="4216" y="744"/>
                          <a:pt x="4216" y="744"/>
                        </a:cubicBezTo>
                        <a:cubicBezTo>
                          <a:pt x="4216" y="713"/>
                          <a:pt x="4216" y="713"/>
                          <a:pt x="4216" y="713"/>
                        </a:cubicBezTo>
                        <a:lnTo>
                          <a:pt x="4216" y="713"/>
                        </a:lnTo>
                        <a:cubicBezTo>
                          <a:pt x="4216" y="681"/>
                          <a:pt x="4216" y="681"/>
                          <a:pt x="4216" y="681"/>
                        </a:cubicBezTo>
                        <a:cubicBezTo>
                          <a:pt x="4185" y="681"/>
                          <a:pt x="4185" y="681"/>
                          <a:pt x="4185" y="651"/>
                        </a:cubicBezTo>
                        <a:lnTo>
                          <a:pt x="4185" y="651"/>
                        </a:lnTo>
                        <a:lnTo>
                          <a:pt x="4185" y="651"/>
                        </a:lnTo>
                        <a:cubicBezTo>
                          <a:pt x="4185" y="681"/>
                          <a:pt x="4185" y="713"/>
                          <a:pt x="4185" y="713"/>
                        </a:cubicBezTo>
                        <a:cubicBezTo>
                          <a:pt x="4185" y="713"/>
                          <a:pt x="4185" y="744"/>
                          <a:pt x="4154" y="744"/>
                        </a:cubicBezTo>
                        <a:lnTo>
                          <a:pt x="4154" y="744"/>
                        </a:lnTo>
                        <a:lnTo>
                          <a:pt x="4154" y="744"/>
                        </a:lnTo>
                        <a:lnTo>
                          <a:pt x="4154" y="744"/>
                        </a:lnTo>
                        <a:cubicBezTo>
                          <a:pt x="4122" y="805"/>
                          <a:pt x="4122" y="805"/>
                          <a:pt x="4122" y="805"/>
                        </a:cubicBezTo>
                        <a:cubicBezTo>
                          <a:pt x="4092" y="775"/>
                          <a:pt x="4092" y="775"/>
                          <a:pt x="4092" y="775"/>
                        </a:cubicBezTo>
                        <a:lnTo>
                          <a:pt x="4092" y="744"/>
                        </a:lnTo>
                        <a:lnTo>
                          <a:pt x="4061" y="744"/>
                        </a:lnTo>
                        <a:cubicBezTo>
                          <a:pt x="4061" y="775"/>
                          <a:pt x="4061" y="775"/>
                          <a:pt x="4061" y="775"/>
                        </a:cubicBezTo>
                        <a:lnTo>
                          <a:pt x="4061" y="775"/>
                        </a:lnTo>
                        <a:cubicBezTo>
                          <a:pt x="4030" y="837"/>
                          <a:pt x="4030" y="837"/>
                          <a:pt x="4030" y="837"/>
                        </a:cubicBezTo>
                        <a:cubicBezTo>
                          <a:pt x="3998" y="775"/>
                          <a:pt x="3998" y="775"/>
                          <a:pt x="3998" y="775"/>
                        </a:cubicBezTo>
                        <a:cubicBezTo>
                          <a:pt x="3998" y="805"/>
                          <a:pt x="3968" y="805"/>
                          <a:pt x="3968" y="805"/>
                        </a:cubicBezTo>
                        <a:lnTo>
                          <a:pt x="3937" y="805"/>
                        </a:lnTo>
                        <a:cubicBezTo>
                          <a:pt x="3874" y="775"/>
                          <a:pt x="3874" y="775"/>
                          <a:pt x="3874" y="775"/>
                        </a:cubicBezTo>
                        <a:cubicBezTo>
                          <a:pt x="3937" y="744"/>
                          <a:pt x="3937" y="744"/>
                          <a:pt x="3937" y="744"/>
                        </a:cubicBezTo>
                        <a:lnTo>
                          <a:pt x="3937" y="744"/>
                        </a:lnTo>
                        <a:lnTo>
                          <a:pt x="3906" y="713"/>
                        </a:lnTo>
                        <a:cubicBezTo>
                          <a:pt x="3874" y="713"/>
                          <a:pt x="3874" y="713"/>
                          <a:pt x="3874" y="713"/>
                        </a:cubicBezTo>
                        <a:cubicBezTo>
                          <a:pt x="3874" y="681"/>
                          <a:pt x="3874" y="681"/>
                          <a:pt x="3874" y="681"/>
                        </a:cubicBezTo>
                        <a:lnTo>
                          <a:pt x="3874" y="681"/>
                        </a:lnTo>
                        <a:cubicBezTo>
                          <a:pt x="3874" y="681"/>
                          <a:pt x="3874" y="681"/>
                          <a:pt x="3844" y="681"/>
                        </a:cubicBezTo>
                        <a:cubicBezTo>
                          <a:pt x="3844" y="620"/>
                          <a:pt x="3844" y="620"/>
                          <a:pt x="3844" y="620"/>
                        </a:cubicBezTo>
                        <a:cubicBezTo>
                          <a:pt x="3844" y="620"/>
                          <a:pt x="3874" y="620"/>
                          <a:pt x="3906" y="620"/>
                        </a:cubicBezTo>
                        <a:lnTo>
                          <a:pt x="3906" y="620"/>
                        </a:lnTo>
                        <a:cubicBezTo>
                          <a:pt x="3906" y="620"/>
                          <a:pt x="3906" y="620"/>
                          <a:pt x="3874" y="620"/>
                        </a:cubicBezTo>
                        <a:cubicBezTo>
                          <a:pt x="3874" y="589"/>
                          <a:pt x="3874" y="589"/>
                          <a:pt x="3844" y="589"/>
                        </a:cubicBezTo>
                        <a:lnTo>
                          <a:pt x="3844" y="589"/>
                        </a:lnTo>
                        <a:cubicBezTo>
                          <a:pt x="3813" y="589"/>
                          <a:pt x="3813" y="589"/>
                          <a:pt x="3813" y="589"/>
                        </a:cubicBezTo>
                        <a:cubicBezTo>
                          <a:pt x="3813" y="589"/>
                          <a:pt x="3782" y="589"/>
                          <a:pt x="3782" y="557"/>
                        </a:cubicBezTo>
                        <a:lnTo>
                          <a:pt x="3782" y="557"/>
                        </a:lnTo>
                        <a:lnTo>
                          <a:pt x="3782" y="557"/>
                        </a:lnTo>
                        <a:lnTo>
                          <a:pt x="3750" y="557"/>
                        </a:lnTo>
                        <a:lnTo>
                          <a:pt x="3689" y="527"/>
                        </a:lnTo>
                        <a:cubicBezTo>
                          <a:pt x="3689" y="527"/>
                          <a:pt x="3689" y="527"/>
                          <a:pt x="3658" y="527"/>
                        </a:cubicBezTo>
                        <a:lnTo>
                          <a:pt x="3658" y="527"/>
                        </a:lnTo>
                        <a:lnTo>
                          <a:pt x="3626" y="527"/>
                        </a:lnTo>
                        <a:lnTo>
                          <a:pt x="3596" y="527"/>
                        </a:lnTo>
                        <a:cubicBezTo>
                          <a:pt x="3565" y="527"/>
                          <a:pt x="3565" y="527"/>
                          <a:pt x="3565" y="527"/>
                        </a:cubicBezTo>
                        <a:lnTo>
                          <a:pt x="3565" y="527"/>
                        </a:lnTo>
                        <a:cubicBezTo>
                          <a:pt x="3565" y="527"/>
                          <a:pt x="3565" y="527"/>
                          <a:pt x="3534" y="527"/>
                        </a:cubicBezTo>
                        <a:lnTo>
                          <a:pt x="3534" y="527"/>
                        </a:lnTo>
                        <a:lnTo>
                          <a:pt x="3534" y="527"/>
                        </a:lnTo>
                        <a:lnTo>
                          <a:pt x="3503" y="527"/>
                        </a:lnTo>
                        <a:lnTo>
                          <a:pt x="3503" y="527"/>
                        </a:lnTo>
                        <a:cubicBezTo>
                          <a:pt x="3503" y="557"/>
                          <a:pt x="3503" y="557"/>
                          <a:pt x="3503" y="589"/>
                        </a:cubicBezTo>
                        <a:lnTo>
                          <a:pt x="3503" y="589"/>
                        </a:lnTo>
                        <a:lnTo>
                          <a:pt x="3503" y="620"/>
                        </a:lnTo>
                        <a:lnTo>
                          <a:pt x="3503" y="651"/>
                        </a:lnTo>
                        <a:cubicBezTo>
                          <a:pt x="3503" y="681"/>
                          <a:pt x="3503" y="681"/>
                          <a:pt x="3472" y="681"/>
                        </a:cubicBezTo>
                        <a:cubicBezTo>
                          <a:pt x="3472" y="713"/>
                          <a:pt x="3472" y="713"/>
                          <a:pt x="3472" y="713"/>
                        </a:cubicBezTo>
                        <a:cubicBezTo>
                          <a:pt x="3441" y="713"/>
                          <a:pt x="3441" y="713"/>
                          <a:pt x="3441" y="744"/>
                        </a:cubicBezTo>
                        <a:lnTo>
                          <a:pt x="3472" y="744"/>
                        </a:lnTo>
                        <a:lnTo>
                          <a:pt x="3472" y="744"/>
                        </a:lnTo>
                        <a:cubicBezTo>
                          <a:pt x="3503" y="744"/>
                          <a:pt x="3534" y="775"/>
                          <a:pt x="3534" y="805"/>
                        </a:cubicBezTo>
                        <a:cubicBezTo>
                          <a:pt x="3565" y="805"/>
                          <a:pt x="3565" y="837"/>
                          <a:pt x="3565" y="899"/>
                        </a:cubicBezTo>
                        <a:cubicBezTo>
                          <a:pt x="3565" y="929"/>
                          <a:pt x="3534" y="929"/>
                          <a:pt x="3534" y="929"/>
                        </a:cubicBezTo>
                        <a:cubicBezTo>
                          <a:pt x="3534" y="960"/>
                          <a:pt x="3534" y="960"/>
                          <a:pt x="3503" y="960"/>
                        </a:cubicBezTo>
                        <a:lnTo>
                          <a:pt x="3503" y="960"/>
                        </a:lnTo>
                        <a:cubicBezTo>
                          <a:pt x="3472" y="960"/>
                          <a:pt x="3441" y="992"/>
                          <a:pt x="3441" y="992"/>
                        </a:cubicBezTo>
                        <a:lnTo>
                          <a:pt x="3409" y="992"/>
                        </a:lnTo>
                        <a:cubicBezTo>
                          <a:pt x="3409" y="992"/>
                          <a:pt x="3409" y="992"/>
                          <a:pt x="3409" y="1023"/>
                        </a:cubicBezTo>
                        <a:lnTo>
                          <a:pt x="3409" y="1023"/>
                        </a:lnTo>
                        <a:cubicBezTo>
                          <a:pt x="3409" y="1023"/>
                          <a:pt x="3441" y="1053"/>
                          <a:pt x="3441" y="1116"/>
                        </a:cubicBezTo>
                        <a:cubicBezTo>
                          <a:pt x="3472" y="1177"/>
                          <a:pt x="3472" y="1177"/>
                          <a:pt x="3472" y="1177"/>
                        </a:cubicBezTo>
                        <a:cubicBezTo>
                          <a:pt x="3441" y="1177"/>
                          <a:pt x="3441" y="1177"/>
                          <a:pt x="3441" y="1177"/>
                        </a:cubicBezTo>
                        <a:cubicBezTo>
                          <a:pt x="3441" y="1177"/>
                          <a:pt x="3441" y="1177"/>
                          <a:pt x="3409" y="1177"/>
                        </a:cubicBezTo>
                        <a:lnTo>
                          <a:pt x="3441" y="1209"/>
                        </a:lnTo>
                        <a:cubicBezTo>
                          <a:pt x="3441" y="1271"/>
                          <a:pt x="3441" y="1271"/>
                          <a:pt x="3441" y="1271"/>
                        </a:cubicBezTo>
                        <a:cubicBezTo>
                          <a:pt x="3379" y="1240"/>
                          <a:pt x="3379" y="1240"/>
                          <a:pt x="3379" y="1240"/>
                        </a:cubicBezTo>
                        <a:lnTo>
                          <a:pt x="3379" y="1240"/>
                        </a:lnTo>
                        <a:cubicBezTo>
                          <a:pt x="3379" y="1271"/>
                          <a:pt x="3379" y="1271"/>
                          <a:pt x="3379" y="1271"/>
                        </a:cubicBezTo>
                        <a:cubicBezTo>
                          <a:pt x="3348" y="1271"/>
                          <a:pt x="3348" y="1240"/>
                          <a:pt x="3317" y="1240"/>
                        </a:cubicBezTo>
                        <a:lnTo>
                          <a:pt x="3317" y="1209"/>
                        </a:lnTo>
                        <a:cubicBezTo>
                          <a:pt x="3286" y="1209"/>
                          <a:pt x="3286" y="1209"/>
                          <a:pt x="3286" y="1209"/>
                        </a:cubicBezTo>
                        <a:lnTo>
                          <a:pt x="3286" y="1209"/>
                        </a:lnTo>
                        <a:cubicBezTo>
                          <a:pt x="3286" y="1209"/>
                          <a:pt x="3286" y="1209"/>
                          <a:pt x="3255" y="1209"/>
                        </a:cubicBezTo>
                        <a:cubicBezTo>
                          <a:pt x="3255" y="1177"/>
                          <a:pt x="3224" y="1177"/>
                          <a:pt x="3224" y="1177"/>
                        </a:cubicBezTo>
                        <a:cubicBezTo>
                          <a:pt x="3193" y="1147"/>
                          <a:pt x="3193" y="1147"/>
                          <a:pt x="3193" y="1116"/>
                        </a:cubicBezTo>
                        <a:lnTo>
                          <a:pt x="3193" y="1116"/>
                        </a:lnTo>
                        <a:lnTo>
                          <a:pt x="3193" y="1116"/>
                        </a:lnTo>
                        <a:cubicBezTo>
                          <a:pt x="3193" y="1085"/>
                          <a:pt x="3162" y="1053"/>
                          <a:pt x="3193" y="1053"/>
                        </a:cubicBezTo>
                        <a:lnTo>
                          <a:pt x="3193" y="1023"/>
                        </a:lnTo>
                        <a:lnTo>
                          <a:pt x="3193" y="1023"/>
                        </a:lnTo>
                        <a:lnTo>
                          <a:pt x="3193" y="992"/>
                        </a:lnTo>
                        <a:lnTo>
                          <a:pt x="3193" y="992"/>
                        </a:lnTo>
                        <a:cubicBezTo>
                          <a:pt x="3162" y="992"/>
                          <a:pt x="3162" y="992"/>
                          <a:pt x="3162" y="992"/>
                        </a:cubicBezTo>
                        <a:lnTo>
                          <a:pt x="3162" y="992"/>
                        </a:lnTo>
                        <a:cubicBezTo>
                          <a:pt x="3162" y="992"/>
                          <a:pt x="3100" y="960"/>
                          <a:pt x="3069" y="960"/>
                        </a:cubicBezTo>
                        <a:cubicBezTo>
                          <a:pt x="3038" y="992"/>
                          <a:pt x="3038" y="992"/>
                          <a:pt x="3038" y="992"/>
                        </a:cubicBezTo>
                        <a:cubicBezTo>
                          <a:pt x="3038" y="960"/>
                          <a:pt x="3038" y="960"/>
                          <a:pt x="3038" y="960"/>
                        </a:cubicBezTo>
                        <a:cubicBezTo>
                          <a:pt x="3007" y="960"/>
                          <a:pt x="2945" y="929"/>
                          <a:pt x="2914" y="929"/>
                        </a:cubicBezTo>
                        <a:cubicBezTo>
                          <a:pt x="2883" y="929"/>
                          <a:pt x="2883" y="899"/>
                          <a:pt x="2852" y="868"/>
                        </a:cubicBezTo>
                        <a:lnTo>
                          <a:pt x="2852" y="868"/>
                        </a:lnTo>
                        <a:lnTo>
                          <a:pt x="2852" y="868"/>
                        </a:lnTo>
                        <a:cubicBezTo>
                          <a:pt x="2821" y="868"/>
                          <a:pt x="2790" y="868"/>
                          <a:pt x="2759" y="868"/>
                        </a:cubicBezTo>
                        <a:lnTo>
                          <a:pt x="2759" y="868"/>
                        </a:lnTo>
                        <a:cubicBezTo>
                          <a:pt x="2728" y="868"/>
                          <a:pt x="2728" y="868"/>
                          <a:pt x="2728" y="868"/>
                        </a:cubicBezTo>
                        <a:cubicBezTo>
                          <a:pt x="2697" y="868"/>
                          <a:pt x="2666" y="868"/>
                          <a:pt x="2666" y="868"/>
                        </a:cubicBezTo>
                        <a:cubicBezTo>
                          <a:pt x="2635" y="868"/>
                          <a:pt x="2635" y="868"/>
                          <a:pt x="2635" y="868"/>
                        </a:cubicBezTo>
                        <a:cubicBezTo>
                          <a:pt x="2573" y="868"/>
                          <a:pt x="2573" y="868"/>
                          <a:pt x="2573" y="868"/>
                        </a:cubicBezTo>
                        <a:cubicBezTo>
                          <a:pt x="2635" y="805"/>
                          <a:pt x="2635" y="805"/>
                          <a:pt x="2635" y="805"/>
                        </a:cubicBezTo>
                        <a:cubicBezTo>
                          <a:pt x="2604" y="744"/>
                          <a:pt x="2604" y="744"/>
                          <a:pt x="2604" y="744"/>
                        </a:cubicBezTo>
                        <a:cubicBezTo>
                          <a:pt x="2573" y="744"/>
                          <a:pt x="2573" y="744"/>
                          <a:pt x="2573" y="744"/>
                        </a:cubicBezTo>
                        <a:cubicBezTo>
                          <a:pt x="2542" y="775"/>
                          <a:pt x="2542" y="775"/>
                          <a:pt x="2542" y="775"/>
                        </a:cubicBezTo>
                        <a:lnTo>
                          <a:pt x="2542" y="775"/>
                        </a:lnTo>
                        <a:cubicBezTo>
                          <a:pt x="2542" y="744"/>
                          <a:pt x="2511" y="744"/>
                          <a:pt x="2511" y="744"/>
                        </a:cubicBezTo>
                        <a:cubicBezTo>
                          <a:pt x="2511" y="744"/>
                          <a:pt x="2480" y="713"/>
                          <a:pt x="2480" y="681"/>
                        </a:cubicBezTo>
                        <a:lnTo>
                          <a:pt x="2480" y="651"/>
                        </a:lnTo>
                        <a:cubicBezTo>
                          <a:pt x="2480" y="620"/>
                          <a:pt x="2480" y="620"/>
                          <a:pt x="2480" y="620"/>
                        </a:cubicBezTo>
                        <a:cubicBezTo>
                          <a:pt x="2480" y="589"/>
                          <a:pt x="2511" y="589"/>
                          <a:pt x="2511" y="557"/>
                        </a:cubicBezTo>
                        <a:cubicBezTo>
                          <a:pt x="2542" y="557"/>
                          <a:pt x="2542" y="557"/>
                          <a:pt x="2542" y="557"/>
                        </a:cubicBezTo>
                        <a:lnTo>
                          <a:pt x="2542" y="557"/>
                        </a:lnTo>
                        <a:cubicBezTo>
                          <a:pt x="2573" y="527"/>
                          <a:pt x="2573" y="527"/>
                          <a:pt x="2573" y="527"/>
                        </a:cubicBezTo>
                        <a:cubicBezTo>
                          <a:pt x="2542" y="465"/>
                          <a:pt x="2542" y="465"/>
                          <a:pt x="2542" y="465"/>
                        </a:cubicBezTo>
                        <a:cubicBezTo>
                          <a:pt x="2604" y="496"/>
                          <a:pt x="2604" y="496"/>
                          <a:pt x="2604" y="496"/>
                        </a:cubicBezTo>
                        <a:cubicBezTo>
                          <a:pt x="2604" y="465"/>
                          <a:pt x="2604" y="465"/>
                          <a:pt x="2604" y="465"/>
                        </a:cubicBezTo>
                        <a:lnTo>
                          <a:pt x="2604" y="465"/>
                        </a:lnTo>
                        <a:cubicBezTo>
                          <a:pt x="2635" y="465"/>
                          <a:pt x="2666" y="433"/>
                          <a:pt x="2666" y="433"/>
                        </a:cubicBezTo>
                        <a:cubicBezTo>
                          <a:pt x="2697" y="433"/>
                          <a:pt x="2697" y="433"/>
                          <a:pt x="2697" y="433"/>
                        </a:cubicBezTo>
                        <a:lnTo>
                          <a:pt x="2697" y="433"/>
                        </a:lnTo>
                        <a:cubicBezTo>
                          <a:pt x="2697" y="433"/>
                          <a:pt x="2697" y="433"/>
                          <a:pt x="2666" y="433"/>
                        </a:cubicBezTo>
                        <a:cubicBezTo>
                          <a:pt x="2666" y="433"/>
                          <a:pt x="2666" y="433"/>
                          <a:pt x="2635" y="433"/>
                        </a:cubicBezTo>
                        <a:lnTo>
                          <a:pt x="2635" y="433"/>
                        </a:lnTo>
                        <a:cubicBezTo>
                          <a:pt x="2635" y="433"/>
                          <a:pt x="2604" y="403"/>
                          <a:pt x="2573" y="403"/>
                        </a:cubicBezTo>
                        <a:cubicBezTo>
                          <a:pt x="2511" y="372"/>
                          <a:pt x="2511" y="372"/>
                          <a:pt x="2511" y="372"/>
                        </a:cubicBezTo>
                        <a:cubicBezTo>
                          <a:pt x="2635" y="372"/>
                          <a:pt x="2635" y="372"/>
                          <a:pt x="2635" y="372"/>
                        </a:cubicBezTo>
                        <a:cubicBezTo>
                          <a:pt x="2635" y="372"/>
                          <a:pt x="2635" y="372"/>
                          <a:pt x="2666" y="372"/>
                        </a:cubicBezTo>
                        <a:lnTo>
                          <a:pt x="2666" y="372"/>
                        </a:lnTo>
                        <a:cubicBezTo>
                          <a:pt x="2697" y="372"/>
                          <a:pt x="2697" y="372"/>
                          <a:pt x="2697" y="372"/>
                        </a:cubicBezTo>
                        <a:cubicBezTo>
                          <a:pt x="2697" y="372"/>
                          <a:pt x="2728" y="372"/>
                          <a:pt x="2728" y="403"/>
                        </a:cubicBezTo>
                        <a:cubicBezTo>
                          <a:pt x="2728" y="403"/>
                          <a:pt x="2728" y="403"/>
                          <a:pt x="2759" y="403"/>
                        </a:cubicBezTo>
                        <a:lnTo>
                          <a:pt x="2759" y="403"/>
                        </a:lnTo>
                        <a:cubicBezTo>
                          <a:pt x="2759" y="403"/>
                          <a:pt x="2759" y="403"/>
                          <a:pt x="2759" y="372"/>
                        </a:cubicBezTo>
                        <a:cubicBezTo>
                          <a:pt x="2790" y="372"/>
                          <a:pt x="2790" y="372"/>
                          <a:pt x="2790" y="341"/>
                        </a:cubicBezTo>
                        <a:lnTo>
                          <a:pt x="2821" y="341"/>
                        </a:lnTo>
                        <a:cubicBezTo>
                          <a:pt x="2821" y="341"/>
                          <a:pt x="2821" y="372"/>
                          <a:pt x="2852" y="372"/>
                        </a:cubicBezTo>
                        <a:lnTo>
                          <a:pt x="2852" y="372"/>
                        </a:lnTo>
                        <a:lnTo>
                          <a:pt x="2852" y="372"/>
                        </a:lnTo>
                        <a:cubicBezTo>
                          <a:pt x="2852" y="372"/>
                          <a:pt x="2852" y="372"/>
                          <a:pt x="2883" y="372"/>
                        </a:cubicBezTo>
                        <a:lnTo>
                          <a:pt x="2883" y="372"/>
                        </a:lnTo>
                        <a:lnTo>
                          <a:pt x="2914" y="341"/>
                        </a:lnTo>
                        <a:cubicBezTo>
                          <a:pt x="2914" y="310"/>
                          <a:pt x="2914" y="310"/>
                          <a:pt x="2914" y="310"/>
                        </a:cubicBezTo>
                        <a:cubicBezTo>
                          <a:pt x="2914" y="279"/>
                          <a:pt x="2914" y="279"/>
                          <a:pt x="2914" y="279"/>
                        </a:cubicBezTo>
                        <a:lnTo>
                          <a:pt x="2945" y="248"/>
                        </a:lnTo>
                        <a:cubicBezTo>
                          <a:pt x="2945" y="248"/>
                          <a:pt x="2945" y="248"/>
                          <a:pt x="2945" y="217"/>
                        </a:cubicBezTo>
                        <a:lnTo>
                          <a:pt x="2945" y="217"/>
                        </a:lnTo>
                        <a:cubicBezTo>
                          <a:pt x="2883" y="186"/>
                          <a:pt x="2883" y="186"/>
                          <a:pt x="2883" y="186"/>
                        </a:cubicBezTo>
                        <a:lnTo>
                          <a:pt x="2945" y="186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3" name="Freeform 177">
                    <a:extLst>
                      <a:ext uri="{FF2B5EF4-FFF2-40B4-BE49-F238E27FC236}">
                        <a16:creationId xmlns:a16="http://schemas.microsoft.com/office/drawing/2014/main" id="{329206C7-BEA5-42DC-B864-7A1717CE1C7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60538" y="1000125"/>
                    <a:ext cx="44450" cy="33338"/>
                  </a:xfrm>
                  <a:custGeom>
                    <a:avLst/>
                    <a:gdLst>
                      <a:gd name="T0" fmla="*/ 124 w 125"/>
                      <a:gd name="T1" fmla="*/ 31 h 94"/>
                      <a:gd name="T2" fmla="*/ 124 w 125"/>
                      <a:gd name="T3" fmla="*/ 31 h 94"/>
                      <a:gd name="T4" fmla="*/ 93 w 125"/>
                      <a:gd name="T5" fmla="*/ 0 h 94"/>
                      <a:gd name="T6" fmla="*/ 62 w 125"/>
                      <a:gd name="T7" fmla="*/ 0 h 94"/>
                      <a:gd name="T8" fmla="*/ 31 w 125"/>
                      <a:gd name="T9" fmla="*/ 31 h 94"/>
                      <a:gd name="T10" fmla="*/ 0 w 125"/>
                      <a:gd name="T11" fmla="*/ 31 h 94"/>
                      <a:gd name="T12" fmla="*/ 31 w 125"/>
                      <a:gd name="T13" fmla="*/ 62 h 94"/>
                      <a:gd name="T14" fmla="*/ 0 w 125"/>
                      <a:gd name="T15" fmla="*/ 93 h 94"/>
                      <a:gd name="T16" fmla="*/ 0 w 125"/>
                      <a:gd name="T17" fmla="*/ 93 h 94"/>
                      <a:gd name="T18" fmla="*/ 0 w 125"/>
                      <a:gd name="T19" fmla="*/ 93 h 94"/>
                      <a:gd name="T20" fmla="*/ 0 w 125"/>
                      <a:gd name="T21" fmla="*/ 93 h 94"/>
                      <a:gd name="T22" fmla="*/ 31 w 125"/>
                      <a:gd name="T23" fmla="*/ 93 h 94"/>
                      <a:gd name="T24" fmla="*/ 93 w 125"/>
                      <a:gd name="T25" fmla="*/ 93 h 94"/>
                      <a:gd name="T26" fmla="*/ 124 w 125"/>
                      <a:gd name="T27" fmla="*/ 93 h 94"/>
                      <a:gd name="T28" fmla="*/ 124 w 125"/>
                      <a:gd name="T29" fmla="*/ 93 h 94"/>
                      <a:gd name="T30" fmla="*/ 124 w 125"/>
                      <a:gd name="T31" fmla="*/ 31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25" h="94">
                        <a:moveTo>
                          <a:pt x="124" y="31"/>
                        </a:moveTo>
                        <a:lnTo>
                          <a:pt x="124" y="31"/>
                        </a:lnTo>
                        <a:cubicBezTo>
                          <a:pt x="93" y="31"/>
                          <a:pt x="93" y="0"/>
                          <a:pt x="93" y="0"/>
                        </a:cubicBezTo>
                        <a:lnTo>
                          <a:pt x="62" y="0"/>
                        </a:lnTo>
                        <a:cubicBezTo>
                          <a:pt x="31" y="0"/>
                          <a:pt x="31" y="31"/>
                          <a:pt x="31" y="31"/>
                        </a:cubicBezTo>
                        <a:lnTo>
                          <a:pt x="0" y="31"/>
                        </a:lnTo>
                        <a:cubicBezTo>
                          <a:pt x="31" y="62"/>
                          <a:pt x="31" y="62"/>
                          <a:pt x="31" y="62"/>
                        </a:cubicBezTo>
                        <a:cubicBezTo>
                          <a:pt x="0" y="93"/>
                          <a:pt x="0" y="93"/>
                          <a:pt x="0" y="93"/>
                        </a:cubicBezTo>
                        <a:lnTo>
                          <a:pt x="0" y="93"/>
                        </a:lnTo>
                        <a:lnTo>
                          <a:pt x="0" y="93"/>
                        </a:lnTo>
                        <a:lnTo>
                          <a:pt x="0" y="93"/>
                        </a:lnTo>
                        <a:lnTo>
                          <a:pt x="31" y="93"/>
                        </a:lnTo>
                        <a:cubicBezTo>
                          <a:pt x="31" y="93"/>
                          <a:pt x="31" y="93"/>
                          <a:pt x="93" y="93"/>
                        </a:cubicBezTo>
                        <a:lnTo>
                          <a:pt x="124" y="93"/>
                        </a:lnTo>
                        <a:lnTo>
                          <a:pt x="124" y="93"/>
                        </a:lnTo>
                        <a:lnTo>
                          <a:pt x="124" y="3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4" name="Freeform 178">
                    <a:extLst>
                      <a:ext uri="{FF2B5EF4-FFF2-40B4-BE49-F238E27FC236}">
                        <a16:creationId xmlns:a16="http://schemas.microsoft.com/office/drawing/2014/main" id="{585CC00F-E9A1-4BCE-A6D0-136EC762F9C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51038" y="1044575"/>
                    <a:ext cx="77787" cy="66675"/>
                  </a:xfrm>
                  <a:custGeom>
                    <a:avLst/>
                    <a:gdLst>
                      <a:gd name="T0" fmla="*/ 186 w 218"/>
                      <a:gd name="T1" fmla="*/ 124 h 187"/>
                      <a:gd name="T2" fmla="*/ 186 w 218"/>
                      <a:gd name="T3" fmla="*/ 124 h 187"/>
                      <a:gd name="T4" fmla="*/ 186 w 218"/>
                      <a:gd name="T5" fmla="*/ 124 h 187"/>
                      <a:gd name="T6" fmla="*/ 186 w 218"/>
                      <a:gd name="T7" fmla="*/ 93 h 187"/>
                      <a:gd name="T8" fmla="*/ 186 w 218"/>
                      <a:gd name="T9" fmla="*/ 62 h 187"/>
                      <a:gd name="T10" fmla="*/ 186 w 218"/>
                      <a:gd name="T11" fmla="*/ 62 h 187"/>
                      <a:gd name="T12" fmla="*/ 124 w 218"/>
                      <a:gd name="T13" fmla="*/ 31 h 187"/>
                      <a:gd name="T14" fmla="*/ 186 w 218"/>
                      <a:gd name="T15" fmla="*/ 31 h 187"/>
                      <a:gd name="T16" fmla="*/ 62 w 218"/>
                      <a:gd name="T17" fmla="*/ 31 h 187"/>
                      <a:gd name="T18" fmla="*/ 31 w 218"/>
                      <a:gd name="T19" fmla="*/ 0 h 187"/>
                      <a:gd name="T20" fmla="*/ 31 w 218"/>
                      <a:gd name="T21" fmla="*/ 31 h 187"/>
                      <a:gd name="T22" fmla="*/ 31 w 218"/>
                      <a:gd name="T23" fmla="*/ 93 h 187"/>
                      <a:gd name="T24" fmla="*/ 0 w 218"/>
                      <a:gd name="T25" fmla="*/ 124 h 187"/>
                      <a:gd name="T26" fmla="*/ 0 w 218"/>
                      <a:gd name="T27" fmla="*/ 124 h 187"/>
                      <a:gd name="T28" fmla="*/ 0 w 218"/>
                      <a:gd name="T29" fmla="*/ 155 h 187"/>
                      <a:gd name="T30" fmla="*/ 0 w 218"/>
                      <a:gd name="T31" fmla="*/ 155 h 187"/>
                      <a:gd name="T32" fmla="*/ 62 w 218"/>
                      <a:gd name="T33" fmla="*/ 155 h 187"/>
                      <a:gd name="T34" fmla="*/ 93 w 218"/>
                      <a:gd name="T35" fmla="*/ 155 h 187"/>
                      <a:gd name="T36" fmla="*/ 155 w 218"/>
                      <a:gd name="T37" fmla="*/ 186 h 187"/>
                      <a:gd name="T38" fmla="*/ 155 w 218"/>
                      <a:gd name="T39" fmla="*/ 186 h 187"/>
                      <a:gd name="T40" fmla="*/ 186 w 218"/>
                      <a:gd name="T41" fmla="*/ 155 h 187"/>
                      <a:gd name="T42" fmla="*/ 186 w 218"/>
                      <a:gd name="T43" fmla="*/ 155 h 187"/>
                      <a:gd name="T44" fmla="*/ 217 w 218"/>
                      <a:gd name="T45" fmla="*/ 155 h 187"/>
                      <a:gd name="T46" fmla="*/ 217 w 218"/>
                      <a:gd name="T47" fmla="*/ 124 h 187"/>
                      <a:gd name="T48" fmla="*/ 217 w 218"/>
                      <a:gd name="T49" fmla="*/ 124 h 187"/>
                      <a:gd name="T50" fmla="*/ 186 w 218"/>
                      <a:gd name="T51" fmla="*/ 124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218" h="187">
                        <a:moveTo>
                          <a:pt x="186" y="124"/>
                        </a:moveTo>
                        <a:lnTo>
                          <a:pt x="186" y="124"/>
                        </a:lnTo>
                        <a:lnTo>
                          <a:pt x="186" y="124"/>
                        </a:lnTo>
                        <a:lnTo>
                          <a:pt x="186" y="93"/>
                        </a:lnTo>
                        <a:lnTo>
                          <a:pt x="186" y="62"/>
                        </a:lnTo>
                        <a:lnTo>
                          <a:pt x="186" y="62"/>
                        </a:lnTo>
                        <a:cubicBezTo>
                          <a:pt x="124" y="31"/>
                          <a:pt x="124" y="31"/>
                          <a:pt x="124" y="31"/>
                        </a:cubicBezTo>
                        <a:cubicBezTo>
                          <a:pt x="186" y="31"/>
                          <a:pt x="186" y="31"/>
                          <a:pt x="186" y="31"/>
                        </a:cubicBezTo>
                        <a:cubicBezTo>
                          <a:pt x="155" y="31"/>
                          <a:pt x="62" y="31"/>
                          <a:pt x="62" y="31"/>
                        </a:cubicBezTo>
                        <a:cubicBezTo>
                          <a:pt x="62" y="31"/>
                          <a:pt x="62" y="31"/>
                          <a:pt x="31" y="0"/>
                        </a:cubicBezTo>
                        <a:cubicBezTo>
                          <a:pt x="31" y="31"/>
                          <a:pt x="31" y="31"/>
                          <a:pt x="31" y="31"/>
                        </a:cubicBezTo>
                        <a:cubicBezTo>
                          <a:pt x="31" y="62"/>
                          <a:pt x="31" y="62"/>
                          <a:pt x="31" y="93"/>
                        </a:cubicBezTo>
                        <a:cubicBezTo>
                          <a:pt x="31" y="93"/>
                          <a:pt x="31" y="124"/>
                          <a:pt x="0" y="124"/>
                        </a:cubicBezTo>
                        <a:lnTo>
                          <a:pt x="0" y="124"/>
                        </a:lnTo>
                        <a:cubicBezTo>
                          <a:pt x="0" y="124"/>
                          <a:pt x="0" y="124"/>
                          <a:pt x="0" y="155"/>
                        </a:cubicBezTo>
                        <a:lnTo>
                          <a:pt x="0" y="155"/>
                        </a:lnTo>
                        <a:cubicBezTo>
                          <a:pt x="62" y="155"/>
                          <a:pt x="62" y="155"/>
                          <a:pt x="62" y="155"/>
                        </a:cubicBezTo>
                        <a:lnTo>
                          <a:pt x="93" y="155"/>
                        </a:lnTo>
                        <a:cubicBezTo>
                          <a:pt x="124" y="155"/>
                          <a:pt x="155" y="186"/>
                          <a:pt x="155" y="186"/>
                        </a:cubicBezTo>
                        <a:lnTo>
                          <a:pt x="155" y="186"/>
                        </a:lnTo>
                        <a:cubicBezTo>
                          <a:pt x="155" y="155"/>
                          <a:pt x="186" y="155"/>
                          <a:pt x="186" y="155"/>
                        </a:cubicBezTo>
                        <a:lnTo>
                          <a:pt x="186" y="155"/>
                        </a:lnTo>
                        <a:lnTo>
                          <a:pt x="217" y="155"/>
                        </a:lnTo>
                        <a:lnTo>
                          <a:pt x="217" y="124"/>
                        </a:lnTo>
                        <a:lnTo>
                          <a:pt x="217" y="124"/>
                        </a:lnTo>
                        <a:cubicBezTo>
                          <a:pt x="217" y="124"/>
                          <a:pt x="217" y="124"/>
                          <a:pt x="186" y="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5" name="Freeform 179">
                    <a:extLst>
                      <a:ext uri="{FF2B5EF4-FFF2-40B4-BE49-F238E27FC236}">
                        <a16:creationId xmlns:a16="http://schemas.microsoft.com/office/drawing/2014/main" id="{7B9BD23E-04AB-4BCB-B4A3-D71864ABB11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54013" y="1011238"/>
                    <a:ext cx="492125" cy="323850"/>
                  </a:xfrm>
                  <a:custGeom>
                    <a:avLst/>
                    <a:gdLst>
                      <a:gd name="T0" fmla="*/ 1272 w 1366"/>
                      <a:gd name="T1" fmla="*/ 93 h 900"/>
                      <a:gd name="T2" fmla="*/ 1148 w 1366"/>
                      <a:gd name="T3" fmla="*/ 93 h 900"/>
                      <a:gd name="T4" fmla="*/ 1085 w 1366"/>
                      <a:gd name="T5" fmla="*/ 93 h 900"/>
                      <a:gd name="T6" fmla="*/ 930 w 1366"/>
                      <a:gd name="T7" fmla="*/ 62 h 900"/>
                      <a:gd name="T8" fmla="*/ 806 w 1366"/>
                      <a:gd name="T9" fmla="*/ 62 h 900"/>
                      <a:gd name="T10" fmla="*/ 713 w 1366"/>
                      <a:gd name="T11" fmla="*/ 31 h 900"/>
                      <a:gd name="T12" fmla="*/ 682 w 1366"/>
                      <a:gd name="T13" fmla="*/ 31 h 900"/>
                      <a:gd name="T14" fmla="*/ 621 w 1366"/>
                      <a:gd name="T15" fmla="*/ 31 h 900"/>
                      <a:gd name="T16" fmla="*/ 558 w 1366"/>
                      <a:gd name="T17" fmla="*/ 0 h 900"/>
                      <a:gd name="T18" fmla="*/ 434 w 1366"/>
                      <a:gd name="T19" fmla="*/ 31 h 900"/>
                      <a:gd name="T20" fmla="*/ 341 w 1366"/>
                      <a:gd name="T21" fmla="*/ 62 h 900"/>
                      <a:gd name="T22" fmla="*/ 217 w 1366"/>
                      <a:gd name="T23" fmla="*/ 93 h 900"/>
                      <a:gd name="T24" fmla="*/ 156 w 1366"/>
                      <a:gd name="T25" fmla="*/ 155 h 900"/>
                      <a:gd name="T26" fmla="*/ 93 w 1366"/>
                      <a:gd name="T27" fmla="*/ 186 h 900"/>
                      <a:gd name="T28" fmla="*/ 156 w 1366"/>
                      <a:gd name="T29" fmla="*/ 217 h 900"/>
                      <a:gd name="T30" fmla="*/ 249 w 1366"/>
                      <a:gd name="T31" fmla="*/ 217 h 900"/>
                      <a:gd name="T32" fmla="*/ 341 w 1366"/>
                      <a:gd name="T33" fmla="*/ 279 h 900"/>
                      <a:gd name="T34" fmla="*/ 280 w 1366"/>
                      <a:gd name="T35" fmla="*/ 310 h 900"/>
                      <a:gd name="T36" fmla="*/ 186 w 1366"/>
                      <a:gd name="T37" fmla="*/ 341 h 900"/>
                      <a:gd name="T38" fmla="*/ 93 w 1366"/>
                      <a:gd name="T39" fmla="*/ 310 h 900"/>
                      <a:gd name="T40" fmla="*/ 0 w 1366"/>
                      <a:gd name="T41" fmla="*/ 372 h 900"/>
                      <a:gd name="T42" fmla="*/ 156 w 1366"/>
                      <a:gd name="T43" fmla="*/ 403 h 900"/>
                      <a:gd name="T44" fmla="*/ 186 w 1366"/>
                      <a:gd name="T45" fmla="*/ 403 h 900"/>
                      <a:gd name="T46" fmla="*/ 280 w 1366"/>
                      <a:gd name="T47" fmla="*/ 372 h 900"/>
                      <a:gd name="T48" fmla="*/ 310 w 1366"/>
                      <a:gd name="T49" fmla="*/ 495 h 900"/>
                      <a:gd name="T50" fmla="*/ 217 w 1366"/>
                      <a:gd name="T51" fmla="*/ 495 h 900"/>
                      <a:gd name="T52" fmla="*/ 124 w 1366"/>
                      <a:gd name="T53" fmla="*/ 527 h 900"/>
                      <a:gd name="T54" fmla="*/ 93 w 1366"/>
                      <a:gd name="T55" fmla="*/ 558 h 900"/>
                      <a:gd name="T56" fmla="*/ 93 w 1366"/>
                      <a:gd name="T57" fmla="*/ 589 h 900"/>
                      <a:gd name="T58" fmla="*/ 124 w 1366"/>
                      <a:gd name="T59" fmla="*/ 619 h 900"/>
                      <a:gd name="T60" fmla="*/ 186 w 1366"/>
                      <a:gd name="T61" fmla="*/ 682 h 900"/>
                      <a:gd name="T62" fmla="*/ 249 w 1366"/>
                      <a:gd name="T63" fmla="*/ 651 h 900"/>
                      <a:gd name="T64" fmla="*/ 280 w 1366"/>
                      <a:gd name="T65" fmla="*/ 743 h 900"/>
                      <a:gd name="T66" fmla="*/ 280 w 1366"/>
                      <a:gd name="T67" fmla="*/ 775 h 900"/>
                      <a:gd name="T68" fmla="*/ 310 w 1366"/>
                      <a:gd name="T69" fmla="*/ 743 h 900"/>
                      <a:gd name="T70" fmla="*/ 373 w 1366"/>
                      <a:gd name="T71" fmla="*/ 775 h 900"/>
                      <a:gd name="T72" fmla="*/ 434 w 1366"/>
                      <a:gd name="T73" fmla="*/ 775 h 900"/>
                      <a:gd name="T74" fmla="*/ 465 w 1366"/>
                      <a:gd name="T75" fmla="*/ 775 h 900"/>
                      <a:gd name="T76" fmla="*/ 528 w 1366"/>
                      <a:gd name="T77" fmla="*/ 806 h 900"/>
                      <a:gd name="T78" fmla="*/ 497 w 1366"/>
                      <a:gd name="T79" fmla="*/ 867 h 900"/>
                      <a:gd name="T80" fmla="*/ 528 w 1366"/>
                      <a:gd name="T81" fmla="*/ 867 h 900"/>
                      <a:gd name="T82" fmla="*/ 621 w 1366"/>
                      <a:gd name="T83" fmla="*/ 806 h 900"/>
                      <a:gd name="T84" fmla="*/ 652 w 1366"/>
                      <a:gd name="T85" fmla="*/ 806 h 900"/>
                      <a:gd name="T86" fmla="*/ 713 w 1366"/>
                      <a:gd name="T87" fmla="*/ 713 h 900"/>
                      <a:gd name="T88" fmla="*/ 776 w 1366"/>
                      <a:gd name="T89" fmla="*/ 651 h 900"/>
                      <a:gd name="T90" fmla="*/ 930 w 1366"/>
                      <a:gd name="T91" fmla="*/ 589 h 900"/>
                      <a:gd name="T92" fmla="*/ 961 w 1366"/>
                      <a:gd name="T93" fmla="*/ 619 h 900"/>
                      <a:gd name="T94" fmla="*/ 1054 w 1366"/>
                      <a:gd name="T95" fmla="*/ 619 h 900"/>
                      <a:gd name="T96" fmla="*/ 1117 w 1366"/>
                      <a:gd name="T97" fmla="*/ 651 h 900"/>
                      <a:gd name="T98" fmla="*/ 1148 w 1366"/>
                      <a:gd name="T99" fmla="*/ 651 h 900"/>
                      <a:gd name="T100" fmla="*/ 1272 w 1366"/>
                      <a:gd name="T101" fmla="*/ 589 h 900"/>
                      <a:gd name="T102" fmla="*/ 1241 w 1366"/>
                      <a:gd name="T103" fmla="*/ 682 h 900"/>
                      <a:gd name="T104" fmla="*/ 1302 w 1366"/>
                      <a:gd name="T105" fmla="*/ 682 h 900"/>
                      <a:gd name="T106" fmla="*/ 1333 w 1366"/>
                      <a:gd name="T107" fmla="*/ 682 h 900"/>
                      <a:gd name="T108" fmla="*/ 1365 w 1366"/>
                      <a:gd name="T109" fmla="*/ 682 h 900"/>
                      <a:gd name="T110" fmla="*/ 1365 w 1366"/>
                      <a:gd name="T111" fmla="*/ 682 h 900"/>
                      <a:gd name="T112" fmla="*/ 1302 w 1366"/>
                      <a:gd name="T113" fmla="*/ 93 h 9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366" h="900">
                        <a:moveTo>
                          <a:pt x="1302" y="93"/>
                        </a:moveTo>
                        <a:lnTo>
                          <a:pt x="1302" y="93"/>
                        </a:lnTo>
                        <a:lnTo>
                          <a:pt x="1272" y="93"/>
                        </a:lnTo>
                        <a:lnTo>
                          <a:pt x="1241" y="93"/>
                        </a:lnTo>
                        <a:cubicBezTo>
                          <a:pt x="1209" y="93"/>
                          <a:pt x="1209" y="93"/>
                          <a:pt x="1209" y="93"/>
                        </a:cubicBezTo>
                        <a:cubicBezTo>
                          <a:pt x="1178" y="93"/>
                          <a:pt x="1148" y="93"/>
                          <a:pt x="1148" y="93"/>
                        </a:cubicBezTo>
                        <a:lnTo>
                          <a:pt x="1148" y="93"/>
                        </a:lnTo>
                        <a:cubicBezTo>
                          <a:pt x="1148" y="93"/>
                          <a:pt x="1148" y="93"/>
                          <a:pt x="1117" y="93"/>
                        </a:cubicBezTo>
                        <a:cubicBezTo>
                          <a:pt x="1117" y="93"/>
                          <a:pt x="1117" y="93"/>
                          <a:pt x="1085" y="93"/>
                        </a:cubicBezTo>
                        <a:lnTo>
                          <a:pt x="1085" y="93"/>
                        </a:lnTo>
                        <a:cubicBezTo>
                          <a:pt x="1085" y="93"/>
                          <a:pt x="1054" y="93"/>
                          <a:pt x="1024" y="93"/>
                        </a:cubicBezTo>
                        <a:cubicBezTo>
                          <a:pt x="993" y="62"/>
                          <a:pt x="961" y="62"/>
                          <a:pt x="930" y="62"/>
                        </a:cubicBezTo>
                        <a:lnTo>
                          <a:pt x="930" y="62"/>
                        </a:lnTo>
                        <a:cubicBezTo>
                          <a:pt x="930" y="62"/>
                          <a:pt x="900" y="62"/>
                          <a:pt x="869" y="62"/>
                        </a:cubicBezTo>
                        <a:cubicBezTo>
                          <a:pt x="837" y="62"/>
                          <a:pt x="806" y="62"/>
                          <a:pt x="806" y="62"/>
                        </a:cubicBezTo>
                        <a:cubicBezTo>
                          <a:pt x="806" y="62"/>
                          <a:pt x="776" y="62"/>
                          <a:pt x="745" y="62"/>
                        </a:cubicBezTo>
                        <a:cubicBezTo>
                          <a:pt x="713" y="31"/>
                          <a:pt x="713" y="31"/>
                          <a:pt x="713" y="31"/>
                        </a:cubicBezTo>
                        <a:lnTo>
                          <a:pt x="713" y="31"/>
                        </a:lnTo>
                        <a:lnTo>
                          <a:pt x="713" y="31"/>
                        </a:lnTo>
                        <a:lnTo>
                          <a:pt x="682" y="31"/>
                        </a:lnTo>
                        <a:lnTo>
                          <a:pt x="682" y="31"/>
                        </a:lnTo>
                        <a:lnTo>
                          <a:pt x="652" y="31"/>
                        </a:lnTo>
                        <a:cubicBezTo>
                          <a:pt x="652" y="31"/>
                          <a:pt x="652" y="31"/>
                          <a:pt x="621" y="31"/>
                        </a:cubicBezTo>
                        <a:lnTo>
                          <a:pt x="621" y="31"/>
                        </a:lnTo>
                        <a:lnTo>
                          <a:pt x="621" y="31"/>
                        </a:lnTo>
                        <a:cubicBezTo>
                          <a:pt x="528" y="62"/>
                          <a:pt x="528" y="62"/>
                          <a:pt x="528" y="62"/>
                        </a:cubicBezTo>
                        <a:cubicBezTo>
                          <a:pt x="558" y="0"/>
                          <a:pt x="558" y="0"/>
                          <a:pt x="558" y="0"/>
                        </a:cubicBezTo>
                        <a:lnTo>
                          <a:pt x="558" y="0"/>
                        </a:lnTo>
                        <a:cubicBezTo>
                          <a:pt x="528" y="0"/>
                          <a:pt x="528" y="31"/>
                          <a:pt x="497" y="31"/>
                        </a:cubicBezTo>
                        <a:cubicBezTo>
                          <a:pt x="497" y="31"/>
                          <a:pt x="465" y="31"/>
                          <a:pt x="434" y="31"/>
                        </a:cubicBezTo>
                        <a:lnTo>
                          <a:pt x="434" y="62"/>
                        </a:lnTo>
                        <a:cubicBezTo>
                          <a:pt x="404" y="62"/>
                          <a:pt x="373" y="62"/>
                          <a:pt x="373" y="62"/>
                        </a:cubicBezTo>
                        <a:cubicBezTo>
                          <a:pt x="341" y="62"/>
                          <a:pt x="341" y="62"/>
                          <a:pt x="341" y="62"/>
                        </a:cubicBezTo>
                        <a:lnTo>
                          <a:pt x="341" y="62"/>
                        </a:lnTo>
                        <a:cubicBezTo>
                          <a:pt x="310" y="62"/>
                          <a:pt x="280" y="62"/>
                          <a:pt x="280" y="62"/>
                        </a:cubicBezTo>
                        <a:cubicBezTo>
                          <a:pt x="249" y="62"/>
                          <a:pt x="249" y="93"/>
                          <a:pt x="217" y="93"/>
                        </a:cubicBezTo>
                        <a:lnTo>
                          <a:pt x="186" y="124"/>
                        </a:lnTo>
                        <a:cubicBezTo>
                          <a:pt x="156" y="155"/>
                          <a:pt x="156" y="155"/>
                          <a:pt x="156" y="155"/>
                        </a:cubicBezTo>
                        <a:lnTo>
                          <a:pt x="156" y="155"/>
                        </a:lnTo>
                        <a:cubicBezTo>
                          <a:pt x="156" y="155"/>
                          <a:pt x="156" y="155"/>
                          <a:pt x="124" y="155"/>
                        </a:cubicBezTo>
                        <a:cubicBezTo>
                          <a:pt x="93" y="155"/>
                          <a:pt x="62" y="155"/>
                          <a:pt x="62" y="155"/>
                        </a:cubicBezTo>
                        <a:lnTo>
                          <a:pt x="93" y="186"/>
                        </a:lnTo>
                        <a:lnTo>
                          <a:pt x="93" y="186"/>
                        </a:lnTo>
                        <a:cubicBezTo>
                          <a:pt x="124" y="186"/>
                          <a:pt x="156" y="186"/>
                          <a:pt x="156" y="217"/>
                        </a:cubicBezTo>
                        <a:lnTo>
                          <a:pt x="156" y="217"/>
                        </a:lnTo>
                        <a:lnTo>
                          <a:pt x="186" y="217"/>
                        </a:lnTo>
                        <a:cubicBezTo>
                          <a:pt x="217" y="217"/>
                          <a:pt x="217" y="217"/>
                          <a:pt x="217" y="217"/>
                        </a:cubicBezTo>
                        <a:cubicBezTo>
                          <a:pt x="249" y="217"/>
                          <a:pt x="249" y="217"/>
                          <a:pt x="249" y="217"/>
                        </a:cubicBezTo>
                        <a:cubicBezTo>
                          <a:pt x="280" y="217"/>
                          <a:pt x="280" y="217"/>
                          <a:pt x="280" y="217"/>
                        </a:cubicBezTo>
                        <a:cubicBezTo>
                          <a:pt x="280" y="248"/>
                          <a:pt x="280" y="248"/>
                          <a:pt x="280" y="248"/>
                        </a:cubicBezTo>
                        <a:cubicBezTo>
                          <a:pt x="341" y="279"/>
                          <a:pt x="341" y="279"/>
                          <a:pt x="341" y="279"/>
                        </a:cubicBezTo>
                        <a:cubicBezTo>
                          <a:pt x="341" y="341"/>
                          <a:pt x="341" y="341"/>
                          <a:pt x="341" y="341"/>
                        </a:cubicBezTo>
                        <a:cubicBezTo>
                          <a:pt x="310" y="341"/>
                          <a:pt x="310" y="341"/>
                          <a:pt x="310" y="341"/>
                        </a:cubicBezTo>
                        <a:cubicBezTo>
                          <a:pt x="310" y="341"/>
                          <a:pt x="310" y="310"/>
                          <a:pt x="280" y="310"/>
                        </a:cubicBezTo>
                        <a:cubicBezTo>
                          <a:pt x="280" y="310"/>
                          <a:pt x="280" y="310"/>
                          <a:pt x="249" y="310"/>
                        </a:cubicBezTo>
                        <a:cubicBezTo>
                          <a:pt x="249" y="341"/>
                          <a:pt x="217" y="341"/>
                          <a:pt x="186" y="341"/>
                        </a:cubicBezTo>
                        <a:lnTo>
                          <a:pt x="186" y="341"/>
                        </a:lnTo>
                        <a:lnTo>
                          <a:pt x="124" y="341"/>
                        </a:lnTo>
                        <a:cubicBezTo>
                          <a:pt x="124" y="341"/>
                          <a:pt x="93" y="341"/>
                          <a:pt x="93" y="310"/>
                        </a:cubicBezTo>
                        <a:lnTo>
                          <a:pt x="93" y="310"/>
                        </a:lnTo>
                        <a:cubicBezTo>
                          <a:pt x="0" y="341"/>
                          <a:pt x="0" y="341"/>
                          <a:pt x="0" y="341"/>
                        </a:cubicBezTo>
                        <a:lnTo>
                          <a:pt x="0" y="372"/>
                        </a:lnTo>
                        <a:lnTo>
                          <a:pt x="0" y="372"/>
                        </a:lnTo>
                        <a:cubicBezTo>
                          <a:pt x="32" y="403"/>
                          <a:pt x="32" y="403"/>
                          <a:pt x="62" y="403"/>
                        </a:cubicBezTo>
                        <a:lnTo>
                          <a:pt x="62" y="403"/>
                        </a:lnTo>
                        <a:cubicBezTo>
                          <a:pt x="93" y="403"/>
                          <a:pt x="124" y="403"/>
                          <a:pt x="156" y="403"/>
                        </a:cubicBezTo>
                        <a:lnTo>
                          <a:pt x="156" y="403"/>
                        </a:lnTo>
                        <a:cubicBezTo>
                          <a:pt x="186" y="372"/>
                          <a:pt x="186" y="372"/>
                          <a:pt x="186" y="372"/>
                        </a:cubicBezTo>
                        <a:cubicBezTo>
                          <a:pt x="186" y="403"/>
                          <a:pt x="186" y="403"/>
                          <a:pt x="186" y="403"/>
                        </a:cubicBezTo>
                        <a:lnTo>
                          <a:pt x="217" y="403"/>
                        </a:lnTo>
                        <a:lnTo>
                          <a:pt x="217" y="403"/>
                        </a:lnTo>
                        <a:lnTo>
                          <a:pt x="280" y="372"/>
                        </a:lnTo>
                        <a:cubicBezTo>
                          <a:pt x="310" y="341"/>
                          <a:pt x="310" y="341"/>
                          <a:pt x="310" y="341"/>
                        </a:cubicBezTo>
                        <a:cubicBezTo>
                          <a:pt x="310" y="403"/>
                          <a:pt x="310" y="403"/>
                          <a:pt x="310" y="403"/>
                        </a:cubicBezTo>
                        <a:cubicBezTo>
                          <a:pt x="310" y="434"/>
                          <a:pt x="310" y="465"/>
                          <a:pt x="310" y="495"/>
                        </a:cubicBezTo>
                        <a:cubicBezTo>
                          <a:pt x="310" y="495"/>
                          <a:pt x="280" y="527"/>
                          <a:pt x="249" y="527"/>
                        </a:cubicBezTo>
                        <a:lnTo>
                          <a:pt x="249" y="527"/>
                        </a:lnTo>
                        <a:lnTo>
                          <a:pt x="217" y="495"/>
                        </a:lnTo>
                        <a:lnTo>
                          <a:pt x="217" y="495"/>
                        </a:lnTo>
                        <a:lnTo>
                          <a:pt x="186" y="527"/>
                        </a:lnTo>
                        <a:cubicBezTo>
                          <a:pt x="156" y="527"/>
                          <a:pt x="156" y="527"/>
                          <a:pt x="124" y="527"/>
                        </a:cubicBezTo>
                        <a:lnTo>
                          <a:pt x="124" y="527"/>
                        </a:lnTo>
                        <a:lnTo>
                          <a:pt x="124" y="527"/>
                        </a:lnTo>
                        <a:cubicBezTo>
                          <a:pt x="93" y="558"/>
                          <a:pt x="93" y="558"/>
                          <a:pt x="93" y="558"/>
                        </a:cubicBezTo>
                        <a:lnTo>
                          <a:pt x="93" y="558"/>
                        </a:lnTo>
                        <a:cubicBezTo>
                          <a:pt x="62" y="558"/>
                          <a:pt x="62" y="589"/>
                          <a:pt x="62" y="589"/>
                        </a:cubicBezTo>
                        <a:cubicBezTo>
                          <a:pt x="93" y="589"/>
                          <a:pt x="93" y="589"/>
                          <a:pt x="93" y="589"/>
                        </a:cubicBezTo>
                        <a:cubicBezTo>
                          <a:pt x="93" y="619"/>
                          <a:pt x="93" y="619"/>
                          <a:pt x="93" y="619"/>
                        </a:cubicBezTo>
                        <a:lnTo>
                          <a:pt x="93" y="619"/>
                        </a:lnTo>
                        <a:cubicBezTo>
                          <a:pt x="93" y="619"/>
                          <a:pt x="93" y="619"/>
                          <a:pt x="124" y="619"/>
                        </a:cubicBezTo>
                        <a:cubicBezTo>
                          <a:pt x="156" y="619"/>
                          <a:pt x="156" y="619"/>
                          <a:pt x="186" y="651"/>
                        </a:cubicBezTo>
                        <a:cubicBezTo>
                          <a:pt x="186" y="682"/>
                          <a:pt x="186" y="682"/>
                          <a:pt x="186" y="682"/>
                        </a:cubicBezTo>
                        <a:lnTo>
                          <a:pt x="186" y="682"/>
                        </a:lnTo>
                        <a:lnTo>
                          <a:pt x="186" y="682"/>
                        </a:lnTo>
                        <a:cubicBezTo>
                          <a:pt x="217" y="651"/>
                          <a:pt x="217" y="651"/>
                          <a:pt x="217" y="651"/>
                        </a:cubicBezTo>
                        <a:cubicBezTo>
                          <a:pt x="249" y="651"/>
                          <a:pt x="249" y="651"/>
                          <a:pt x="249" y="651"/>
                        </a:cubicBezTo>
                        <a:lnTo>
                          <a:pt x="249" y="651"/>
                        </a:lnTo>
                        <a:cubicBezTo>
                          <a:pt x="249" y="651"/>
                          <a:pt x="280" y="682"/>
                          <a:pt x="280" y="713"/>
                        </a:cubicBezTo>
                        <a:lnTo>
                          <a:pt x="280" y="743"/>
                        </a:lnTo>
                        <a:lnTo>
                          <a:pt x="280" y="743"/>
                        </a:lnTo>
                        <a:lnTo>
                          <a:pt x="280" y="743"/>
                        </a:lnTo>
                        <a:lnTo>
                          <a:pt x="280" y="775"/>
                        </a:lnTo>
                        <a:lnTo>
                          <a:pt x="280" y="775"/>
                        </a:lnTo>
                        <a:lnTo>
                          <a:pt x="280" y="775"/>
                        </a:lnTo>
                        <a:cubicBezTo>
                          <a:pt x="280" y="743"/>
                          <a:pt x="310" y="743"/>
                          <a:pt x="310" y="743"/>
                        </a:cubicBezTo>
                        <a:cubicBezTo>
                          <a:pt x="341" y="743"/>
                          <a:pt x="341" y="743"/>
                          <a:pt x="341" y="775"/>
                        </a:cubicBezTo>
                        <a:cubicBezTo>
                          <a:pt x="341" y="775"/>
                          <a:pt x="341" y="775"/>
                          <a:pt x="373" y="775"/>
                        </a:cubicBezTo>
                        <a:lnTo>
                          <a:pt x="373" y="775"/>
                        </a:lnTo>
                        <a:lnTo>
                          <a:pt x="404" y="775"/>
                        </a:lnTo>
                        <a:cubicBezTo>
                          <a:pt x="434" y="713"/>
                          <a:pt x="434" y="713"/>
                          <a:pt x="434" y="713"/>
                        </a:cubicBezTo>
                        <a:cubicBezTo>
                          <a:pt x="434" y="775"/>
                          <a:pt x="434" y="775"/>
                          <a:pt x="434" y="775"/>
                        </a:cubicBezTo>
                        <a:lnTo>
                          <a:pt x="434" y="775"/>
                        </a:lnTo>
                        <a:cubicBezTo>
                          <a:pt x="465" y="775"/>
                          <a:pt x="465" y="775"/>
                          <a:pt x="465" y="775"/>
                        </a:cubicBezTo>
                        <a:lnTo>
                          <a:pt x="465" y="775"/>
                        </a:lnTo>
                        <a:cubicBezTo>
                          <a:pt x="465" y="775"/>
                          <a:pt x="497" y="775"/>
                          <a:pt x="497" y="743"/>
                        </a:cubicBezTo>
                        <a:cubicBezTo>
                          <a:pt x="652" y="651"/>
                          <a:pt x="652" y="651"/>
                          <a:pt x="652" y="651"/>
                        </a:cubicBezTo>
                        <a:cubicBezTo>
                          <a:pt x="528" y="806"/>
                          <a:pt x="528" y="806"/>
                          <a:pt x="528" y="806"/>
                        </a:cubicBezTo>
                        <a:lnTo>
                          <a:pt x="497" y="837"/>
                        </a:lnTo>
                        <a:lnTo>
                          <a:pt x="497" y="837"/>
                        </a:lnTo>
                        <a:cubicBezTo>
                          <a:pt x="497" y="867"/>
                          <a:pt x="497" y="867"/>
                          <a:pt x="497" y="867"/>
                        </a:cubicBezTo>
                        <a:lnTo>
                          <a:pt x="497" y="899"/>
                        </a:lnTo>
                        <a:cubicBezTo>
                          <a:pt x="497" y="899"/>
                          <a:pt x="497" y="899"/>
                          <a:pt x="528" y="899"/>
                        </a:cubicBezTo>
                        <a:lnTo>
                          <a:pt x="528" y="867"/>
                        </a:lnTo>
                        <a:lnTo>
                          <a:pt x="528" y="867"/>
                        </a:lnTo>
                        <a:cubicBezTo>
                          <a:pt x="589" y="837"/>
                          <a:pt x="589" y="837"/>
                          <a:pt x="589" y="837"/>
                        </a:cubicBezTo>
                        <a:cubicBezTo>
                          <a:pt x="589" y="837"/>
                          <a:pt x="589" y="837"/>
                          <a:pt x="621" y="806"/>
                        </a:cubicBezTo>
                        <a:lnTo>
                          <a:pt x="621" y="806"/>
                        </a:lnTo>
                        <a:cubicBezTo>
                          <a:pt x="621" y="806"/>
                          <a:pt x="621" y="806"/>
                          <a:pt x="652" y="806"/>
                        </a:cubicBezTo>
                        <a:lnTo>
                          <a:pt x="652" y="806"/>
                        </a:lnTo>
                        <a:cubicBezTo>
                          <a:pt x="682" y="775"/>
                          <a:pt x="713" y="743"/>
                          <a:pt x="713" y="743"/>
                        </a:cubicBezTo>
                        <a:cubicBezTo>
                          <a:pt x="713" y="713"/>
                          <a:pt x="713" y="713"/>
                          <a:pt x="713" y="713"/>
                        </a:cubicBezTo>
                        <a:lnTo>
                          <a:pt x="713" y="713"/>
                        </a:lnTo>
                        <a:cubicBezTo>
                          <a:pt x="652" y="651"/>
                          <a:pt x="652" y="651"/>
                          <a:pt x="652" y="651"/>
                        </a:cubicBezTo>
                        <a:cubicBezTo>
                          <a:pt x="745" y="682"/>
                          <a:pt x="745" y="682"/>
                          <a:pt x="745" y="682"/>
                        </a:cubicBezTo>
                        <a:cubicBezTo>
                          <a:pt x="745" y="651"/>
                          <a:pt x="776" y="651"/>
                          <a:pt x="776" y="651"/>
                        </a:cubicBezTo>
                        <a:lnTo>
                          <a:pt x="776" y="619"/>
                        </a:lnTo>
                        <a:cubicBezTo>
                          <a:pt x="806" y="619"/>
                          <a:pt x="806" y="619"/>
                          <a:pt x="837" y="619"/>
                        </a:cubicBezTo>
                        <a:cubicBezTo>
                          <a:pt x="837" y="619"/>
                          <a:pt x="900" y="589"/>
                          <a:pt x="930" y="589"/>
                        </a:cubicBezTo>
                        <a:cubicBezTo>
                          <a:pt x="961" y="651"/>
                          <a:pt x="961" y="651"/>
                          <a:pt x="961" y="651"/>
                        </a:cubicBezTo>
                        <a:lnTo>
                          <a:pt x="961" y="651"/>
                        </a:lnTo>
                        <a:lnTo>
                          <a:pt x="961" y="619"/>
                        </a:lnTo>
                        <a:cubicBezTo>
                          <a:pt x="993" y="619"/>
                          <a:pt x="993" y="619"/>
                          <a:pt x="1024" y="619"/>
                        </a:cubicBezTo>
                        <a:lnTo>
                          <a:pt x="1024" y="619"/>
                        </a:lnTo>
                        <a:cubicBezTo>
                          <a:pt x="1054" y="619"/>
                          <a:pt x="1054" y="619"/>
                          <a:pt x="1054" y="619"/>
                        </a:cubicBezTo>
                        <a:lnTo>
                          <a:pt x="1085" y="651"/>
                        </a:lnTo>
                        <a:lnTo>
                          <a:pt x="1085" y="651"/>
                        </a:lnTo>
                        <a:cubicBezTo>
                          <a:pt x="1117" y="651"/>
                          <a:pt x="1117" y="651"/>
                          <a:pt x="1117" y="651"/>
                        </a:cubicBezTo>
                        <a:lnTo>
                          <a:pt x="1117" y="651"/>
                        </a:lnTo>
                        <a:lnTo>
                          <a:pt x="1117" y="651"/>
                        </a:lnTo>
                        <a:cubicBezTo>
                          <a:pt x="1148" y="651"/>
                          <a:pt x="1148" y="651"/>
                          <a:pt x="1148" y="651"/>
                        </a:cubicBezTo>
                        <a:lnTo>
                          <a:pt x="1148" y="651"/>
                        </a:lnTo>
                        <a:cubicBezTo>
                          <a:pt x="1178" y="651"/>
                          <a:pt x="1178" y="651"/>
                          <a:pt x="1178" y="651"/>
                        </a:cubicBezTo>
                        <a:cubicBezTo>
                          <a:pt x="1272" y="589"/>
                          <a:pt x="1272" y="589"/>
                          <a:pt x="1272" y="589"/>
                        </a:cubicBezTo>
                        <a:cubicBezTo>
                          <a:pt x="1209" y="682"/>
                          <a:pt x="1209" y="682"/>
                          <a:pt x="1209" y="682"/>
                        </a:cubicBezTo>
                        <a:lnTo>
                          <a:pt x="1209" y="682"/>
                        </a:lnTo>
                        <a:cubicBezTo>
                          <a:pt x="1241" y="682"/>
                          <a:pt x="1241" y="682"/>
                          <a:pt x="1241" y="682"/>
                        </a:cubicBezTo>
                        <a:lnTo>
                          <a:pt x="1272" y="682"/>
                        </a:lnTo>
                        <a:cubicBezTo>
                          <a:pt x="1272" y="682"/>
                          <a:pt x="1272" y="682"/>
                          <a:pt x="1302" y="682"/>
                        </a:cubicBezTo>
                        <a:lnTo>
                          <a:pt x="1302" y="682"/>
                        </a:lnTo>
                        <a:cubicBezTo>
                          <a:pt x="1333" y="682"/>
                          <a:pt x="1333" y="682"/>
                          <a:pt x="1333" y="682"/>
                        </a:cubicBezTo>
                        <a:lnTo>
                          <a:pt x="1333" y="682"/>
                        </a:lnTo>
                        <a:lnTo>
                          <a:pt x="1333" y="682"/>
                        </a:lnTo>
                        <a:lnTo>
                          <a:pt x="1365" y="682"/>
                        </a:lnTo>
                        <a:lnTo>
                          <a:pt x="1365" y="682"/>
                        </a:lnTo>
                        <a:lnTo>
                          <a:pt x="1365" y="682"/>
                        </a:lnTo>
                        <a:lnTo>
                          <a:pt x="1365" y="682"/>
                        </a:lnTo>
                        <a:lnTo>
                          <a:pt x="1365" y="682"/>
                        </a:lnTo>
                        <a:lnTo>
                          <a:pt x="1365" y="682"/>
                        </a:lnTo>
                        <a:cubicBezTo>
                          <a:pt x="1365" y="124"/>
                          <a:pt x="1365" y="124"/>
                          <a:pt x="1365" y="124"/>
                        </a:cubicBezTo>
                        <a:cubicBezTo>
                          <a:pt x="1365" y="124"/>
                          <a:pt x="1365" y="93"/>
                          <a:pt x="1333" y="93"/>
                        </a:cubicBezTo>
                        <a:lnTo>
                          <a:pt x="1302" y="9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6" name="Freeform 180">
                    <a:extLst>
                      <a:ext uri="{FF2B5EF4-FFF2-40B4-BE49-F238E27FC236}">
                        <a16:creationId xmlns:a16="http://schemas.microsoft.com/office/drawing/2014/main" id="{76926765-640A-43EA-90C9-9EB7DFFCE49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838325" y="2249488"/>
                    <a:ext cx="44450" cy="77787"/>
                  </a:xfrm>
                  <a:custGeom>
                    <a:avLst/>
                    <a:gdLst>
                      <a:gd name="T0" fmla="*/ 124 w 125"/>
                      <a:gd name="T1" fmla="*/ 186 h 217"/>
                      <a:gd name="T2" fmla="*/ 124 w 125"/>
                      <a:gd name="T3" fmla="*/ 186 h 217"/>
                      <a:gd name="T4" fmla="*/ 124 w 125"/>
                      <a:gd name="T5" fmla="*/ 154 h 217"/>
                      <a:gd name="T6" fmla="*/ 124 w 125"/>
                      <a:gd name="T7" fmla="*/ 124 h 217"/>
                      <a:gd name="T8" fmla="*/ 124 w 125"/>
                      <a:gd name="T9" fmla="*/ 124 h 217"/>
                      <a:gd name="T10" fmla="*/ 124 w 125"/>
                      <a:gd name="T11" fmla="*/ 93 h 217"/>
                      <a:gd name="T12" fmla="*/ 124 w 125"/>
                      <a:gd name="T13" fmla="*/ 31 h 217"/>
                      <a:gd name="T14" fmla="*/ 124 w 125"/>
                      <a:gd name="T15" fmla="*/ 0 h 217"/>
                      <a:gd name="T16" fmla="*/ 62 w 125"/>
                      <a:gd name="T17" fmla="*/ 0 h 217"/>
                      <a:gd name="T18" fmla="*/ 62 w 125"/>
                      <a:gd name="T19" fmla="*/ 0 h 217"/>
                      <a:gd name="T20" fmla="*/ 62 w 125"/>
                      <a:gd name="T21" fmla="*/ 0 h 217"/>
                      <a:gd name="T22" fmla="*/ 62 w 125"/>
                      <a:gd name="T23" fmla="*/ 0 h 217"/>
                      <a:gd name="T24" fmla="*/ 93 w 125"/>
                      <a:gd name="T25" fmla="*/ 31 h 217"/>
                      <a:gd name="T26" fmla="*/ 93 w 125"/>
                      <a:gd name="T27" fmla="*/ 31 h 217"/>
                      <a:gd name="T28" fmla="*/ 93 w 125"/>
                      <a:gd name="T29" fmla="*/ 63 h 217"/>
                      <a:gd name="T30" fmla="*/ 93 w 125"/>
                      <a:gd name="T31" fmla="*/ 63 h 217"/>
                      <a:gd name="T32" fmla="*/ 93 w 125"/>
                      <a:gd name="T33" fmla="*/ 63 h 217"/>
                      <a:gd name="T34" fmla="*/ 93 w 125"/>
                      <a:gd name="T35" fmla="*/ 93 h 217"/>
                      <a:gd name="T36" fmla="*/ 62 w 125"/>
                      <a:gd name="T37" fmla="*/ 124 h 217"/>
                      <a:gd name="T38" fmla="*/ 62 w 125"/>
                      <a:gd name="T39" fmla="*/ 124 h 217"/>
                      <a:gd name="T40" fmla="*/ 62 w 125"/>
                      <a:gd name="T41" fmla="*/ 124 h 217"/>
                      <a:gd name="T42" fmla="*/ 31 w 125"/>
                      <a:gd name="T43" fmla="*/ 124 h 217"/>
                      <a:gd name="T44" fmla="*/ 0 w 125"/>
                      <a:gd name="T45" fmla="*/ 124 h 217"/>
                      <a:gd name="T46" fmla="*/ 0 w 125"/>
                      <a:gd name="T47" fmla="*/ 124 h 217"/>
                      <a:gd name="T48" fmla="*/ 0 w 125"/>
                      <a:gd name="T49" fmla="*/ 124 h 217"/>
                      <a:gd name="T50" fmla="*/ 0 w 125"/>
                      <a:gd name="T51" fmla="*/ 124 h 217"/>
                      <a:gd name="T52" fmla="*/ 0 w 125"/>
                      <a:gd name="T53" fmla="*/ 154 h 217"/>
                      <a:gd name="T54" fmla="*/ 0 w 125"/>
                      <a:gd name="T55" fmla="*/ 154 h 217"/>
                      <a:gd name="T56" fmla="*/ 62 w 125"/>
                      <a:gd name="T57" fmla="*/ 216 h 217"/>
                      <a:gd name="T58" fmla="*/ 62 w 125"/>
                      <a:gd name="T59" fmla="*/ 216 h 217"/>
                      <a:gd name="T60" fmla="*/ 93 w 125"/>
                      <a:gd name="T61" fmla="*/ 186 h 217"/>
                      <a:gd name="T62" fmla="*/ 124 w 125"/>
                      <a:gd name="T63" fmla="*/ 186 h 2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125" h="217">
                        <a:moveTo>
                          <a:pt x="124" y="186"/>
                        </a:moveTo>
                        <a:lnTo>
                          <a:pt x="124" y="186"/>
                        </a:lnTo>
                        <a:lnTo>
                          <a:pt x="124" y="154"/>
                        </a:lnTo>
                        <a:cubicBezTo>
                          <a:pt x="124" y="154"/>
                          <a:pt x="124" y="154"/>
                          <a:pt x="124" y="124"/>
                        </a:cubicBezTo>
                        <a:lnTo>
                          <a:pt x="124" y="124"/>
                        </a:lnTo>
                        <a:cubicBezTo>
                          <a:pt x="124" y="93"/>
                          <a:pt x="124" y="93"/>
                          <a:pt x="124" y="93"/>
                        </a:cubicBezTo>
                        <a:cubicBezTo>
                          <a:pt x="124" y="93"/>
                          <a:pt x="124" y="63"/>
                          <a:pt x="124" y="31"/>
                        </a:cubicBezTo>
                        <a:cubicBezTo>
                          <a:pt x="124" y="31"/>
                          <a:pt x="124" y="31"/>
                          <a:pt x="124" y="0"/>
                        </a:cubicBez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0"/>
                          <a:pt x="93" y="0"/>
                          <a:pt x="93" y="31"/>
                        </a:cubicBezTo>
                        <a:lnTo>
                          <a:pt x="93" y="31"/>
                        </a:lnTo>
                        <a:cubicBezTo>
                          <a:pt x="93" y="63"/>
                          <a:pt x="93" y="63"/>
                          <a:pt x="93" y="63"/>
                        </a:cubicBezTo>
                        <a:lnTo>
                          <a:pt x="93" y="63"/>
                        </a:lnTo>
                        <a:lnTo>
                          <a:pt x="93" y="63"/>
                        </a:lnTo>
                        <a:cubicBezTo>
                          <a:pt x="93" y="63"/>
                          <a:pt x="93" y="63"/>
                          <a:pt x="93" y="93"/>
                        </a:cubicBezTo>
                        <a:cubicBezTo>
                          <a:pt x="93" y="93"/>
                          <a:pt x="93" y="93"/>
                          <a:pt x="62" y="124"/>
                        </a:cubicBezTo>
                        <a:lnTo>
                          <a:pt x="62" y="124"/>
                        </a:lnTo>
                        <a:lnTo>
                          <a:pt x="62" y="124"/>
                        </a:lnTo>
                        <a:cubicBezTo>
                          <a:pt x="62" y="124"/>
                          <a:pt x="62" y="124"/>
                          <a:pt x="31" y="124"/>
                        </a:cubicBezTo>
                        <a:cubicBezTo>
                          <a:pt x="31" y="124"/>
                          <a:pt x="31" y="124"/>
                          <a:pt x="0" y="124"/>
                        </a:cubicBezTo>
                        <a:lnTo>
                          <a:pt x="0" y="124"/>
                        </a:lnTo>
                        <a:lnTo>
                          <a:pt x="0" y="124"/>
                        </a:lnTo>
                        <a:lnTo>
                          <a:pt x="0" y="124"/>
                        </a:lnTo>
                        <a:cubicBezTo>
                          <a:pt x="0" y="124"/>
                          <a:pt x="0" y="124"/>
                          <a:pt x="0" y="154"/>
                        </a:cubicBezTo>
                        <a:lnTo>
                          <a:pt x="0" y="154"/>
                        </a:lnTo>
                        <a:cubicBezTo>
                          <a:pt x="0" y="186"/>
                          <a:pt x="31" y="216"/>
                          <a:pt x="62" y="216"/>
                        </a:cubicBezTo>
                        <a:lnTo>
                          <a:pt x="62" y="216"/>
                        </a:lnTo>
                        <a:cubicBezTo>
                          <a:pt x="62" y="186"/>
                          <a:pt x="93" y="186"/>
                          <a:pt x="93" y="186"/>
                        </a:cubicBezTo>
                        <a:lnTo>
                          <a:pt x="124" y="186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7" name="Freeform 181">
                    <a:extLst>
                      <a:ext uri="{FF2B5EF4-FFF2-40B4-BE49-F238E27FC236}">
                        <a16:creationId xmlns:a16="http://schemas.microsoft.com/office/drawing/2014/main" id="{42606F13-D66E-48D0-A7E8-75795E7D175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39963" y="2205038"/>
                    <a:ext cx="33337" cy="23812"/>
                  </a:xfrm>
                  <a:custGeom>
                    <a:avLst/>
                    <a:gdLst>
                      <a:gd name="T0" fmla="*/ 31 w 94"/>
                      <a:gd name="T1" fmla="*/ 31 h 64"/>
                      <a:gd name="T2" fmla="*/ 31 w 94"/>
                      <a:gd name="T3" fmla="*/ 31 h 64"/>
                      <a:gd name="T4" fmla="*/ 61 w 94"/>
                      <a:gd name="T5" fmla="*/ 63 h 64"/>
                      <a:gd name="T6" fmla="*/ 93 w 94"/>
                      <a:gd name="T7" fmla="*/ 31 h 64"/>
                      <a:gd name="T8" fmla="*/ 93 w 94"/>
                      <a:gd name="T9" fmla="*/ 31 h 64"/>
                      <a:gd name="T10" fmla="*/ 61 w 94"/>
                      <a:gd name="T11" fmla="*/ 31 h 64"/>
                      <a:gd name="T12" fmla="*/ 61 w 94"/>
                      <a:gd name="T13" fmla="*/ 0 h 64"/>
                      <a:gd name="T14" fmla="*/ 61 w 94"/>
                      <a:gd name="T15" fmla="*/ 0 h 64"/>
                      <a:gd name="T16" fmla="*/ 31 w 94"/>
                      <a:gd name="T17" fmla="*/ 0 h 64"/>
                      <a:gd name="T18" fmla="*/ 31 w 94"/>
                      <a:gd name="T19" fmla="*/ 0 h 64"/>
                      <a:gd name="T20" fmla="*/ 0 w 94"/>
                      <a:gd name="T21" fmla="*/ 31 h 64"/>
                      <a:gd name="T22" fmla="*/ 31 w 94"/>
                      <a:gd name="T23" fmla="*/ 31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94" h="64">
                        <a:moveTo>
                          <a:pt x="31" y="31"/>
                        </a:moveTo>
                        <a:lnTo>
                          <a:pt x="31" y="31"/>
                        </a:lnTo>
                        <a:lnTo>
                          <a:pt x="61" y="63"/>
                        </a:lnTo>
                        <a:cubicBezTo>
                          <a:pt x="61" y="31"/>
                          <a:pt x="93" y="31"/>
                          <a:pt x="93" y="31"/>
                        </a:cubicBezTo>
                        <a:lnTo>
                          <a:pt x="93" y="31"/>
                        </a:lnTo>
                        <a:cubicBezTo>
                          <a:pt x="93" y="31"/>
                          <a:pt x="93" y="31"/>
                          <a:pt x="61" y="31"/>
                        </a:cubicBezTo>
                        <a:lnTo>
                          <a:pt x="61" y="0"/>
                        </a:lnTo>
                        <a:lnTo>
                          <a:pt x="6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31"/>
                          <a:pt x="31" y="31"/>
                          <a:pt x="0" y="31"/>
                        </a:cubicBezTo>
                        <a:cubicBezTo>
                          <a:pt x="31" y="31"/>
                          <a:pt x="31" y="31"/>
                          <a:pt x="31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8" name="Freeform 182">
                    <a:extLst>
                      <a:ext uri="{FF2B5EF4-FFF2-40B4-BE49-F238E27FC236}">
                        <a16:creationId xmlns:a16="http://schemas.microsoft.com/office/drawing/2014/main" id="{F5849133-514E-4F08-9E2A-A672EE71740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169988" y="942975"/>
                    <a:ext cx="168275" cy="55563"/>
                  </a:xfrm>
                  <a:custGeom>
                    <a:avLst/>
                    <a:gdLst>
                      <a:gd name="T0" fmla="*/ 466 w 467"/>
                      <a:gd name="T1" fmla="*/ 31 h 156"/>
                      <a:gd name="T2" fmla="*/ 466 w 467"/>
                      <a:gd name="T3" fmla="*/ 31 h 156"/>
                      <a:gd name="T4" fmla="*/ 434 w 467"/>
                      <a:gd name="T5" fmla="*/ 0 h 156"/>
                      <a:gd name="T6" fmla="*/ 403 w 467"/>
                      <a:gd name="T7" fmla="*/ 0 h 156"/>
                      <a:gd name="T8" fmla="*/ 342 w 467"/>
                      <a:gd name="T9" fmla="*/ 31 h 156"/>
                      <a:gd name="T10" fmla="*/ 310 w 467"/>
                      <a:gd name="T11" fmla="*/ 31 h 156"/>
                      <a:gd name="T12" fmla="*/ 248 w 467"/>
                      <a:gd name="T13" fmla="*/ 0 h 156"/>
                      <a:gd name="T14" fmla="*/ 186 w 467"/>
                      <a:gd name="T15" fmla="*/ 0 h 156"/>
                      <a:gd name="T16" fmla="*/ 186 w 467"/>
                      <a:gd name="T17" fmla="*/ 0 h 156"/>
                      <a:gd name="T18" fmla="*/ 94 w 467"/>
                      <a:gd name="T19" fmla="*/ 0 h 156"/>
                      <a:gd name="T20" fmla="*/ 94 w 467"/>
                      <a:gd name="T21" fmla="*/ 31 h 156"/>
                      <a:gd name="T22" fmla="*/ 94 w 467"/>
                      <a:gd name="T23" fmla="*/ 62 h 156"/>
                      <a:gd name="T24" fmla="*/ 94 w 467"/>
                      <a:gd name="T25" fmla="*/ 62 h 156"/>
                      <a:gd name="T26" fmla="*/ 62 w 467"/>
                      <a:gd name="T27" fmla="*/ 93 h 156"/>
                      <a:gd name="T28" fmla="*/ 31 w 467"/>
                      <a:gd name="T29" fmla="*/ 93 h 156"/>
                      <a:gd name="T30" fmla="*/ 31 w 467"/>
                      <a:gd name="T31" fmla="*/ 93 h 156"/>
                      <a:gd name="T32" fmla="*/ 0 w 467"/>
                      <a:gd name="T33" fmla="*/ 93 h 156"/>
                      <a:gd name="T34" fmla="*/ 31 w 467"/>
                      <a:gd name="T35" fmla="*/ 93 h 156"/>
                      <a:gd name="T36" fmla="*/ 62 w 467"/>
                      <a:gd name="T37" fmla="*/ 124 h 156"/>
                      <a:gd name="T38" fmla="*/ 94 w 467"/>
                      <a:gd name="T39" fmla="*/ 155 h 156"/>
                      <a:gd name="T40" fmla="*/ 124 w 467"/>
                      <a:gd name="T41" fmla="*/ 155 h 156"/>
                      <a:gd name="T42" fmla="*/ 124 w 467"/>
                      <a:gd name="T43" fmla="*/ 155 h 156"/>
                      <a:gd name="T44" fmla="*/ 248 w 467"/>
                      <a:gd name="T45" fmla="*/ 124 h 156"/>
                      <a:gd name="T46" fmla="*/ 248 w 467"/>
                      <a:gd name="T47" fmla="*/ 124 h 156"/>
                      <a:gd name="T48" fmla="*/ 248 w 467"/>
                      <a:gd name="T49" fmla="*/ 93 h 156"/>
                      <a:gd name="T50" fmla="*/ 310 w 467"/>
                      <a:gd name="T51" fmla="*/ 62 h 156"/>
                      <a:gd name="T52" fmla="*/ 310 w 467"/>
                      <a:gd name="T53" fmla="*/ 62 h 156"/>
                      <a:gd name="T54" fmla="*/ 310 w 467"/>
                      <a:gd name="T55" fmla="*/ 62 h 156"/>
                      <a:gd name="T56" fmla="*/ 310 w 467"/>
                      <a:gd name="T57" fmla="*/ 62 h 156"/>
                      <a:gd name="T58" fmla="*/ 342 w 467"/>
                      <a:gd name="T59" fmla="*/ 62 h 156"/>
                      <a:gd name="T60" fmla="*/ 403 w 467"/>
                      <a:gd name="T61" fmla="*/ 31 h 156"/>
                      <a:gd name="T62" fmla="*/ 466 w 467"/>
                      <a:gd name="T63" fmla="*/ 31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467" h="156">
                        <a:moveTo>
                          <a:pt x="466" y="31"/>
                        </a:moveTo>
                        <a:lnTo>
                          <a:pt x="466" y="31"/>
                        </a:lnTo>
                        <a:cubicBezTo>
                          <a:pt x="466" y="31"/>
                          <a:pt x="434" y="31"/>
                          <a:pt x="434" y="0"/>
                        </a:cubicBezTo>
                        <a:lnTo>
                          <a:pt x="403" y="0"/>
                        </a:lnTo>
                        <a:cubicBezTo>
                          <a:pt x="372" y="0"/>
                          <a:pt x="372" y="0"/>
                          <a:pt x="342" y="31"/>
                        </a:cubicBezTo>
                        <a:cubicBezTo>
                          <a:pt x="342" y="31"/>
                          <a:pt x="342" y="31"/>
                          <a:pt x="310" y="31"/>
                        </a:cubicBezTo>
                        <a:cubicBezTo>
                          <a:pt x="279" y="31"/>
                          <a:pt x="279" y="31"/>
                          <a:pt x="248" y="0"/>
                        </a:cubicBezTo>
                        <a:cubicBezTo>
                          <a:pt x="218" y="0"/>
                          <a:pt x="218" y="0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55" y="0"/>
                          <a:pt x="124" y="0"/>
                          <a:pt x="94" y="0"/>
                        </a:cubicBezTo>
                        <a:cubicBezTo>
                          <a:pt x="94" y="0"/>
                          <a:pt x="94" y="0"/>
                          <a:pt x="94" y="31"/>
                        </a:cubicBezTo>
                        <a:lnTo>
                          <a:pt x="94" y="62"/>
                        </a:lnTo>
                        <a:lnTo>
                          <a:pt x="94" y="62"/>
                        </a:lnTo>
                        <a:cubicBezTo>
                          <a:pt x="62" y="62"/>
                          <a:pt x="62" y="62"/>
                          <a:pt x="62" y="93"/>
                        </a:cubicBezTo>
                        <a:cubicBezTo>
                          <a:pt x="62" y="93"/>
                          <a:pt x="62" y="93"/>
                          <a:pt x="31" y="93"/>
                        </a:cubicBezTo>
                        <a:lnTo>
                          <a:pt x="31" y="93"/>
                        </a:lnTo>
                        <a:lnTo>
                          <a:pt x="0" y="93"/>
                        </a:lnTo>
                        <a:lnTo>
                          <a:pt x="31" y="93"/>
                        </a:lnTo>
                        <a:cubicBezTo>
                          <a:pt x="31" y="93"/>
                          <a:pt x="31" y="93"/>
                          <a:pt x="62" y="124"/>
                        </a:cubicBezTo>
                        <a:cubicBezTo>
                          <a:pt x="62" y="124"/>
                          <a:pt x="94" y="124"/>
                          <a:pt x="94" y="155"/>
                        </a:cubicBezTo>
                        <a:lnTo>
                          <a:pt x="124" y="155"/>
                        </a:lnTo>
                        <a:lnTo>
                          <a:pt x="124" y="155"/>
                        </a:lnTo>
                        <a:cubicBezTo>
                          <a:pt x="124" y="155"/>
                          <a:pt x="218" y="124"/>
                          <a:pt x="248" y="124"/>
                        </a:cubicBezTo>
                        <a:lnTo>
                          <a:pt x="248" y="124"/>
                        </a:lnTo>
                        <a:lnTo>
                          <a:pt x="248" y="93"/>
                        </a:lnTo>
                        <a:cubicBezTo>
                          <a:pt x="248" y="62"/>
                          <a:pt x="279" y="62"/>
                          <a:pt x="310" y="62"/>
                        </a:cubicBezTo>
                        <a:lnTo>
                          <a:pt x="310" y="62"/>
                        </a:lnTo>
                        <a:lnTo>
                          <a:pt x="310" y="62"/>
                        </a:lnTo>
                        <a:lnTo>
                          <a:pt x="310" y="62"/>
                        </a:lnTo>
                        <a:cubicBezTo>
                          <a:pt x="342" y="62"/>
                          <a:pt x="342" y="62"/>
                          <a:pt x="342" y="62"/>
                        </a:cubicBezTo>
                        <a:cubicBezTo>
                          <a:pt x="372" y="62"/>
                          <a:pt x="372" y="31"/>
                          <a:pt x="403" y="31"/>
                        </a:cubicBezTo>
                        <a:cubicBezTo>
                          <a:pt x="403" y="31"/>
                          <a:pt x="434" y="31"/>
                          <a:pt x="466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9" name="Freeform 183">
                    <a:extLst>
                      <a:ext uri="{FF2B5EF4-FFF2-40B4-BE49-F238E27FC236}">
                        <a16:creationId xmlns:a16="http://schemas.microsoft.com/office/drawing/2014/main" id="{C77A64BD-2AE8-4D17-8B06-DD4B46594C3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84375" y="754063"/>
                    <a:ext cx="22225" cy="11112"/>
                  </a:xfrm>
                  <a:custGeom>
                    <a:avLst/>
                    <a:gdLst>
                      <a:gd name="T0" fmla="*/ 0 w 63"/>
                      <a:gd name="T1" fmla="*/ 0 h 32"/>
                      <a:gd name="T2" fmla="*/ 0 w 63"/>
                      <a:gd name="T3" fmla="*/ 0 h 32"/>
                      <a:gd name="T4" fmla="*/ 0 w 63"/>
                      <a:gd name="T5" fmla="*/ 31 h 32"/>
                      <a:gd name="T6" fmla="*/ 62 w 63"/>
                      <a:gd name="T7" fmla="*/ 31 h 32"/>
                      <a:gd name="T8" fmla="*/ 31 w 63"/>
                      <a:gd name="T9" fmla="*/ 31 h 32"/>
                      <a:gd name="T10" fmla="*/ 0 w 63"/>
                      <a:gd name="T11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3" h="3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31"/>
                        </a:lnTo>
                        <a:cubicBezTo>
                          <a:pt x="31" y="31"/>
                          <a:pt x="31" y="31"/>
                          <a:pt x="62" y="31"/>
                        </a:cubicBezTo>
                        <a:cubicBezTo>
                          <a:pt x="62" y="31"/>
                          <a:pt x="62" y="31"/>
                          <a:pt x="31" y="31"/>
                        </a:cubicBezTo>
                        <a:cubicBezTo>
                          <a:pt x="31" y="31"/>
                          <a:pt x="31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0" name="Freeform 184">
                    <a:extLst>
                      <a:ext uri="{FF2B5EF4-FFF2-40B4-BE49-F238E27FC236}">
                        <a16:creationId xmlns:a16="http://schemas.microsoft.com/office/drawing/2014/main" id="{E6F14DF1-AF81-4B2E-A0AB-0A674917ABA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893888" y="865188"/>
                    <a:ext cx="123825" cy="11112"/>
                  </a:xfrm>
                  <a:custGeom>
                    <a:avLst/>
                    <a:gdLst>
                      <a:gd name="T0" fmla="*/ 279 w 342"/>
                      <a:gd name="T1" fmla="*/ 31 h 32"/>
                      <a:gd name="T2" fmla="*/ 279 w 342"/>
                      <a:gd name="T3" fmla="*/ 31 h 32"/>
                      <a:gd name="T4" fmla="*/ 248 w 342"/>
                      <a:gd name="T5" fmla="*/ 31 h 32"/>
                      <a:gd name="T6" fmla="*/ 248 w 342"/>
                      <a:gd name="T7" fmla="*/ 31 h 32"/>
                      <a:gd name="T8" fmla="*/ 217 w 342"/>
                      <a:gd name="T9" fmla="*/ 31 h 32"/>
                      <a:gd name="T10" fmla="*/ 186 w 342"/>
                      <a:gd name="T11" fmla="*/ 31 h 32"/>
                      <a:gd name="T12" fmla="*/ 155 w 342"/>
                      <a:gd name="T13" fmla="*/ 31 h 32"/>
                      <a:gd name="T14" fmla="*/ 124 w 342"/>
                      <a:gd name="T15" fmla="*/ 0 h 32"/>
                      <a:gd name="T16" fmla="*/ 124 w 342"/>
                      <a:gd name="T17" fmla="*/ 0 h 32"/>
                      <a:gd name="T18" fmla="*/ 93 w 342"/>
                      <a:gd name="T19" fmla="*/ 0 h 32"/>
                      <a:gd name="T20" fmla="*/ 62 w 342"/>
                      <a:gd name="T21" fmla="*/ 0 h 32"/>
                      <a:gd name="T22" fmla="*/ 31 w 342"/>
                      <a:gd name="T23" fmla="*/ 0 h 32"/>
                      <a:gd name="T24" fmla="*/ 31 w 342"/>
                      <a:gd name="T25" fmla="*/ 0 h 32"/>
                      <a:gd name="T26" fmla="*/ 0 w 342"/>
                      <a:gd name="T27" fmla="*/ 31 h 32"/>
                      <a:gd name="T28" fmla="*/ 0 w 342"/>
                      <a:gd name="T29" fmla="*/ 31 h 32"/>
                      <a:gd name="T30" fmla="*/ 31 w 342"/>
                      <a:gd name="T31" fmla="*/ 31 h 32"/>
                      <a:gd name="T32" fmla="*/ 62 w 342"/>
                      <a:gd name="T33" fmla="*/ 31 h 32"/>
                      <a:gd name="T34" fmla="*/ 93 w 342"/>
                      <a:gd name="T35" fmla="*/ 0 h 32"/>
                      <a:gd name="T36" fmla="*/ 93 w 342"/>
                      <a:gd name="T37" fmla="*/ 31 h 32"/>
                      <a:gd name="T38" fmla="*/ 93 w 342"/>
                      <a:gd name="T39" fmla="*/ 31 h 32"/>
                      <a:gd name="T40" fmla="*/ 124 w 342"/>
                      <a:gd name="T41" fmla="*/ 31 h 32"/>
                      <a:gd name="T42" fmla="*/ 155 w 342"/>
                      <a:gd name="T43" fmla="*/ 31 h 32"/>
                      <a:gd name="T44" fmla="*/ 155 w 342"/>
                      <a:gd name="T45" fmla="*/ 31 h 32"/>
                      <a:gd name="T46" fmla="*/ 186 w 342"/>
                      <a:gd name="T47" fmla="*/ 31 h 32"/>
                      <a:gd name="T48" fmla="*/ 186 w 342"/>
                      <a:gd name="T49" fmla="*/ 31 h 32"/>
                      <a:gd name="T50" fmla="*/ 186 w 342"/>
                      <a:gd name="T51" fmla="*/ 31 h 32"/>
                      <a:gd name="T52" fmla="*/ 279 w 342"/>
                      <a:gd name="T53" fmla="*/ 31 h 32"/>
                      <a:gd name="T54" fmla="*/ 279 w 342"/>
                      <a:gd name="T55" fmla="*/ 31 h 32"/>
                      <a:gd name="T56" fmla="*/ 310 w 342"/>
                      <a:gd name="T57" fmla="*/ 31 h 32"/>
                      <a:gd name="T58" fmla="*/ 310 w 342"/>
                      <a:gd name="T59" fmla="*/ 31 h 32"/>
                      <a:gd name="T60" fmla="*/ 341 w 342"/>
                      <a:gd name="T61" fmla="*/ 31 h 32"/>
                      <a:gd name="T62" fmla="*/ 341 w 342"/>
                      <a:gd name="T63" fmla="*/ 31 h 32"/>
                      <a:gd name="T64" fmla="*/ 341 w 342"/>
                      <a:gd name="T65" fmla="*/ 0 h 32"/>
                      <a:gd name="T66" fmla="*/ 341 w 342"/>
                      <a:gd name="T67" fmla="*/ 0 h 32"/>
                      <a:gd name="T68" fmla="*/ 341 w 342"/>
                      <a:gd name="T69" fmla="*/ 0 h 32"/>
                      <a:gd name="T70" fmla="*/ 279 w 342"/>
                      <a:gd name="T71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42" h="32">
                        <a:moveTo>
                          <a:pt x="279" y="31"/>
                        </a:moveTo>
                        <a:lnTo>
                          <a:pt x="279" y="31"/>
                        </a:lnTo>
                        <a:lnTo>
                          <a:pt x="248" y="31"/>
                        </a:lnTo>
                        <a:lnTo>
                          <a:pt x="248" y="31"/>
                        </a:lnTo>
                        <a:lnTo>
                          <a:pt x="217" y="31"/>
                        </a:lnTo>
                        <a:lnTo>
                          <a:pt x="186" y="31"/>
                        </a:lnTo>
                        <a:cubicBezTo>
                          <a:pt x="155" y="31"/>
                          <a:pt x="155" y="31"/>
                          <a:pt x="155" y="31"/>
                        </a:cubicBezTo>
                        <a:cubicBezTo>
                          <a:pt x="124" y="0"/>
                          <a:pt x="124" y="0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62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0"/>
                          <a:pt x="31" y="31"/>
                          <a:pt x="0" y="31"/>
                        </a:cubicBezTo>
                        <a:lnTo>
                          <a:pt x="0" y="31"/>
                        </a:lnTo>
                        <a:cubicBezTo>
                          <a:pt x="31" y="31"/>
                          <a:pt x="31" y="31"/>
                          <a:pt x="31" y="31"/>
                        </a:cubicBezTo>
                        <a:lnTo>
                          <a:pt x="62" y="31"/>
                        </a:lnTo>
                        <a:cubicBezTo>
                          <a:pt x="62" y="31"/>
                          <a:pt x="62" y="0"/>
                          <a:pt x="93" y="0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124" y="31"/>
                          <a:pt x="124" y="31"/>
                          <a:pt x="124" y="31"/>
                        </a:cubicBezTo>
                        <a:cubicBezTo>
                          <a:pt x="155" y="31"/>
                          <a:pt x="155" y="31"/>
                          <a:pt x="155" y="31"/>
                        </a:cubicBezTo>
                        <a:lnTo>
                          <a:pt x="155" y="31"/>
                        </a:lnTo>
                        <a:cubicBezTo>
                          <a:pt x="186" y="31"/>
                          <a:pt x="186" y="31"/>
                          <a:pt x="186" y="31"/>
                        </a:cubicBezTo>
                        <a:lnTo>
                          <a:pt x="186" y="31"/>
                        </a:lnTo>
                        <a:lnTo>
                          <a:pt x="186" y="31"/>
                        </a:lnTo>
                        <a:cubicBezTo>
                          <a:pt x="217" y="31"/>
                          <a:pt x="248" y="31"/>
                          <a:pt x="279" y="31"/>
                        </a:cubicBezTo>
                        <a:lnTo>
                          <a:pt x="279" y="31"/>
                        </a:lnTo>
                        <a:cubicBezTo>
                          <a:pt x="279" y="31"/>
                          <a:pt x="279" y="31"/>
                          <a:pt x="310" y="31"/>
                        </a:cubicBezTo>
                        <a:lnTo>
                          <a:pt x="310" y="31"/>
                        </a:lnTo>
                        <a:lnTo>
                          <a:pt x="341" y="31"/>
                        </a:lnTo>
                        <a:lnTo>
                          <a:pt x="341" y="31"/>
                        </a:lnTo>
                        <a:lnTo>
                          <a:pt x="341" y="0"/>
                        </a:lnTo>
                        <a:lnTo>
                          <a:pt x="341" y="0"/>
                        </a:lnTo>
                        <a:lnTo>
                          <a:pt x="341" y="0"/>
                        </a:lnTo>
                        <a:cubicBezTo>
                          <a:pt x="341" y="0"/>
                          <a:pt x="310" y="31"/>
                          <a:pt x="279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1" name="Freeform 185">
                    <a:extLst>
                      <a:ext uri="{FF2B5EF4-FFF2-40B4-BE49-F238E27FC236}">
                        <a16:creationId xmlns:a16="http://schemas.microsoft.com/office/drawing/2014/main" id="{40E4D785-FA45-4A89-941F-7912003A549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95488" y="842963"/>
                    <a:ext cx="22225" cy="1587"/>
                  </a:xfrm>
                  <a:custGeom>
                    <a:avLst/>
                    <a:gdLst>
                      <a:gd name="T0" fmla="*/ 0 w 63"/>
                      <a:gd name="T1" fmla="*/ 0 h 1"/>
                      <a:gd name="T2" fmla="*/ 0 w 63"/>
                      <a:gd name="T3" fmla="*/ 0 h 1"/>
                      <a:gd name="T4" fmla="*/ 0 w 63"/>
                      <a:gd name="T5" fmla="*/ 0 h 1"/>
                      <a:gd name="T6" fmla="*/ 0 w 63"/>
                      <a:gd name="T7" fmla="*/ 0 h 1"/>
                      <a:gd name="T8" fmla="*/ 62 w 63"/>
                      <a:gd name="T9" fmla="*/ 0 h 1"/>
                      <a:gd name="T10" fmla="*/ 31 w 63"/>
                      <a:gd name="T11" fmla="*/ 0 h 1"/>
                      <a:gd name="T12" fmla="*/ 0 w 63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3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31" y="0"/>
                        </a:ln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2" name="Freeform 186">
                    <a:extLst>
                      <a:ext uri="{FF2B5EF4-FFF2-40B4-BE49-F238E27FC236}">
                        <a16:creationId xmlns:a16="http://schemas.microsoft.com/office/drawing/2014/main" id="{875EE1B1-13B4-46B6-B99A-D206B80DB6E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62163" y="742950"/>
                    <a:ext cx="77787" cy="22225"/>
                  </a:xfrm>
                  <a:custGeom>
                    <a:avLst/>
                    <a:gdLst>
                      <a:gd name="T0" fmla="*/ 186 w 218"/>
                      <a:gd name="T1" fmla="*/ 0 h 63"/>
                      <a:gd name="T2" fmla="*/ 186 w 218"/>
                      <a:gd name="T3" fmla="*/ 0 h 63"/>
                      <a:gd name="T4" fmla="*/ 186 w 218"/>
                      <a:gd name="T5" fmla="*/ 0 h 63"/>
                      <a:gd name="T6" fmla="*/ 124 w 218"/>
                      <a:gd name="T7" fmla="*/ 0 h 63"/>
                      <a:gd name="T8" fmla="*/ 92 w 218"/>
                      <a:gd name="T9" fmla="*/ 0 h 63"/>
                      <a:gd name="T10" fmla="*/ 62 w 218"/>
                      <a:gd name="T11" fmla="*/ 31 h 63"/>
                      <a:gd name="T12" fmla="*/ 62 w 218"/>
                      <a:gd name="T13" fmla="*/ 31 h 63"/>
                      <a:gd name="T14" fmla="*/ 0 w 218"/>
                      <a:gd name="T15" fmla="*/ 0 h 63"/>
                      <a:gd name="T16" fmla="*/ 0 w 218"/>
                      <a:gd name="T17" fmla="*/ 0 h 63"/>
                      <a:gd name="T18" fmla="*/ 0 w 218"/>
                      <a:gd name="T19" fmla="*/ 0 h 63"/>
                      <a:gd name="T20" fmla="*/ 0 w 218"/>
                      <a:gd name="T21" fmla="*/ 31 h 63"/>
                      <a:gd name="T22" fmla="*/ 62 w 218"/>
                      <a:gd name="T23" fmla="*/ 31 h 63"/>
                      <a:gd name="T24" fmla="*/ 62 w 218"/>
                      <a:gd name="T25" fmla="*/ 62 h 63"/>
                      <a:gd name="T26" fmla="*/ 62 w 218"/>
                      <a:gd name="T27" fmla="*/ 62 h 63"/>
                      <a:gd name="T28" fmla="*/ 62 w 218"/>
                      <a:gd name="T29" fmla="*/ 62 h 63"/>
                      <a:gd name="T30" fmla="*/ 92 w 218"/>
                      <a:gd name="T31" fmla="*/ 62 h 63"/>
                      <a:gd name="T32" fmla="*/ 92 w 218"/>
                      <a:gd name="T33" fmla="*/ 62 h 63"/>
                      <a:gd name="T34" fmla="*/ 124 w 218"/>
                      <a:gd name="T35" fmla="*/ 62 h 63"/>
                      <a:gd name="T36" fmla="*/ 186 w 218"/>
                      <a:gd name="T37" fmla="*/ 31 h 63"/>
                      <a:gd name="T38" fmla="*/ 217 w 218"/>
                      <a:gd name="T39" fmla="*/ 31 h 63"/>
                      <a:gd name="T40" fmla="*/ 186 w 218"/>
                      <a:gd name="T41" fmla="*/ 0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18" h="63">
                        <a:moveTo>
                          <a:pt x="186" y="0"/>
                        </a:moveTo>
                        <a:lnTo>
                          <a:pt x="186" y="0"/>
                        </a:lnTo>
                        <a:lnTo>
                          <a:pt x="186" y="0"/>
                        </a:lnTo>
                        <a:cubicBezTo>
                          <a:pt x="155" y="0"/>
                          <a:pt x="155" y="0"/>
                          <a:pt x="124" y="0"/>
                        </a:cubicBezTo>
                        <a:lnTo>
                          <a:pt x="92" y="0"/>
                        </a:lnTo>
                        <a:cubicBezTo>
                          <a:pt x="92" y="31"/>
                          <a:pt x="62" y="31"/>
                          <a:pt x="62" y="31"/>
                        </a:cubicBezTo>
                        <a:lnTo>
                          <a:pt x="62" y="31"/>
                        </a:lnTo>
                        <a:cubicBezTo>
                          <a:pt x="31" y="31"/>
                          <a:pt x="31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31"/>
                        </a:lnTo>
                        <a:cubicBezTo>
                          <a:pt x="31" y="31"/>
                          <a:pt x="62" y="31"/>
                          <a:pt x="62" y="31"/>
                        </a:cubicBezTo>
                        <a:cubicBezTo>
                          <a:pt x="62" y="62"/>
                          <a:pt x="62" y="62"/>
                          <a:pt x="62" y="62"/>
                        </a:cubicBezTo>
                        <a:lnTo>
                          <a:pt x="62" y="62"/>
                        </a:lnTo>
                        <a:lnTo>
                          <a:pt x="62" y="62"/>
                        </a:lnTo>
                        <a:lnTo>
                          <a:pt x="92" y="62"/>
                        </a:lnTo>
                        <a:lnTo>
                          <a:pt x="92" y="62"/>
                        </a:lnTo>
                        <a:cubicBezTo>
                          <a:pt x="92" y="62"/>
                          <a:pt x="92" y="62"/>
                          <a:pt x="124" y="62"/>
                        </a:cubicBezTo>
                        <a:cubicBezTo>
                          <a:pt x="155" y="62"/>
                          <a:pt x="186" y="31"/>
                          <a:pt x="186" y="31"/>
                        </a:cubicBezTo>
                        <a:lnTo>
                          <a:pt x="217" y="31"/>
                        </a:lnTo>
                        <a:cubicBezTo>
                          <a:pt x="186" y="0"/>
                          <a:pt x="186" y="0"/>
                          <a:pt x="186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3" name="Freeform 187">
                    <a:extLst>
                      <a:ext uri="{FF2B5EF4-FFF2-40B4-BE49-F238E27FC236}">
                        <a16:creationId xmlns:a16="http://schemas.microsoft.com/office/drawing/2014/main" id="{24526E97-D664-437A-BFC6-25304638F72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39938" y="776288"/>
                    <a:ext cx="33337" cy="1587"/>
                  </a:xfrm>
                  <a:custGeom>
                    <a:avLst/>
                    <a:gdLst>
                      <a:gd name="T0" fmla="*/ 0 w 94"/>
                      <a:gd name="T1" fmla="*/ 0 h 1"/>
                      <a:gd name="T2" fmla="*/ 0 w 94"/>
                      <a:gd name="T3" fmla="*/ 0 h 1"/>
                      <a:gd name="T4" fmla="*/ 31 w 94"/>
                      <a:gd name="T5" fmla="*/ 0 h 1"/>
                      <a:gd name="T6" fmla="*/ 62 w 94"/>
                      <a:gd name="T7" fmla="*/ 0 h 1"/>
                      <a:gd name="T8" fmla="*/ 93 w 94"/>
                      <a:gd name="T9" fmla="*/ 0 h 1"/>
                      <a:gd name="T10" fmla="*/ 93 w 94"/>
                      <a:gd name="T11" fmla="*/ 0 h 1"/>
                      <a:gd name="T12" fmla="*/ 62 w 94"/>
                      <a:gd name="T13" fmla="*/ 0 h 1"/>
                      <a:gd name="T14" fmla="*/ 0 w 94"/>
                      <a:gd name="T1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4" h="1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62" y="0"/>
                        </a:ln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4" name="Freeform 188">
                    <a:extLst>
                      <a:ext uri="{FF2B5EF4-FFF2-40B4-BE49-F238E27FC236}">
                        <a16:creationId xmlns:a16="http://schemas.microsoft.com/office/drawing/2014/main" id="{19A6D8F7-0EF3-4DDF-8A79-76B21655BE3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39938" y="742950"/>
                    <a:ext cx="368300" cy="112713"/>
                  </a:xfrm>
                  <a:custGeom>
                    <a:avLst/>
                    <a:gdLst>
                      <a:gd name="T0" fmla="*/ 930 w 1024"/>
                      <a:gd name="T1" fmla="*/ 62 h 311"/>
                      <a:gd name="T2" fmla="*/ 961 w 1024"/>
                      <a:gd name="T3" fmla="*/ 31 h 311"/>
                      <a:gd name="T4" fmla="*/ 991 w 1024"/>
                      <a:gd name="T5" fmla="*/ 31 h 311"/>
                      <a:gd name="T6" fmla="*/ 1023 w 1024"/>
                      <a:gd name="T7" fmla="*/ 31 h 311"/>
                      <a:gd name="T8" fmla="*/ 991 w 1024"/>
                      <a:gd name="T9" fmla="*/ 0 h 311"/>
                      <a:gd name="T10" fmla="*/ 930 w 1024"/>
                      <a:gd name="T11" fmla="*/ 0 h 311"/>
                      <a:gd name="T12" fmla="*/ 899 w 1024"/>
                      <a:gd name="T13" fmla="*/ 0 h 311"/>
                      <a:gd name="T14" fmla="*/ 806 w 1024"/>
                      <a:gd name="T15" fmla="*/ 31 h 311"/>
                      <a:gd name="T16" fmla="*/ 743 w 1024"/>
                      <a:gd name="T17" fmla="*/ 31 h 311"/>
                      <a:gd name="T18" fmla="*/ 713 w 1024"/>
                      <a:gd name="T19" fmla="*/ 0 h 311"/>
                      <a:gd name="T20" fmla="*/ 682 w 1024"/>
                      <a:gd name="T21" fmla="*/ 0 h 311"/>
                      <a:gd name="T22" fmla="*/ 651 w 1024"/>
                      <a:gd name="T23" fmla="*/ 0 h 311"/>
                      <a:gd name="T24" fmla="*/ 589 w 1024"/>
                      <a:gd name="T25" fmla="*/ 0 h 311"/>
                      <a:gd name="T26" fmla="*/ 558 w 1024"/>
                      <a:gd name="T27" fmla="*/ 0 h 311"/>
                      <a:gd name="T28" fmla="*/ 495 w 1024"/>
                      <a:gd name="T29" fmla="*/ 0 h 311"/>
                      <a:gd name="T30" fmla="*/ 434 w 1024"/>
                      <a:gd name="T31" fmla="*/ 31 h 311"/>
                      <a:gd name="T32" fmla="*/ 310 w 1024"/>
                      <a:gd name="T33" fmla="*/ 0 h 311"/>
                      <a:gd name="T34" fmla="*/ 310 w 1024"/>
                      <a:gd name="T35" fmla="*/ 124 h 311"/>
                      <a:gd name="T36" fmla="*/ 248 w 1024"/>
                      <a:gd name="T37" fmla="*/ 124 h 311"/>
                      <a:gd name="T38" fmla="*/ 217 w 1024"/>
                      <a:gd name="T39" fmla="*/ 155 h 311"/>
                      <a:gd name="T40" fmla="*/ 154 w 1024"/>
                      <a:gd name="T41" fmla="*/ 155 h 311"/>
                      <a:gd name="T42" fmla="*/ 93 w 1024"/>
                      <a:gd name="T43" fmla="*/ 186 h 311"/>
                      <a:gd name="T44" fmla="*/ 31 w 1024"/>
                      <a:gd name="T45" fmla="*/ 217 h 311"/>
                      <a:gd name="T46" fmla="*/ 31 w 1024"/>
                      <a:gd name="T47" fmla="*/ 217 h 311"/>
                      <a:gd name="T48" fmla="*/ 0 w 1024"/>
                      <a:gd name="T49" fmla="*/ 248 h 311"/>
                      <a:gd name="T50" fmla="*/ 0 w 1024"/>
                      <a:gd name="T51" fmla="*/ 310 h 311"/>
                      <a:gd name="T52" fmla="*/ 31 w 1024"/>
                      <a:gd name="T53" fmla="*/ 310 h 311"/>
                      <a:gd name="T54" fmla="*/ 93 w 1024"/>
                      <a:gd name="T55" fmla="*/ 310 h 311"/>
                      <a:gd name="T56" fmla="*/ 186 w 1024"/>
                      <a:gd name="T57" fmla="*/ 310 h 311"/>
                      <a:gd name="T58" fmla="*/ 217 w 1024"/>
                      <a:gd name="T59" fmla="*/ 279 h 311"/>
                      <a:gd name="T60" fmla="*/ 248 w 1024"/>
                      <a:gd name="T61" fmla="*/ 279 h 311"/>
                      <a:gd name="T62" fmla="*/ 279 w 1024"/>
                      <a:gd name="T63" fmla="*/ 248 h 311"/>
                      <a:gd name="T64" fmla="*/ 217 w 1024"/>
                      <a:gd name="T65" fmla="*/ 248 h 311"/>
                      <a:gd name="T66" fmla="*/ 154 w 1024"/>
                      <a:gd name="T67" fmla="*/ 217 h 311"/>
                      <a:gd name="T68" fmla="*/ 217 w 1024"/>
                      <a:gd name="T69" fmla="*/ 186 h 311"/>
                      <a:gd name="T70" fmla="*/ 279 w 1024"/>
                      <a:gd name="T71" fmla="*/ 186 h 311"/>
                      <a:gd name="T72" fmla="*/ 341 w 1024"/>
                      <a:gd name="T73" fmla="*/ 186 h 311"/>
                      <a:gd name="T74" fmla="*/ 371 w 1024"/>
                      <a:gd name="T75" fmla="*/ 186 h 311"/>
                      <a:gd name="T76" fmla="*/ 403 w 1024"/>
                      <a:gd name="T77" fmla="*/ 155 h 311"/>
                      <a:gd name="T78" fmla="*/ 495 w 1024"/>
                      <a:gd name="T79" fmla="*/ 155 h 311"/>
                      <a:gd name="T80" fmla="*/ 527 w 1024"/>
                      <a:gd name="T81" fmla="*/ 155 h 311"/>
                      <a:gd name="T82" fmla="*/ 558 w 1024"/>
                      <a:gd name="T83" fmla="*/ 155 h 311"/>
                      <a:gd name="T84" fmla="*/ 558 w 1024"/>
                      <a:gd name="T85" fmla="*/ 93 h 311"/>
                      <a:gd name="T86" fmla="*/ 651 w 1024"/>
                      <a:gd name="T87" fmla="*/ 124 h 311"/>
                      <a:gd name="T88" fmla="*/ 775 w 1024"/>
                      <a:gd name="T89" fmla="*/ 93 h 311"/>
                      <a:gd name="T90" fmla="*/ 775 w 1024"/>
                      <a:gd name="T91" fmla="*/ 93 h 311"/>
                      <a:gd name="T92" fmla="*/ 899 w 1024"/>
                      <a:gd name="T93" fmla="*/ 62 h 3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1024" h="311">
                        <a:moveTo>
                          <a:pt x="930" y="62"/>
                        </a:moveTo>
                        <a:lnTo>
                          <a:pt x="930" y="62"/>
                        </a:lnTo>
                        <a:cubicBezTo>
                          <a:pt x="930" y="62"/>
                          <a:pt x="930" y="62"/>
                          <a:pt x="930" y="31"/>
                        </a:cubicBezTo>
                        <a:cubicBezTo>
                          <a:pt x="961" y="31"/>
                          <a:pt x="961" y="31"/>
                          <a:pt x="961" y="31"/>
                        </a:cubicBezTo>
                        <a:lnTo>
                          <a:pt x="991" y="31"/>
                        </a:lnTo>
                        <a:lnTo>
                          <a:pt x="991" y="31"/>
                        </a:lnTo>
                        <a:cubicBezTo>
                          <a:pt x="1023" y="31"/>
                          <a:pt x="1023" y="31"/>
                          <a:pt x="1023" y="31"/>
                        </a:cubicBezTo>
                        <a:lnTo>
                          <a:pt x="1023" y="31"/>
                        </a:lnTo>
                        <a:lnTo>
                          <a:pt x="1023" y="31"/>
                        </a:lnTo>
                        <a:cubicBezTo>
                          <a:pt x="991" y="31"/>
                          <a:pt x="991" y="31"/>
                          <a:pt x="991" y="0"/>
                        </a:cubicBezTo>
                        <a:lnTo>
                          <a:pt x="961" y="0"/>
                        </a:lnTo>
                        <a:cubicBezTo>
                          <a:pt x="961" y="0"/>
                          <a:pt x="961" y="0"/>
                          <a:pt x="930" y="0"/>
                        </a:cubicBezTo>
                        <a:cubicBezTo>
                          <a:pt x="930" y="0"/>
                          <a:pt x="930" y="0"/>
                          <a:pt x="899" y="0"/>
                        </a:cubicBezTo>
                        <a:lnTo>
                          <a:pt x="899" y="0"/>
                        </a:lnTo>
                        <a:lnTo>
                          <a:pt x="867" y="0"/>
                        </a:lnTo>
                        <a:cubicBezTo>
                          <a:pt x="867" y="0"/>
                          <a:pt x="837" y="0"/>
                          <a:pt x="806" y="31"/>
                        </a:cubicBezTo>
                        <a:lnTo>
                          <a:pt x="806" y="31"/>
                        </a:lnTo>
                        <a:cubicBezTo>
                          <a:pt x="775" y="31"/>
                          <a:pt x="775" y="31"/>
                          <a:pt x="743" y="31"/>
                        </a:cubicBezTo>
                        <a:lnTo>
                          <a:pt x="743" y="31"/>
                        </a:lnTo>
                        <a:cubicBezTo>
                          <a:pt x="743" y="0"/>
                          <a:pt x="713" y="0"/>
                          <a:pt x="713" y="0"/>
                        </a:cubicBezTo>
                        <a:lnTo>
                          <a:pt x="713" y="0"/>
                        </a:lnTo>
                        <a:cubicBezTo>
                          <a:pt x="713" y="0"/>
                          <a:pt x="713" y="0"/>
                          <a:pt x="682" y="0"/>
                        </a:cubicBezTo>
                        <a:lnTo>
                          <a:pt x="682" y="0"/>
                        </a:lnTo>
                        <a:lnTo>
                          <a:pt x="651" y="0"/>
                        </a:lnTo>
                        <a:lnTo>
                          <a:pt x="651" y="0"/>
                        </a:lnTo>
                        <a:cubicBezTo>
                          <a:pt x="619" y="0"/>
                          <a:pt x="589" y="0"/>
                          <a:pt x="589" y="0"/>
                        </a:cubicBezTo>
                        <a:lnTo>
                          <a:pt x="558" y="0"/>
                        </a:lnTo>
                        <a:lnTo>
                          <a:pt x="558" y="0"/>
                        </a:lnTo>
                        <a:cubicBezTo>
                          <a:pt x="527" y="0"/>
                          <a:pt x="527" y="0"/>
                          <a:pt x="495" y="0"/>
                        </a:cubicBezTo>
                        <a:lnTo>
                          <a:pt x="495" y="0"/>
                        </a:lnTo>
                        <a:cubicBezTo>
                          <a:pt x="495" y="31"/>
                          <a:pt x="495" y="31"/>
                          <a:pt x="465" y="31"/>
                        </a:cubicBezTo>
                        <a:cubicBezTo>
                          <a:pt x="465" y="31"/>
                          <a:pt x="465" y="31"/>
                          <a:pt x="434" y="31"/>
                        </a:cubicBezTo>
                        <a:cubicBezTo>
                          <a:pt x="403" y="0"/>
                          <a:pt x="371" y="0"/>
                          <a:pt x="341" y="0"/>
                        </a:cubicBezTo>
                        <a:lnTo>
                          <a:pt x="310" y="0"/>
                        </a:lnTo>
                        <a:cubicBezTo>
                          <a:pt x="310" y="124"/>
                          <a:pt x="310" y="124"/>
                          <a:pt x="310" y="124"/>
                        </a:cubicBezTo>
                        <a:lnTo>
                          <a:pt x="310" y="124"/>
                        </a:lnTo>
                        <a:lnTo>
                          <a:pt x="279" y="124"/>
                        </a:lnTo>
                        <a:lnTo>
                          <a:pt x="248" y="124"/>
                        </a:lnTo>
                        <a:lnTo>
                          <a:pt x="217" y="124"/>
                        </a:lnTo>
                        <a:lnTo>
                          <a:pt x="217" y="155"/>
                        </a:lnTo>
                        <a:cubicBezTo>
                          <a:pt x="217" y="155"/>
                          <a:pt x="217" y="155"/>
                          <a:pt x="186" y="155"/>
                        </a:cubicBezTo>
                        <a:cubicBezTo>
                          <a:pt x="186" y="155"/>
                          <a:pt x="186" y="155"/>
                          <a:pt x="154" y="155"/>
                        </a:cubicBezTo>
                        <a:cubicBezTo>
                          <a:pt x="154" y="155"/>
                          <a:pt x="124" y="155"/>
                          <a:pt x="62" y="155"/>
                        </a:cubicBezTo>
                        <a:cubicBezTo>
                          <a:pt x="93" y="186"/>
                          <a:pt x="93" y="186"/>
                          <a:pt x="93" y="186"/>
                        </a:cubicBezTo>
                        <a:cubicBezTo>
                          <a:pt x="93" y="186"/>
                          <a:pt x="93" y="217"/>
                          <a:pt x="62" y="217"/>
                        </a:cubicBezTo>
                        <a:cubicBezTo>
                          <a:pt x="62" y="217"/>
                          <a:pt x="62" y="217"/>
                          <a:pt x="31" y="217"/>
                        </a:cubicBezTo>
                        <a:lnTo>
                          <a:pt x="31" y="217"/>
                        </a:lnTo>
                        <a:lnTo>
                          <a:pt x="31" y="217"/>
                        </a:lnTo>
                        <a:cubicBezTo>
                          <a:pt x="31" y="217"/>
                          <a:pt x="31" y="248"/>
                          <a:pt x="0" y="248"/>
                        </a:cubicBezTo>
                        <a:lnTo>
                          <a:pt x="0" y="248"/>
                        </a:lnTo>
                        <a:cubicBezTo>
                          <a:pt x="62" y="248"/>
                          <a:pt x="62" y="248"/>
                          <a:pt x="62" y="248"/>
                        </a:cubicBezTo>
                        <a:cubicBezTo>
                          <a:pt x="0" y="310"/>
                          <a:pt x="0" y="310"/>
                          <a:pt x="0" y="310"/>
                        </a:cubicBezTo>
                        <a:lnTo>
                          <a:pt x="0" y="310"/>
                        </a:lnTo>
                        <a:cubicBezTo>
                          <a:pt x="31" y="310"/>
                          <a:pt x="31" y="310"/>
                          <a:pt x="31" y="310"/>
                        </a:cubicBezTo>
                        <a:cubicBezTo>
                          <a:pt x="62" y="310"/>
                          <a:pt x="62" y="310"/>
                          <a:pt x="62" y="310"/>
                        </a:cubicBezTo>
                        <a:cubicBezTo>
                          <a:pt x="62" y="310"/>
                          <a:pt x="62" y="310"/>
                          <a:pt x="93" y="310"/>
                        </a:cubicBezTo>
                        <a:cubicBezTo>
                          <a:pt x="93" y="310"/>
                          <a:pt x="124" y="310"/>
                          <a:pt x="154" y="310"/>
                        </a:cubicBezTo>
                        <a:cubicBezTo>
                          <a:pt x="154" y="310"/>
                          <a:pt x="154" y="310"/>
                          <a:pt x="186" y="310"/>
                        </a:cubicBezTo>
                        <a:cubicBezTo>
                          <a:pt x="186" y="310"/>
                          <a:pt x="154" y="310"/>
                          <a:pt x="186" y="279"/>
                        </a:cubicBezTo>
                        <a:cubicBezTo>
                          <a:pt x="186" y="279"/>
                          <a:pt x="186" y="279"/>
                          <a:pt x="217" y="279"/>
                        </a:cubicBezTo>
                        <a:lnTo>
                          <a:pt x="217" y="279"/>
                        </a:lnTo>
                        <a:lnTo>
                          <a:pt x="248" y="279"/>
                        </a:lnTo>
                        <a:lnTo>
                          <a:pt x="279" y="279"/>
                        </a:lnTo>
                        <a:lnTo>
                          <a:pt x="279" y="248"/>
                        </a:lnTo>
                        <a:cubicBezTo>
                          <a:pt x="248" y="248"/>
                          <a:pt x="248" y="248"/>
                          <a:pt x="248" y="248"/>
                        </a:cubicBezTo>
                        <a:cubicBezTo>
                          <a:pt x="248" y="248"/>
                          <a:pt x="248" y="248"/>
                          <a:pt x="217" y="248"/>
                        </a:cubicBezTo>
                        <a:lnTo>
                          <a:pt x="186" y="248"/>
                        </a:lnTo>
                        <a:cubicBezTo>
                          <a:pt x="186" y="248"/>
                          <a:pt x="154" y="248"/>
                          <a:pt x="154" y="217"/>
                        </a:cubicBezTo>
                        <a:cubicBezTo>
                          <a:pt x="154" y="217"/>
                          <a:pt x="154" y="186"/>
                          <a:pt x="186" y="186"/>
                        </a:cubicBezTo>
                        <a:lnTo>
                          <a:pt x="217" y="186"/>
                        </a:lnTo>
                        <a:cubicBezTo>
                          <a:pt x="248" y="186"/>
                          <a:pt x="248" y="186"/>
                          <a:pt x="248" y="186"/>
                        </a:cubicBezTo>
                        <a:cubicBezTo>
                          <a:pt x="279" y="186"/>
                          <a:pt x="279" y="186"/>
                          <a:pt x="279" y="186"/>
                        </a:cubicBezTo>
                        <a:cubicBezTo>
                          <a:pt x="310" y="186"/>
                          <a:pt x="310" y="186"/>
                          <a:pt x="310" y="186"/>
                        </a:cubicBezTo>
                        <a:cubicBezTo>
                          <a:pt x="341" y="186"/>
                          <a:pt x="341" y="186"/>
                          <a:pt x="341" y="186"/>
                        </a:cubicBezTo>
                        <a:lnTo>
                          <a:pt x="371" y="186"/>
                        </a:lnTo>
                        <a:lnTo>
                          <a:pt x="371" y="186"/>
                        </a:lnTo>
                        <a:cubicBezTo>
                          <a:pt x="371" y="155"/>
                          <a:pt x="371" y="155"/>
                          <a:pt x="403" y="155"/>
                        </a:cubicBezTo>
                        <a:lnTo>
                          <a:pt x="403" y="155"/>
                        </a:lnTo>
                        <a:lnTo>
                          <a:pt x="434" y="155"/>
                        </a:lnTo>
                        <a:cubicBezTo>
                          <a:pt x="465" y="155"/>
                          <a:pt x="465" y="155"/>
                          <a:pt x="495" y="155"/>
                        </a:cubicBezTo>
                        <a:lnTo>
                          <a:pt x="495" y="155"/>
                        </a:lnTo>
                        <a:lnTo>
                          <a:pt x="527" y="155"/>
                        </a:lnTo>
                        <a:lnTo>
                          <a:pt x="527" y="155"/>
                        </a:lnTo>
                        <a:cubicBezTo>
                          <a:pt x="558" y="155"/>
                          <a:pt x="558" y="155"/>
                          <a:pt x="558" y="155"/>
                        </a:cubicBezTo>
                        <a:lnTo>
                          <a:pt x="558" y="124"/>
                        </a:lnTo>
                        <a:cubicBezTo>
                          <a:pt x="558" y="93"/>
                          <a:pt x="558" y="93"/>
                          <a:pt x="558" y="93"/>
                        </a:cubicBezTo>
                        <a:cubicBezTo>
                          <a:pt x="589" y="124"/>
                          <a:pt x="589" y="124"/>
                          <a:pt x="589" y="124"/>
                        </a:cubicBezTo>
                        <a:cubicBezTo>
                          <a:pt x="589" y="124"/>
                          <a:pt x="619" y="124"/>
                          <a:pt x="651" y="124"/>
                        </a:cubicBezTo>
                        <a:lnTo>
                          <a:pt x="651" y="124"/>
                        </a:lnTo>
                        <a:cubicBezTo>
                          <a:pt x="682" y="93"/>
                          <a:pt x="743" y="93"/>
                          <a:pt x="775" y="93"/>
                        </a:cubicBezTo>
                        <a:lnTo>
                          <a:pt x="775" y="93"/>
                        </a:lnTo>
                        <a:lnTo>
                          <a:pt x="775" y="93"/>
                        </a:lnTo>
                        <a:cubicBezTo>
                          <a:pt x="775" y="93"/>
                          <a:pt x="806" y="93"/>
                          <a:pt x="837" y="93"/>
                        </a:cubicBezTo>
                        <a:cubicBezTo>
                          <a:pt x="837" y="62"/>
                          <a:pt x="867" y="62"/>
                          <a:pt x="899" y="62"/>
                        </a:cubicBezTo>
                        <a:lnTo>
                          <a:pt x="930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5" name="Freeform 189">
                    <a:extLst>
                      <a:ext uri="{FF2B5EF4-FFF2-40B4-BE49-F238E27FC236}">
                        <a16:creationId xmlns:a16="http://schemas.microsoft.com/office/drawing/2014/main" id="{D2C9FC01-1FA4-4F2F-B506-BA1B62AAF09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73263" y="809625"/>
                    <a:ext cx="55562" cy="11113"/>
                  </a:xfrm>
                  <a:custGeom>
                    <a:avLst/>
                    <a:gdLst>
                      <a:gd name="T0" fmla="*/ 124 w 156"/>
                      <a:gd name="T1" fmla="*/ 31 h 32"/>
                      <a:gd name="T2" fmla="*/ 124 w 156"/>
                      <a:gd name="T3" fmla="*/ 31 h 32"/>
                      <a:gd name="T4" fmla="*/ 62 w 156"/>
                      <a:gd name="T5" fmla="*/ 0 h 32"/>
                      <a:gd name="T6" fmla="*/ 0 w 156"/>
                      <a:gd name="T7" fmla="*/ 0 h 32"/>
                      <a:gd name="T8" fmla="*/ 31 w 156"/>
                      <a:gd name="T9" fmla="*/ 0 h 32"/>
                      <a:gd name="T10" fmla="*/ 31 w 156"/>
                      <a:gd name="T11" fmla="*/ 0 h 32"/>
                      <a:gd name="T12" fmla="*/ 31 w 156"/>
                      <a:gd name="T13" fmla="*/ 0 h 32"/>
                      <a:gd name="T14" fmla="*/ 62 w 156"/>
                      <a:gd name="T15" fmla="*/ 0 h 32"/>
                      <a:gd name="T16" fmla="*/ 124 w 156"/>
                      <a:gd name="T17" fmla="*/ 31 h 32"/>
                      <a:gd name="T18" fmla="*/ 124 w 156"/>
                      <a:gd name="T19" fmla="*/ 31 h 32"/>
                      <a:gd name="T20" fmla="*/ 155 w 156"/>
                      <a:gd name="T21" fmla="*/ 31 h 32"/>
                      <a:gd name="T22" fmla="*/ 155 w 156"/>
                      <a:gd name="T23" fmla="*/ 31 h 32"/>
                      <a:gd name="T24" fmla="*/ 124 w 156"/>
                      <a:gd name="T25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6" h="32">
                        <a:moveTo>
                          <a:pt x="124" y="31"/>
                        </a:moveTo>
                        <a:lnTo>
                          <a:pt x="124" y="31"/>
                        </a:lnTo>
                        <a:cubicBezTo>
                          <a:pt x="93" y="0"/>
                          <a:pt x="93" y="0"/>
                          <a:pt x="62" y="0"/>
                        </a:cubicBezTo>
                        <a:cubicBezTo>
                          <a:pt x="62" y="0"/>
                          <a:pt x="31" y="0"/>
                          <a:pt x="0" y="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62" y="0"/>
                        </a:cubicBezTo>
                        <a:cubicBezTo>
                          <a:pt x="93" y="0"/>
                          <a:pt x="93" y="31"/>
                          <a:pt x="124" y="31"/>
                        </a:cubicBezTo>
                        <a:lnTo>
                          <a:pt x="124" y="31"/>
                        </a:lnTo>
                        <a:lnTo>
                          <a:pt x="155" y="31"/>
                        </a:lnTo>
                        <a:lnTo>
                          <a:pt x="155" y="31"/>
                        </a:lnTo>
                        <a:lnTo>
                          <a:pt x="124" y="3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6" name="Freeform 190">
                    <a:extLst>
                      <a:ext uri="{FF2B5EF4-FFF2-40B4-BE49-F238E27FC236}">
                        <a16:creationId xmlns:a16="http://schemas.microsoft.com/office/drawing/2014/main" id="{00DABFDF-05FF-4E2A-991C-C1133CEF0CD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62163" y="876300"/>
                    <a:ext cx="22225" cy="11113"/>
                  </a:xfrm>
                  <a:custGeom>
                    <a:avLst/>
                    <a:gdLst>
                      <a:gd name="T0" fmla="*/ 62 w 63"/>
                      <a:gd name="T1" fmla="*/ 0 h 32"/>
                      <a:gd name="T2" fmla="*/ 62 w 63"/>
                      <a:gd name="T3" fmla="*/ 0 h 32"/>
                      <a:gd name="T4" fmla="*/ 62 w 63"/>
                      <a:gd name="T5" fmla="*/ 0 h 32"/>
                      <a:gd name="T6" fmla="*/ 62 w 63"/>
                      <a:gd name="T7" fmla="*/ 0 h 32"/>
                      <a:gd name="T8" fmla="*/ 31 w 63"/>
                      <a:gd name="T9" fmla="*/ 0 h 32"/>
                      <a:gd name="T10" fmla="*/ 0 w 63"/>
                      <a:gd name="T11" fmla="*/ 0 h 32"/>
                      <a:gd name="T12" fmla="*/ 0 w 63"/>
                      <a:gd name="T13" fmla="*/ 0 h 32"/>
                      <a:gd name="T14" fmla="*/ 0 w 63"/>
                      <a:gd name="T15" fmla="*/ 31 h 32"/>
                      <a:gd name="T16" fmla="*/ 62 w 63"/>
                      <a:gd name="T17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3" h="32">
                        <a:moveTo>
                          <a:pt x="62" y="0"/>
                        </a:move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31" y="0"/>
                        </a:cubicBezTo>
                        <a:cubicBezTo>
                          <a:pt x="31" y="0"/>
                          <a:pt x="31" y="0"/>
                          <a:pt x="0" y="0"/>
                        </a:cubicBezTo>
                        <a:lnTo>
                          <a:pt x="0" y="0"/>
                        </a:lnTo>
                        <a:cubicBezTo>
                          <a:pt x="0" y="0"/>
                          <a:pt x="0" y="0"/>
                          <a:pt x="0" y="31"/>
                        </a:cubicBezTo>
                        <a:cubicBezTo>
                          <a:pt x="31" y="31"/>
                          <a:pt x="31" y="31"/>
                          <a:pt x="6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7" name="Freeform 191">
                    <a:extLst>
                      <a:ext uri="{FF2B5EF4-FFF2-40B4-BE49-F238E27FC236}">
                        <a16:creationId xmlns:a16="http://schemas.microsoft.com/office/drawing/2014/main" id="{07ECC2E2-568C-4C75-8510-B10D8076A47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882775" y="765175"/>
                    <a:ext cx="66675" cy="11113"/>
                  </a:xfrm>
                  <a:custGeom>
                    <a:avLst/>
                    <a:gdLst>
                      <a:gd name="T0" fmla="*/ 155 w 187"/>
                      <a:gd name="T1" fmla="*/ 0 h 32"/>
                      <a:gd name="T2" fmla="*/ 155 w 187"/>
                      <a:gd name="T3" fmla="*/ 0 h 32"/>
                      <a:gd name="T4" fmla="*/ 93 w 187"/>
                      <a:gd name="T5" fmla="*/ 0 h 32"/>
                      <a:gd name="T6" fmla="*/ 31 w 187"/>
                      <a:gd name="T7" fmla="*/ 0 h 32"/>
                      <a:gd name="T8" fmla="*/ 0 w 187"/>
                      <a:gd name="T9" fmla="*/ 31 h 32"/>
                      <a:gd name="T10" fmla="*/ 31 w 187"/>
                      <a:gd name="T11" fmla="*/ 31 h 32"/>
                      <a:gd name="T12" fmla="*/ 62 w 187"/>
                      <a:gd name="T13" fmla="*/ 31 h 32"/>
                      <a:gd name="T14" fmla="*/ 93 w 187"/>
                      <a:gd name="T15" fmla="*/ 31 h 32"/>
                      <a:gd name="T16" fmla="*/ 155 w 187"/>
                      <a:gd name="T17" fmla="*/ 31 h 32"/>
                      <a:gd name="T18" fmla="*/ 155 w 187"/>
                      <a:gd name="T19" fmla="*/ 0 h 32"/>
                      <a:gd name="T20" fmla="*/ 186 w 187"/>
                      <a:gd name="T21" fmla="*/ 0 h 32"/>
                      <a:gd name="T22" fmla="*/ 155 w 187"/>
                      <a:gd name="T2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7" h="32">
                        <a:moveTo>
                          <a:pt x="155" y="0"/>
                        </a:moveTo>
                        <a:lnTo>
                          <a:pt x="155" y="0"/>
                        </a:lnTo>
                        <a:cubicBezTo>
                          <a:pt x="124" y="0"/>
                          <a:pt x="124" y="0"/>
                          <a:pt x="93" y="0"/>
                        </a:cubicBezTo>
                        <a:cubicBezTo>
                          <a:pt x="93" y="0"/>
                          <a:pt x="62" y="0"/>
                          <a:pt x="31" y="0"/>
                        </a:cubicBezTo>
                        <a:cubicBezTo>
                          <a:pt x="31" y="31"/>
                          <a:pt x="0" y="31"/>
                          <a:pt x="0" y="31"/>
                        </a:cubicBezTo>
                        <a:lnTo>
                          <a:pt x="31" y="31"/>
                        </a:lnTo>
                        <a:lnTo>
                          <a:pt x="62" y="31"/>
                        </a:lnTo>
                        <a:cubicBezTo>
                          <a:pt x="93" y="31"/>
                          <a:pt x="93" y="31"/>
                          <a:pt x="93" y="31"/>
                        </a:cubicBezTo>
                        <a:cubicBezTo>
                          <a:pt x="93" y="31"/>
                          <a:pt x="124" y="31"/>
                          <a:pt x="155" y="31"/>
                        </a:cubicBezTo>
                        <a:lnTo>
                          <a:pt x="155" y="0"/>
                        </a:lnTo>
                        <a:lnTo>
                          <a:pt x="186" y="0"/>
                        </a:lnTo>
                        <a:lnTo>
                          <a:pt x="155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8" name="Freeform 192">
                    <a:extLst>
                      <a:ext uri="{FF2B5EF4-FFF2-40B4-BE49-F238E27FC236}">
                        <a16:creationId xmlns:a16="http://schemas.microsoft.com/office/drawing/2014/main" id="{086F08BE-F0E9-4FE5-9127-5E607BD8E38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17713" y="1166813"/>
                    <a:ext cx="11112" cy="11112"/>
                  </a:xfrm>
                  <a:custGeom>
                    <a:avLst/>
                    <a:gdLst>
                      <a:gd name="T0" fmla="*/ 31 w 32"/>
                      <a:gd name="T1" fmla="*/ 31 h 32"/>
                      <a:gd name="T2" fmla="*/ 31 w 32"/>
                      <a:gd name="T3" fmla="*/ 31 h 32"/>
                      <a:gd name="T4" fmla="*/ 31 w 32"/>
                      <a:gd name="T5" fmla="*/ 0 h 32"/>
                      <a:gd name="T6" fmla="*/ 0 w 32"/>
                      <a:gd name="T7" fmla="*/ 0 h 32"/>
                      <a:gd name="T8" fmla="*/ 0 w 32"/>
                      <a:gd name="T9" fmla="*/ 0 h 32"/>
                      <a:gd name="T10" fmla="*/ 31 w 32"/>
                      <a:gd name="T11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2" h="32">
                        <a:moveTo>
                          <a:pt x="31" y="31"/>
                        </a:moveTo>
                        <a:lnTo>
                          <a:pt x="31" y="31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1" y="0"/>
                          <a:pt x="31" y="0"/>
                          <a:pt x="0" y="0"/>
                        </a:cubicBezTo>
                        <a:lnTo>
                          <a:pt x="0" y="0"/>
                        </a:lnTo>
                        <a:cubicBezTo>
                          <a:pt x="31" y="0"/>
                          <a:pt x="31" y="31"/>
                          <a:pt x="31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9" name="Freeform 193">
                    <a:extLst>
                      <a:ext uri="{FF2B5EF4-FFF2-40B4-BE49-F238E27FC236}">
                        <a16:creationId xmlns:a16="http://schemas.microsoft.com/office/drawing/2014/main" id="{61CE95B8-76B9-4002-8E96-D8F47C061FC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51038" y="1144588"/>
                    <a:ext cx="55562" cy="33337"/>
                  </a:xfrm>
                  <a:custGeom>
                    <a:avLst/>
                    <a:gdLst>
                      <a:gd name="T0" fmla="*/ 62 w 156"/>
                      <a:gd name="T1" fmla="*/ 31 h 94"/>
                      <a:gd name="T2" fmla="*/ 62 w 156"/>
                      <a:gd name="T3" fmla="*/ 31 h 94"/>
                      <a:gd name="T4" fmla="*/ 62 w 156"/>
                      <a:gd name="T5" fmla="*/ 62 h 94"/>
                      <a:gd name="T6" fmla="*/ 31 w 156"/>
                      <a:gd name="T7" fmla="*/ 0 h 94"/>
                      <a:gd name="T8" fmla="*/ 0 w 156"/>
                      <a:gd name="T9" fmla="*/ 0 h 94"/>
                      <a:gd name="T10" fmla="*/ 0 w 156"/>
                      <a:gd name="T11" fmla="*/ 0 h 94"/>
                      <a:gd name="T12" fmla="*/ 0 w 156"/>
                      <a:gd name="T13" fmla="*/ 31 h 94"/>
                      <a:gd name="T14" fmla="*/ 0 w 156"/>
                      <a:gd name="T15" fmla="*/ 31 h 94"/>
                      <a:gd name="T16" fmla="*/ 0 w 156"/>
                      <a:gd name="T17" fmla="*/ 62 h 94"/>
                      <a:gd name="T18" fmla="*/ 0 w 156"/>
                      <a:gd name="T19" fmla="*/ 62 h 94"/>
                      <a:gd name="T20" fmla="*/ 31 w 156"/>
                      <a:gd name="T21" fmla="*/ 93 h 94"/>
                      <a:gd name="T22" fmla="*/ 62 w 156"/>
                      <a:gd name="T23" fmla="*/ 93 h 94"/>
                      <a:gd name="T24" fmla="*/ 93 w 156"/>
                      <a:gd name="T25" fmla="*/ 93 h 94"/>
                      <a:gd name="T26" fmla="*/ 124 w 156"/>
                      <a:gd name="T27" fmla="*/ 62 h 94"/>
                      <a:gd name="T28" fmla="*/ 124 w 156"/>
                      <a:gd name="T29" fmla="*/ 62 h 94"/>
                      <a:gd name="T30" fmla="*/ 155 w 156"/>
                      <a:gd name="T31" fmla="*/ 62 h 94"/>
                      <a:gd name="T32" fmla="*/ 155 w 156"/>
                      <a:gd name="T33" fmla="*/ 62 h 94"/>
                      <a:gd name="T34" fmla="*/ 124 w 156"/>
                      <a:gd name="T35" fmla="*/ 31 h 94"/>
                      <a:gd name="T36" fmla="*/ 93 w 156"/>
                      <a:gd name="T37" fmla="*/ 31 h 94"/>
                      <a:gd name="T38" fmla="*/ 93 w 156"/>
                      <a:gd name="T39" fmla="*/ 31 h 94"/>
                      <a:gd name="T40" fmla="*/ 62 w 156"/>
                      <a:gd name="T41" fmla="*/ 31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56" h="94">
                        <a:moveTo>
                          <a:pt x="62" y="31"/>
                        </a:moveTo>
                        <a:lnTo>
                          <a:pt x="62" y="31"/>
                        </a:lnTo>
                        <a:cubicBezTo>
                          <a:pt x="62" y="62"/>
                          <a:pt x="62" y="62"/>
                          <a:pt x="62" y="62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1"/>
                          <a:pt x="0" y="31"/>
                          <a:pt x="0" y="31"/>
                        </a:cubicBezTo>
                        <a:lnTo>
                          <a:pt x="0" y="31"/>
                        </a:lnTo>
                        <a:cubicBezTo>
                          <a:pt x="0" y="62"/>
                          <a:pt x="0" y="62"/>
                          <a:pt x="0" y="62"/>
                        </a:cubicBezTo>
                        <a:lnTo>
                          <a:pt x="0" y="62"/>
                        </a:lnTo>
                        <a:cubicBezTo>
                          <a:pt x="31" y="62"/>
                          <a:pt x="31" y="93"/>
                          <a:pt x="31" y="93"/>
                        </a:cubicBezTo>
                        <a:lnTo>
                          <a:pt x="62" y="93"/>
                        </a:lnTo>
                        <a:lnTo>
                          <a:pt x="93" y="93"/>
                        </a:lnTo>
                        <a:cubicBezTo>
                          <a:pt x="93" y="62"/>
                          <a:pt x="124" y="62"/>
                          <a:pt x="124" y="62"/>
                        </a:cubicBezTo>
                        <a:lnTo>
                          <a:pt x="124" y="62"/>
                        </a:lnTo>
                        <a:lnTo>
                          <a:pt x="155" y="62"/>
                        </a:lnTo>
                        <a:lnTo>
                          <a:pt x="155" y="62"/>
                        </a:lnTo>
                        <a:cubicBezTo>
                          <a:pt x="155" y="31"/>
                          <a:pt x="155" y="31"/>
                          <a:pt x="124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0" name="Freeform 194">
                    <a:extLst>
                      <a:ext uri="{FF2B5EF4-FFF2-40B4-BE49-F238E27FC236}">
                        <a16:creationId xmlns:a16="http://schemas.microsoft.com/office/drawing/2014/main" id="{4D80071F-B3CF-4876-B433-5F786D1164F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419350" y="1122363"/>
                    <a:ext cx="1588" cy="11112"/>
                  </a:xfrm>
                  <a:custGeom>
                    <a:avLst/>
                    <a:gdLst>
                      <a:gd name="T0" fmla="*/ 0 w 1"/>
                      <a:gd name="T1" fmla="*/ 31 h 32"/>
                      <a:gd name="T2" fmla="*/ 0 w 1"/>
                      <a:gd name="T3" fmla="*/ 31 h 32"/>
                      <a:gd name="T4" fmla="*/ 0 w 1"/>
                      <a:gd name="T5" fmla="*/ 0 h 32"/>
                      <a:gd name="T6" fmla="*/ 0 w 1"/>
                      <a:gd name="T7" fmla="*/ 0 h 32"/>
                      <a:gd name="T8" fmla="*/ 0 w 1"/>
                      <a:gd name="T9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32">
                        <a:moveTo>
                          <a:pt x="0" y="31"/>
                        </a:moveTo>
                        <a:lnTo>
                          <a:pt x="0" y="31"/>
                        </a:ln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0"/>
                        </a:lnTo>
                        <a:cubicBezTo>
                          <a:pt x="0" y="0"/>
                          <a:pt x="0" y="0"/>
                          <a:pt x="0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1" name="Freeform 195">
                    <a:extLst>
                      <a:ext uri="{FF2B5EF4-FFF2-40B4-BE49-F238E27FC236}">
                        <a16:creationId xmlns:a16="http://schemas.microsoft.com/office/drawing/2014/main" id="{526DDAE3-991D-42B8-9E3C-26DB46B4368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17713" y="987425"/>
                    <a:ext cx="401637" cy="223838"/>
                  </a:xfrm>
                  <a:custGeom>
                    <a:avLst/>
                    <a:gdLst>
                      <a:gd name="T0" fmla="*/ 248 w 1117"/>
                      <a:gd name="T1" fmla="*/ 31 h 621"/>
                      <a:gd name="T2" fmla="*/ 186 w 1117"/>
                      <a:gd name="T3" fmla="*/ 31 h 621"/>
                      <a:gd name="T4" fmla="*/ 155 w 1117"/>
                      <a:gd name="T5" fmla="*/ 0 h 621"/>
                      <a:gd name="T6" fmla="*/ 0 w 1117"/>
                      <a:gd name="T7" fmla="*/ 62 h 621"/>
                      <a:gd name="T8" fmla="*/ 31 w 1117"/>
                      <a:gd name="T9" fmla="*/ 93 h 621"/>
                      <a:gd name="T10" fmla="*/ 62 w 1117"/>
                      <a:gd name="T11" fmla="*/ 93 h 621"/>
                      <a:gd name="T12" fmla="*/ 124 w 1117"/>
                      <a:gd name="T13" fmla="*/ 124 h 621"/>
                      <a:gd name="T14" fmla="*/ 186 w 1117"/>
                      <a:gd name="T15" fmla="*/ 93 h 621"/>
                      <a:gd name="T16" fmla="*/ 248 w 1117"/>
                      <a:gd name="T17" fmla="*/ 93 h 621"/>
                      <a:gd name="T18" fmla="*/ 341 w 1117"/>
                      <a:gd name="T19" fmla="*/ 93 h 621"/>
                      <a:gd name="T20" fmla="*/ 372 w 1117"/>
                      <a:gd name="T21" fmla="*/ 155 h 621"/>
                      <a:gd name="T22" fmla="*/ 433 w 1117"/>
                      <a:gd name="T23" fmla="*/ 155 h 621"/>
                      <a:gd name="T24" fmla="*/ 433 w 1117"/>
                      <a:gd name="T25" fmla="*/ 186 h 621"/>
                      <a:gd name="T26" fmla="*/ 496 w 1117"/>
                      <a:gd name="T27" fmla="*/ 217 h 621"/>
                      <a:gd name="T28" fmla="*/ 557 w 1117"/>
                      <a:gd name="T29" fmla="*/ 248 h 621"/>
                      <a:gd name="T30" fmla="*/ 589 w 1117"/>
                      <a:gd name="T31" fmla="*/ 341 h 621"/>
                      <a:gd name="T32" fmla="*/ 496 w 1117"/>
                      <a:gd name="T33" fmla="*/ 372 h 621"/>
                      <a:gd name="T34" fmla="*/ 527 w 1117"/>
                      <a:gd name="T35" fmla="*/ 465 h 621"/>
                      <a:gd name="T36" fmla="*/ 589 w 1117"/>
                      <a:gd name="T37" fmla="*/ 527 h 621"/>
                      <a:gd name="T38" fmla="*/ 651 w 1117"/>
                      <a:gd name="T39" fmla="*/ 557 h 621"/>
                      <a:gd name="T40" fmla="*/ 713 w 1117"/>
                      <a:gd name="T41" fmla="*/ 557 h 621"/>
                      <a:gd name="T42" fmla="*/ 805 w 1117"/>
                      <a:gd name="T43" fmla="*/ 620 h 621"/>
                      <a:gd name="T44" fmla="*/ 899 w 1117"/>
                      <a:gd name="T45" fmla="*/ 620 h 621"/>
                      <a:gd name="T46" fmla="*/ 929 w 1117"/>
                      <a:gd name="T47" fmla="*/ 620 h 621"/>
                      <a:gd name="T48" fmla="*/ 992 w 1117"/>
                      <a:gd name="T49" fmla="*/ 557 h 621"/>
                      <a:gd name="T50" fmla="*/ 992 w 1117"/>
                      <a:gd name="T51" fmla="*/ 527 h 621"/>
                      <a:gd name="T52" fmla="*/ 929 w 1117"/>
                      <a:gd name="T53" fmla="*/ 496 h 621"/>
                      <a:gd name="T54" fmla="*/ 899 w 1117"/>
                      <a:gd name="T55" fmla="*/ 496 h 621"/>
                      <a:gd name="T56" fmla="*/ 837 w 1117"/>
                      <a:gd name="T57" fmla="*/ 465 h 621"/>
                      <a:gd name="T58" fmla="*/ 744 w 1117"/>
                      <a:gd name="T59" fmla="*/ 403 h 621"/>
                      <a:gd name="T60" fmla="*/ 837 w 1117"/>
                      <a:gd name="T61" fmla="*/ 310 h 621"/>
                      <a:gd name="T62" fmla="*/ 929 w 1117"/>
                      <a:gd name="T63" fmla="*/ 341 h 621"/>
                      <a:gd name="T64" fmla="*/ 961 w 1117"/>
                      <a:gd name="T65" fmla="*/ 310 h 621"/>
                      <a:gd name="T66" fmla="*/ 1023 w 1117"/>
                      <a:gd name="T67" fmla="*/ 341 h 621"/>
                      <a:gd name="T68" fmla="*/ 1053 w 1117"/>
                      <a:gd name="T69" fmla="*/ 403 h 621"/>
                      <a:gd name="T70" fmla="*/ 1116 w 1117"/>
                      <a:gd name="T71" fmla="*/ 372 h 621"/>
                      <a:gd name="T72" fmla="*/ 1116 w 1117"/>
                      <a:gd name="T73" fmla="*/ 372 h 621"/>
                      <a:gd name="T74" fmla="*/ 1085 w 1117"/>
                      <a:gd name="T75" fmla="*/ 341 h 621"/>
                      <a:gd name="T76" fmla="*/ 1053 w 1117"/>
                      <a:gd name="T77" fmla="*/ 341 h 621"/>
                      <a:gd name="T78" fmla="*/ 1023 w 1117"/>
                      <a:gd name="T79" fmla="*/ 310 h 621"/>
                      <a:gd name="T80" fmla="*/ 961 w 1117"/>
                      <a:gd name="T81" fmla="*/ 279 h 621"/>
                      <a:gd name="T82" fmla="*/ 929 w 1117"/>
                      <a:gd name="T83" fmla="*/ 279 h 621"/>
                      <a:gd name="T84" fmla="*/ 899 w 1117"/>
                      <a:gd name="T85" fmla="*/ 279 h 621"/>
                      <a:gd name="T86" fmla="*/ 868 w 1117"/>
                      <a:gd name="T87" fmla="*/ 279 h 621"/>
                      <a:gd name="T88" fmla="*/ 775 w 1117"/>
                      <a:gd name="T89" fmla="*/ 217 h 621"/>
                      <a:gd name="T90" fmla="*/ 713 w 1117"/>
                      <a:gd name="T91" fmla="*/ 155 h 621"/>
                      <a:gd name="T92" fmla="*/ 713 w 1117"/>
                      <a:gd name="T93" fmla="*/ 93 h 621"/>
                      <a:gd name="T94" fmla="*/ 651 w 1117"/>
                      <a:gd name="T95" fmla="*/ 124 h 621"/>
                      <a:gd name="T96" fmla="*/ 620 w 1117"/>
                      <a:gd name="T97" fmla="*/ 155 h 621"/>
                      <a:gd name="T98" fmla="*/ 527 w 1117"/>
                      <a:gd name="T99" fmla="*/ 93 h 621"/>
                      <a:gd name="T100" fmla="*/ 527 w 1117"/>
                      <a:gd name="T101" fmla="*/ 93 h 621"/>
                      <a:gd name="T102" fmla="*/ 433 w 1117"/>
                      <a:gd name="T103" fmla="*/ 62 h 621"/>
                      <a:gd name="T104" fmla="*/ 403 w 1117"/>
                      <a:gd name="T105" fmla="*/ 62 h 621"/>
                      <a:gd name="T106" fmla="*/ 403 w 1117"/>
                      <a:gd name="T107" fmla="*/ 0 h 621"/>
                      <a:gd name="T108" fmla="*/ 310 w 1117"/>
                      <a:gd name="T109" fmla="*/ 0 h 6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1117" h="621">
                        <a:moveTo>
                          <a:pt x="279" y="31"/>
                        </a:moveTo>
                        <a:lnTo>
                          <a:pt x="279" y="31"/>
                        </a:lnTo>
                        <a:cubicBezTo>
                          <a:pt x="248" y="31"/>
                          <a:pt x="248" y="31"/>
                          <a:pt x="248" y="31"/>
                        </a:cubicBezTo>
                        <a:cubicBezTo>
                          <a:pt x="216" y="31"/>
                          <a:pt x="216" y="31"/>
                          <a:pt x="216" y="31"/>
                        </a:cubicBezTo>
                        <a:lnTo>
                          <a:pt x="216" y="31"/>
                        </a:lnTo>
                        <a:lnTo>
                          <a:pt x="186" y="31"/>
                        </a:lnTo>
                        <a:cubicBezTo>
                          <a:pt x="186" y="31"/>
                          <a:pt x="186" y="31"/>
                          <a:pt x="155" y="31"/>
                        </a:cubicBezTo>
                        <a:cubicBezTo>
                          <a:pt x="155" y="0"/>
                          <a:pt x="155" y="0"/>
                          <a:pt x="155" y="0"/>
                        </a:cubicBezTo>
                        <a:lnTo>
                          <a:pt x="155" y="0"/>
                        </a:lnTo>
                        <a:lnTo>
                          <a:pt x="155" y="0"/>
                        </a:lnTo>
                        <a:cubicBezTo>
                          <a:pt x="155" y="0"/>
                          <a:pt x="124" y="0"/>
                          <a:pt x="124" y="31"/>
                        </a:cubicBezTo>
                        <a:cubicBezTo>
                          <a:pt x="0" y="62"/>
                          <a:pt x="0" y="62"/>
                          <a:pt x="0" y="62"/>
                        </a:cubicBezTo>
                        <a:lnTo>
                          <a:pt x="31" y="93"/>
                        </a:lnTo>
                        <a:lnTo>
                          <a:pt x="31" y="93"/>
                        </a:lnTo>
                        <a:lnTo>
                          <a:pt x="31" y="93"/>
                        </a:lnTo>
                        <a:lnTo>
                          <a:pt x="31" y="93"/>
                        </a:lnTo>
                        <a:lnTo>
                          <a:pt x="62" y="93"/>
                        </a:lnTo>
                        <a:lnTo>
                          <a:pt x="62" y="93"/>
                        </a:lnTo>
                        <a:cubicBezTo>
                          <a:pt x="93" y="93"/>
                          <a:pt x="93" y="124"/>
                          <a:pt x="93" y="124"/>
                        </a:cubicBezTo>
                        <a:lnTo>
                          <a:pt x="93" y="124"/>
                        </a:lnTo>
                        <a:cubicBezTo>
                          <a:pt x="124" y="124"/>
                          <a:pt x="124" y="124"/>
                          <a:pt x="124" y="124"/>
                        </a:cubicBezTo>
                        <a:cubicBezTo>
                          <a:pt x="155" y="124"/>
                          <a:pt x="155" y="124"/>
                          <a:pt x="155" y="124"/>
                        </a:cubicBezTo>
                        <a:lnTo>
                          <a:pt x="155" y="124"/>
                        </a:lnTo>
                        <a:cubicBezTo>
                          <a:pt x="186" y="93"/>
                          <a:pt x="186" y="93"/>
                          <a:pt x="186" y="93"/>
                        </a:cubicBezTo>
                        <a:cubicBezTo>
                          <a:pt x="186" y="93"/>
                          <a:pt x="186" y="62"/>
                          <a:pt x="216" y="62"/>
                        </a:cubicBezTo>
                        <a:cubicBezTo>
                          <a:pt x="216" y="62"/>
                          <a:pt x="216" y="62"/>
                          <a:pt x="248" y="62"/>
                        </a:cubicBezTo>
                        <a:cubicBezTo>
                          <a:pt x="248" y="93"/>
                          <a:pt x="248" y="93"/>
                          <a:pt x="248" y="93"/>
                        </a:cubicBezTo>
                        <a:lnTo>
                          <a:pt x="248" y="93"/>
                        </a:lnTo>
                        <a:cubicBezTo>
                          <a:pt x="279" y="93"/>
                          <a:pt x="279" y="93"/>
                          <a:pt x="310" y="124"/>
                        </a:cubicBezTo>
                        <a:cubicBezTo>
                          <a:pt x="341" y="93"/>
                          <a:pt x="341" y="93"/>
                          <a:pt x="341" y="93"/>
                        </a:cubicBezTo>
                        <a:cubicBezTo>
                          <a:pt x="341" y="155"/>
                          <a:pt x="341" y="155"/>
                          <a:pt x="341" y="155"/>
                        </a:cubicBezTo>
                        <a:cubicBezTo>
                          <a:pt x="341" y="155"/>
                          <a:pt x="341" y="155"/>
                          <a:pt x="372" y="155"/>
                        </a:cubicBezTo>
                        <a:lnTo>
                          <a:pt x="372" y="155"/>
                        </a:lnTo>
                        <a:cubicBezTo>
                          <a:pt x="372" y="155"/>
                          <a:pt x="372" y="155"/>
                          <a:pt x="372" y="186"/>
                        </a:cubicBezTo>
                        <a:cubicBezTo>
                          <a:pt x="403" y="186"/>
                          <a:pt x="403" y="186"/>
                          <a:pt x="403" y="186"/>
                        </a:cubicBezTo>
                        <a:cubicBezTo>
                          <a:pt x="433" y="155"/>
                          <a:pt x="433" y="155"/>
                          <a:pt x="433" y="155"/>
                        </a:cubicBezTo>
                        <a:cubicBezTo>
                          <a:pt x="433" y="186"/>
                          <a:pt x="433" y="186"/>
                          <a:pt x="433" y="186"/>
                        </a:cubicBezTo>
                        <a:lnTo>
                          <a:pt x="433" y="186"/>
                        </a:lnTo>
                        <a:lnTo>
                          <a:pt x="433" y="186"/>
                        </a:lnTo>
                        <a:lnTo>
                          <a:pt x="465" y="186"/>
                        </a:lnTo>
                        <a:cubicBezTo>
                          <a:pt x="496" y="186"/>
                          <a:pt x="496" y="186"/>
                          <a:pt x="496" y="217"/>
                        </a:cubicBezTo>
                        <a:lnTo>
                          <a:pt x="496" y="217"/>
                        </a:lnTo>
                        <a:cubicBezTo>
                          <a:pt x="496" y="217"/>
                          <a:pt x="496" y="217"/>
                          <a:pt x="527" y="217"/>
                        </a:cubicBezTo>
                        <a:lnTo>
                          <a:pt x="527" y="217"/>
                        </a:lnTo>
                        <a:cubicBezTo>
                          <a:pt x="557" y="217"/>
                          <a:pt x="557" y="217"/>
                          <a:pt x="557" y="248"/>
                        </a:cubicBezTo>
                        <a:lnTo>
                          <a:pt x="589" y="279"/>
                        </a:lnTo>
                        <a:lnTo>
                          <a:pt x="589" y="279"/>
                        </a:lnTo>
                        <a:cubicBezTo>
                          <a:pt x="589" y="341"/>
                          <a:pt x="589" y="341"/>
                          <a:pt x="589" y="341"/>
                        </a:cubicBezTo>
                        <a:lnTo>
                          <a:pt x="589" y="341"/>
                        </a:lnTo>
                        <a:cubicBezTo>
                          <a:pt x="557" y="341"/>
                          <a:pt x="527" y="372"/>
                          <a:pt x="496" y="372"/>
                        </a:cubicBezTo>
                        <a:lnTo>
                          <a:pt x="496" y="372"/>
                        </a:lnTo>
                        <a:cubicBezTo>
                          <a:pt x="496" y="403"/>
                          <a:pt x="527" y="403"/>
                          <a:pt x="527" y="403"/>
                        </a:cubicBezTo>
                        <a:cubicBezTo>
                          <a:pt x="527" y="465"/>
                          <a:pt x="527" y="465"/>
                          <a:pt x="527" y="465"/>
                        </a:cubicBezTo>
                        <a:lnTo>
                          <a:pt x="527" y="465"/>
                        </a:lnTo>
                        <a:lnTo>
                          <a:pt x="527" y="465"/>
                        </a:lnTo>
                        <a:cubicBezTo>
                          <a:pt x="557" y="465"/>
                          <a:pt x="557" y="465"/>
                          <a:pt x="557" y="496"/>
                        </a:cubicBezTo>
                        <a:cubicBezTo>
                          <a:pt x="589" y="496"/>
                          <a:pt x="589" y="496"/>
                          <a:pt x="589" y="527"/>
                        </a:cubicBezTo>
                        <a:cubicBezTo>
                          <a:pt x="713" y="527"/>
                          <a:pt x="713" y="527"/>
                          <a:pt x="713" y="527"/>
                        </a:cubicBezTo>
                        <a:cubicBezTo>
                          <a:pt x="651" y="557"/>
                          <a:pt x="651" y="557"/>
                          <a:pt x="651" y="557"/>
                        </a:cubicBezTo>
                        <a:lnTo>
                          <a:pt x="651" y="557"/>
                        </a:lnTo>
                        <a:cubicBezTo>
                          <a:pt x="651" y="557"/>
                          <a:pt x="681" y="557"/>
                          <a:pt x="681" y="589"/>
                        </a:cubicBezTo>
                        <a:cubicBezTo>
                          <a:pt x="681" y="557"/>
                          <a:pt x="713" y="557"/>
                          <a:pt x="713" y="557"/>
                        </a:cubicBezTo>
                        <a:lnTo>
                          <a:pt x="713" y="557"/>
                        </a:lnTo>
                        <a:cubicBezTo>
                          <a:pt x="744" y="557"/>
                          <a:pt x="775" y="589"/>
                          <a:pt x="775" y="589"/>
                        </a:cubicBezTo>
                        <a:lnTo>
                          <a:pt x="805" y="589"/>
                        </a:lnTo>
                        <a:cubicBezTo>
                          <a:pt x="805" y="620"/>
                          <a:pt x="805" y="620"/>
                          <a:pt x="805" y="620"/>
                        </a:cubicBezTo>
                        <a:cubicBezTo>
                          <a:pt x="805" y="620"/>
                          <a:pt x="805" y="620"/>
                          <a:pt x="837" y="620"/>
                        </a:cubicBezTo>
                        <a:lnTo>
                          <a:pt x="837" y="620"/>
                        </a:lnTo>
                        <a:cubicBezTo>
                          <a:pt x="868" y="620"/>
                          <a:pt x="868" y="620"/>
                          <a:pt x="899" y="620"/>
                        </a:cubicBezTo>
                        <a:lnTo>
                          <a:pt x="899" y="620"/>
                        </a:lnTo>
                        <a:lnTo>
                          <a:pt x="899" y="620"/>
                        </a:lnTo>
                        <a:cubicBezTo>
                          <a:pt x="899" y="620"/>
                          <a:pt x="899" y="620"/>
                          <a:pt x="929" y="620"/>
                        </a:cubicBezTo>
                        <a:cubicBezTo>
                          <a:pt x="929" y="620"/>
                          <a:pt x="929" y="620"/>
                          <a:pt x="929" y="589"/>
                        </a:cubicBezTo>
                        <a:cubicBezTo>
                          <a:pt x="929" y="589"/>
                          <a:pt x="929" y="557"/>
                          <a:pt x="961" y="557"/>
                        </a:cubicBezTo>
                        <a:cubicBezTo>
                          <a:pt x="961" y="557"/>
                          <a:pt x="961" y="557"/>
                          <a:pt x="992" y="557"/>
                        </a:cubicBezTo>
                        <a:lnTo>
                          <a:pt x="992" y="557"/>
                        </a:lnTo>
                        <a:lnTo>
                          <a:pt x="992" y="527"/>
                        </a:lnTo>
                        <a:lnTo>
                          <a:pt x="992" y="527"/>
                        </a:lnTo>
                        <a:cubicBezTo>
                          <a:pt x="961" y="527"/>
                          <a:pt x="961" y="527"/>
                          <a:pt x="961" y="527"/>
                        </a:cubicBezTo>
                        <a:lnTo>
                          <a:pt x="929" y="496"/>
                        </a:lnTo>
                        <a:lnTo>
                          <a:pt x="929" y="496"/>
                        </a:lnTo>
                        <a:lnTo>
                          <a:pt x="929" y="496"/>
                        </a:lnTo>
                        <a:lnTo>
                          <a:pt x="899" y="496"/>
                        </a:lnTo>
                        <a:lnTo>
                          <a:pt x="899" y="496"/>
                        </a:lnTo>
                        <a:cubicBezTo>
                          <a:pt x="899" y="496"/>
                          <a:pt x="899" y="496"/>
                          <a:pt x="868" y="496"/>
                        </a:cubicBezTo>
                        <a:lnTo>
                          <a:pt x="868" y="496"/>
                        </a:lnTo>
                        <a:cubicBezTo>
                          <a:pt x="868" y="465"/>
                          <a:pt x="837" y="465"/>
                          <a:pt x="837" y="465"/>
                        </a:cubicBezTo>
                        <a:cubicBezTo>
                          <a:pt x="837" y="434"/>
                          <a:pt x="805" y="434"/>
                          <a:pt x="805" y="403"/>
                        </a:cubicBezTo>
                        <a:lnTo>
                          <a:pt x="775" y="403"/>
                        </a:lnTo>
                        <a:cubicBezTo>
                          <a:pt x="744" y="403"/>
                          <a:pt x="744" y="403"/>
                          <a:pt x="744" y="403"/>
                        </a:cubicBezTo>
                        <a:cubicBezTo>
                          <a:pt x="775" y="341"/>
                          <a:pt x="775" y="341"/>
                          <a:pt x="775" y="341"/>
                        </a:cubicBezTo>
                        <a:cubicBezTo>
                          <a:pt x="775" y="341"/>
                          <a:pt x="805" y="310"/>
                          <a:pt x="837" y="310"/>
                        </a:cubicBezTo>
                        <a:lnTo>
                          <a:pt x="837" y="310"/>
                        </a:lnTo>
                        <a:cubicBezTo>
                          <a:pt x="868" y="310"/>
                          <a:pt x="868" y="310"/>
                          <a:pt x="868" y="310"/>
                        </a:cubicBezTo>
                        <a:cubicBezTo>
                          <a:pt x="868" y="310"/>
                          <a:pt x="899" y="310"/>
                          <a:pt x="899" y="341"/>
                        </a:cubicBezTo>
                        <a:lnTo>
                          <a:pt x="929" y="341"/>
                        </a:lnTo>
                        <a:lnTo>
                          <a:pt x="929" y="341"/>
                        </a:lnTo>
                        <a:lnTo>
                          <a:pt x="929" y="341"/>
                        </a:lnTo>
                        <a:cubicBezTo>
                          <a:pt x="961" y="310"/>
                          <a:pt x="961" y="310"/>
                          <a:pt x="961" y="310"/>
                        </a:cubicBezTo>
                        <a:cubicBezTo>
                          <a:pt x="961" y="341"/>
                          <a:pt x="961" y="341"/>
                          <a:pt x="961" y="341"/>
                        </a:cubicBezTo>
                        <a:cubicBezTo>
                          <a:pt x="992" y="341"/>
                          <a:pt x="1023" y="341"/>
                          <a:pt x="1023" y="341"/>
                        </a:cubicBezTo>
                        <a:lnTo>
                          <a:pt x="1023" y="341"/>
                        </a:lnTo>
                        <a:cubicBezTo>
                          <a:pt x="1023" y="341"/>
                          <a:pt x="1053" y="372"/>
                          <a:pt x="1053" y="403"/>
                        </a:cubicBezTo>
                        <a:lnTo>
                          <a:pt x="1053" y="403"/>
                        </a:lnTo>
                        <a:lnTo>
                          <a:pt x="1053" y="403"/>
                        </a:lnTo>
                        <a:lnTo>
                          <a:pt x="1053" y="372"/>
                        </a:lnTo>
                        <a:lnTo>
                          <a:pt x="1053" y="372"/>
                        </a:lnTo>
                        <a:cubicBezTo>
                          <a:pt x="1116" y="372"/>
                          <a:pt x="1116" y="372"/>
                          <a:pt x="1116" y="372"/>
                        </a:cubicBezTo>
                        <a:lnTo>
                          <a:pt x="1116" y="372"/>
                        </a:lnTo>
                        <a:lnTo>
                          <a:pt x="1116" y="372"/>
                        </a:lnTo>
                        <a:lnTo>
                          <a:pt x="1116" y="372"/>
                        </a:lnTo>
                        <a:cubicBezTo>
                          <a:pt x="1116" y="341"/>
                          <a:pt x="1116" y="341"/>
                          <a:pt x="1085" y="341"/>
                        </a:cubicBezTo>
                        <a:lnTo>
                          <a:pt x="1085" y="341"/>
                        </a:lnTo>
                        <a:lnTo>
                          <a:pt x="1085" y="341"/>
                        </a:lnTo>
                        <a:lnTo>
                          <a:pt x="1085" y="341"/>
                        </a:lnTo>
                        <a:cubicBezTo>
                          <a:pt x="1053" y="341"/>
                          <a:pt x="1053" y="341"/>
                          <a:pt x="1053" y="341"/>
                        </a:cubicBezTo>
                        <a:lnTo>
                          <a:pt x="1053" y="341"/>
                        </a:lnTo>
                        <a:cubicBezTo>
                          <a:pt x="1053" y="310"/>
                          <a:pt x="1023" y="310"/>
                          <a:pt x="1023" y="310"/>
                        </a:cubicBezTo>
                        <a:lnTo>
                          <a:pt x="1023" y="310"/>
                        </a:lnTo>
                        <a:lnTo>
                          <a:pt x="1023" y="310"/>
                        </a:lnTo>
                        <a:lnTo>
                          <a:pt x="992" y="279"/>
                        </a:lnTo>
                        <a:cubicBezTo>
                          <a:pt x="992" y="279"/>
                          <a:pt x="992" y="279"/>
                          <a:pt x="961" y="279"/>
                        </a:cubicBezTo>
                        <a:lnTo>
                          <a:pt x="961" y="279"/>
                        </a:lnTo>
                        <a:lnTo>
                          <a:pt x="961" y="279"/>
                        </a:lnTo>
                        <a:lnTo>
                          <a:pt x="961" y="279"/>
                        </a:lnTo>
                        <a:cubicBezTo>
                          <a:pt x="929" y="279"/>
                          <a:pt x="929" y="279"/>
                          <a:pt x="929" y="279"/>
                        </a:cubicBezTo>
                        <a:cubicBezTo>
                          <a:pt x="929" y="279"/>
                          <a:pt x="929" y="279"/>
                          <a:pt x="899" y="279"/>
                        </a:cubicBezTo>
                        <a:lnTo>
                          <a:pt x="899" y="279"/>
                        </a:lnTo>
                        <a:lnTo>
                          <a:pt x="899" y="279"/>
                        </a:lnTo>
                        <a:lnTo>
                          <a:pt x="899" y="279"/>
                        </a:lnTo>
                        <a:cubicBezTo>
                          <a:pt x="868" y="279"/>
                          <a:pt x="868" y="279"/>
                          <a:pt x="868" y="279"/>
                        </a:cubicBezTo>
                        <a:lnTo>
                          <a:pt x="868" y="279"/>
                        </a:lnTo>
                        <a:cubicBezTo>
                          <a:pt x="868" y="279"/>
                          <a:pt x="837" y="279"/>
                          <a:pt x="837" y="248"/>
                        </a:cubicBezTo>
                        <a:lnTo>
                          <a:pt x="805" y="248"/>
                        </a:lnTo>
                        <a:cubicBezTo>
                          <a:pt x="775" y="248"/>
                          <a:pt x="775" y="248"/>
                          <a:pt x="775" y="217"/>
                        </a:cubicBezTo>
                        <a:cubicBezTo>
                          <a:pt x="744" y="217"/>
                          <a:pt x="713" y="217"/>
                          <a:pt x="713" y="186"/>
                        </a:cubicBezTo>
                        <a:cubicBezTo>
                          <a:pt x="713" y="186"/>
                          <a:pt x="713" y="186"/>
                          <a:pt x="744" y="155"/>
                        </a:cubicBezTo>
                        <a:cubicBezTo>
                          <a:pt x="713" y="155"/>
                          <a:pt x="713" y="155"/>
                          <a:pt x="713" y="155"/>
                        </a:cubicBezTo>
                        <a:cubicBezTo>
                          <a:pt x="713" y="155"/>
                          <a:pt x="713" y="124"/>
                          <a:pt x="744" y="124"/>
                        </a:cubicBezTo>
                        <a:lnTo>
                          <a:pt x="713" y="124"/>
                        </a:lnTo>
                        <a:cubicBezTo>
                          <a:pt x="713" y="93"/>
                          <a:pt x="713" y="93"/>
                          <a:pt x="713" y="93"/>
                        </a:cubicBezTo>
                        <a:lnTo>
                          <a:pt x="713" y="93"/>
                        </a:lnTo>
                        <a:cubicBezTo>
                          <a:pt x="681" y="93"/>
                          <a:pt x="681" y="93"/>
                          <a:pt x="681" y="93"/>
                        </a:cubicBezTo>
                        <a:lnTo>
                          <a:pt x="651" y="124"/>
                        </a:lnTo>
                        <a:lnTo>
                          <a:pt x="651" y="124"/>
                        </a:lnTo>
                        <a:lnTo>
                          <a:pt x="651" y="124"/>
                        </a:lnTo>
                        <a:lnTo>
                          <a:pt x="620" y="155"/>
                        </a:lnTo>
                        <a:cubicBezTo>
                          <a:pt x="589" y="155"/>
                          <a:pt x="589" y="155"/>
                          <a:pt x="589" y="124"/>
                        </a:cubicBezTo>
                        <a:cubicBezTo>
                          <a:pt x="557" y="124"/>
                          <a:pt x="557" y="124"/>
                          <a:pt x="557" y="124"/>
                        </a:cubicBezTo>
                        <a:cubicBezTo>
                          <a:pt x="527" y="93"/>
                          <a:pt x="527" y="93"/>
                          <a:pt x="527" y="93"/>
                        </a:cubicBezTo>
                        <a:lnTo>
                          <a:pt x="527" y="93"/>
                        </a:lnTo>
                        <a:cubicBezTo>
                          <a:pt x="527" y="62"/>
                          <a:pt x="557" y="62"/>
                          <a:pt x="557" y="62"/>
                        </a:cubicBezTo>
                        <a:cubicBezTo>
                          <a:pt x="527" y="62"/>
                          <a:pt x="527" y="62"/>
                          <a:pt x="527" y="93"/>
                        </a:cubicBezTo>
                        <a:cubicBezTo>
                          <a:pt x="496" y="93"/>
                          <a:pt x="496" y="93"/>
                          <a:pt x="496" y="93"/>
                        </a:cubicBezTo>
                        <a:cubicBezTo>
                          <a:pt x="465" y="62"/>
                          <a:pt x="465" y="62"/>
                          <a:pt x="465" y="62"/>
                        </a:cubicBezTo>
                        <a:cubicBezTo>
                          <a:pt x="433" y="62"/>
                          <a:pt x="433" y="62"/>
                          <a:pt x="433" y="62"/>
                        </a:cubicBezTo>
                        <a:lnTo>
                          <a:pt x="433" y="62"/>
                        </a:lnTo>
                        <a:lnTo>
                          <a:pt x="433" y="62"/>
                        </a:lnTo>
                        <a:cubicBezTo>
                          <a:pt x="403" y="62"/>
                          <a:pt x="403" y="62"/>
                          <a:pt x="403" y="62"/>
                        </a:cubicBezTo>
                        <a:lnTo>
                          <a:pt x="403" y="31"/>
                        </a:lnTo>
                        <a:lnTo>
                          <a:pt x="403" y="0"/>
                        </a:lnTo>
                        <a:lnTo>
                          <a:pt x="403" y="0"/>
                        </a:lnTo>
                        <a:lnTo>
                          <a:pt x="403" y="0"/>
                        </a:lnTo>
                        <a:cubicBezTo>
                          <a:pt x="372" y="0"/>
                          <a:pt x="372" y="0"/>
                          <a:pt x="372" y="0"/>
                        </a:cubicBezTo>
                        <a:cubicBezTo>
                          <a:pt x="341" y="0"/>
                          <a:pt x="341" y="0"/>
                          <a:pt x="310" y="0"/>
                        </a:cubicBezTo>
                        <a:lnTo>
                          <a:pt x="310" y="0"/>
                        </a:lnTo>
                        <a:cubicBezTo>
                          <a:pt x="310" y="31"/>
                          <a:pt x="279" y="31"/>
                          <a:pt x="279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2" name="Freeform 196">
                    <a:extLst>
                      <a:ext uri="{FF2B5EF4-FFF2-40B4-BE49-F238E27FC236}">
                        <a16:creationId xmlns:a16="http://schemas.microsoft.com/office/drawing/2014/main" id="{FD0BCB39-DB70-45D1-B7AD-3C8FE0ACEF8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882775" y="954088"/>
                    <a:ext cx="55563" cy="66675"/>
                  </a:xfrm>
                  <a:custGeom>
                    <a:avLst/>
                    <a:gdLst>
                      <a:gd name="T0" fmla="*/ 124 w 156"/>
                      <a:gd name="T1" fmla="*/ 124 h 187"/>
                      <a:gd name="T2" fmla="*/ 124 w 156"/>
                      <a:gd name="T3" fmla="*/ 124 h 187"/>
                      <a:gd name="T4" fmla="*/ 124 w 156"/>
                      <a:gd name="T5" fmla="*/ 124 h 187"/>
                      <a:gd name="T6" fmla="*/ 124 w 156"/>
                      <a:gd name="T7" fmla="*/ 124 h 187"/>
                      <a:gd name="T8" fmla="*/ 124 w 156"/>
                      <a:gd name="T9" fmla="*/ 93 h 187"/>
                      <a:gd name="T10" fmla="*/ 124 w 156"/>
                      <a:gd name="T11" fmla="*/ 93 h 187"/>
                      <a:gd name="T12" fmla="*/ 124 w 156"/>
                      <a:gd name="T13" fmla="*/ 31 h 187"/>
                      <a:gd name="T14" fmla="*/ 155 w 156"/>
                      <a:gd name="T15" fmla="*/ 31 h 187"/>
                      <a:gd name="T16" fmla="*/ 155 w 156"/>
                      <a:gd name="T17" fmla="*/ 0 h 187"/>
                      <a:gd name="T18" fmla="*/ 155 w 156"/>
                      <a:gd name="T19" fmla="*/ 0 h 187"/>
                      <a:gd name="T20" fmla="*/ 124 w 156"/>
                      <a:gd name="T21" fmla="*/ 0 h 187"/>
                      <a:gd name="T22" fmla="*/ 31 w 156"/>
                      <a:gd name="T23" fmla="*/ 31 h 187"/>
                      <a:gd name="T24" fmla="*/ 31 w 156"/>
                      <a:gd name="T25" fmla="*/ 62 h 187"/>
                      <a:gd name="T26" fmla="*/ 31 w 156"/>
                      <a:gd name="T27" fmla="*/ 93 h 187"/>
                      <a:gd name="T28" fmla="*/ 0 w 156"/>
                      <a:gd name="T29" fmla="*/ 124 h 187"/>
                      <a:gd name="T30" fmla="*/ 0 w 156"/>
                      <a:gd name="T31" fmla="*/ 124 h 187"/>
                      <a:gd name="T32" fmla="*/ 0 w 156"/>
                      <a:gd name="T33" fmla="*/ 124 h 187"/>
                      <a:gd name="T34" fmla="*/ 31 w 156"/>
                      <a:gd name="T35" fmla="*/ 186 h 187"/>
                      <a:gd name="T36" fmla="*/ 62 w 156"/>
                      <a:gd name="T37" fmla="*/ 186 h 187"/>
                      <a:gd name="T38" fmla="*/ 93 w 156"/>
                      <a:gd name="T39" fmla="*/ 186 h 187"/>
                      <a:gd name="T40" fmla="*/ 124 w 156"/>
                      <a:gd name="T41" fmla="*/ 186 h 187"/>
                      <a:gd name="T42" fmla="*/ 124 w 156"/>
                      <a:gd name="T43" fmla="*/ 186 h 187"/>
                      <a:gd name="T44" fmla="*/ 155 w 156"/>
                      <a:gd name="T45" fmla="*/ 186 h 187"/>
                      <a:gd name="T46" fmla="*/ 124 w 156"/>
                      <a:gd name="T47" fmla="*/ 186 h 187"/>
                      <a:gd name="T48" fmla="*/ 124 w 156"/>
                      <a:gd name="T49" fmla="*/ 124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156" h="187">
                        <a:moveTo>
                          <a:pt x="124" y="124"/>
                        </a:move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124" y="124"/>
                        </a:lnTo>
                        <a:cubicBezTo>
                          <a:pt x="124" y="124"/>
                          <a:pt x="155" y="93"/>
                          <a:pt x="124" y="93"/>
                        </a:cubicBezTo>
                        <a:lnTo>
                          <a:pt x="124" y="93"/>
                        </a:lnTo>
                        <a:cubicBezTo>
                          <a:pt x="124" y="62"/>
                          <a:pt x="124" y="62"/>
                          <a:pt x="124" y="31"/>
                        </a:cubicBezTo>
                        <a:cubicBezTo>
                          <a:pt x="124" y="31"/>
                          <a:pt x="124" y="31"/>
                          <a:pt x="155" y="31"/>
                        </a:cubicBezTo>
                        <a:cubicBezTo>
                          <a:pt x="155" y="0"/>
                          <a:pt x="155" y="0"/>
                          <a:pt x="155" y="0"/>
                        </a:cubicBezTo>
                        <a:lnTo>
                          <a:pt x="155" y="0"/>
                        </a:lnTo>
                        <a:lnTo>
                          <a:pt x="124" y="0"/>
                        </a:lnTo>
                        <a:cubicBezTo>
                          <a:pt x="93" y="31"/>
                          <a:pt x="62" y="31"/>
                          <a:pt x="31" y="31"/>
                        </a:cubicBezTo>
                        <a:cubicBezTo>
                          <a:pt x="31" y="62"/>
                          <a:pt x="31" y="62"/>
                          <a:pt x="31" y="62"/>
                        </a:cubicBezTo>
                        <a:lnTo>
                          <a:pt x="31" y="93"/>
                        </a:lnTo>
                        <a:cubicBezTo>
                          <a:pt x="0" y="93"/>
                          <a:pt x="0" y="124"/>
                          <a:pt x="0" y="124"/>
                        </a:cubicBezTo>
                        <a:lnTo>
                          <a:pt x="0" y="124"/>
                        </a:lnTo>
                        <a:lnTo>
                          <a:pt x="0" y="124"/>
                        </a:lnTo>
                        <a:cubicBezTo>
                          <a:pt x="31" y="155"/>
                          <a:pt x="31" y="155"/>
                          <a:pt x="31" y="186"/>
                        </a:cubicBezTo>
                        <a:lnTo>
                          <a:pt x="62" y="186"/>
                        </a:lnTo>
                        <a:lnTo>
                          <a:pt x="93" y="186"/>
                        </a:lnTo>
                        <a:lnTo>
                          <a:pt x="124" y="186"/>
                        </a:lnTo>
                        <a:lnTo>
                          <a:pt x="124" y="186"/>
                        </a:lnTo>
                        <a:cubicBezTo>
                          <a:pt x="124" y="186"/>
                          <a:pt x="124" y="186"/>
                          <a:pt x="155" y="186"/>
                        </a:cubicBezTo>
                        <a:cubicBezTo>
                          <a:pt x="155" y="186"/>
                          <a:pt x="155" y="186"/>
                          <a:pt x="124" y="186"/>
                        </a:cubicBezTo>
                        <a:cubicBezTo>
                          <a:pt x="124" y="186"/>
                          <a:pt x="124" y="155"/>
                          <a:pt x="124" y="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3" name="Freeform 197">
                    <a:extLst>
                      <a:ext uri="{FF2B5EF4-FFF2-40B4-BE49-F238E27FC236}">
                        <a16:creationId xmlns:a16="http://schemas.microsoft.com/office/drawing/2014/main" id="{4552964A-AA17-478D-BFB7-AA68B6C392B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73288" y="1144588"/>
                    <a:ext cx="23812" cy="11112"/>
                  </a:xfrm>
                  <a:custGeom>
                    <a:avLst/>
                    <a:gdLst>
                      <a:gd name="T0" fmla="*/ 0 w 64"/>
                      <a:gd name="T1" fmla="*/ 31 h 32"/>
                      <a:gd name="T2" fmla="*/ 0 w 64"/>
                      <a:gd name="T3" fmla="*/ 31 h 32"/>
                      <a:gd name="T4" fmla="*/ 0 w 64"/>
                      <a:gd name="T5" fmla="*/ 31 h 32"/>
                      <a:gd name="T6" fmla="*/ 32 w 64"/>
                      <a:gd name="T7" fmla="*/ 31 h 32"/>
                      <a:gd name="T8" fmla="*/ 63 w 64"/>
                      <a:gd name="T9" fmla="*/ 31 h 32"/>
                      <a:gd name="T10" fmla="*/ 63 w 64"/>
                      <a:gd name="T11" fmla="*/ 31 h 32"/>
                      <a:gd name="T12" fmla="*/ 63 w 64"/>
                      <a:gd name="T13" fmla="*/ 0 h 32"/>
                      <a:gd name="T14" fmla="*/ 0 w 64"/>
                      <a:gd name="T15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4" h="32">
                        <a:moveTo>
                          <a:pt x="0" y="31"/>
                        </a:move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32" y="31"/>
                          <a:pt x="32" y="31"/>
                          <a:pt x="32" y="31"/>
                        </a:cubicBezTo>
                        <a:lnTo>
                          <a:pt x="63" y="31"/>
                        </a:lnTo>
                        <a:lnTo>
                          <a:pt x="63" y="31"/>
                        </a:lnTo>
                        <a:cubicBezTo>
                          <a:pt x="63" y="0"/>
                          <a:pt x="63" y="0"/>
                          <a:pt x="63" y="0"/>
                        </a:cubicBezTo>
                        <a:cubicBezTo>
                          <a:pt x="32" y="0"/>
                          <a:pt x="32" y="31"/>
                          <a:pt x="0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4" name="Freeform 198">
                    <a:extLst>
                      <a:ext uri="{FF2B5EF4-FFF2-40B4-BE49-F238E27FC236}">
                        <a16:creationId xmlns:a16="http://schemas.microsoft.com/office/drawing/2014/main" id="{1FECE095-851E-41B1-99A5-291A11D3929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62150" y="954088"/>
                    <a:ext cx="88900" cy="66675"/>
                  </a:xfrm>
                  <a:custGeom>
                    <a:avLst/>
                    <a:gdLst>
                      <a:gd name="T0" fmla="*/ 248 w 249"/>
                      <a:gd name="T1" fmla="*/ 62 h 187"/>
                      <a:gd name="T2" fmla="*/ 248 w 249"/>
                      <a:gd name="T3" fmla="*/ 62 h 187"/>
                      <a:gd name="T4" fmla="*/ 186 w 249"/>
                      <a:gd name="T5" fmla="*/ 0 h 187"/>
                      <a:gd name="T6" fmla="*/ 186 w 249"/>
                      <a:gd name="T7" fmla="*/ 0 h 187"/>
                      <a:gd name="T8" fmla="*/ 124 w 249"/>
                      <a:gd name="T9" fmla="*/ 31 h 187"/>
                      <a:gd name="T10" fmla="*/ 93 w 249"/>
                      <a:gd name="T11" fmla="*/ 31 h 187"/>
                      <a:gd name="T12" fmla="*/ 62 w 249"/>
                      <a:gd name="T13" fmla="*/ 31 h 187"/>
                      <a:gd name="T14" fmla="*/ 62 w 249"/>
                      <a:gd name="T15" fmla="*/ 31 h 187"/>
                      <a:gd name="T16" fmla="*/ 62 w 249"/>
                      <a:gd name="T17" fmla="*/ 31 h 187"/>
                      <a:gd name="T18" fmla="*/ 0 w 249"/>
                      <a:gd name="T19" fmla="*/ 62 h 187"/>
                      <a:gd name="T20" fmla="*/ 0 w 249"/>
                      <a:gd name="T21" fmla="*/ 93 h 187"/>
                      <a:gd name="T22" fmla="*/ 0 w 249"/>
                      <a:gd name="T23" fmla="*/ 93 h 187"/>
                      <a:gd name="T24" fmla="*/ 31 w 249"/>
                      <a:gd name="T25" fmla="*/ 93 h 187"/>
                      <a:gd name="T26" fmla="*/ 62 w 249"/>
                      <a:gd name="T27" fmla="*/ 93 h 187"/>
                      <a:gd name="T28" fmla="*/ 62 w 249"/>
                      <a:gd name="T29" fmla="*/ 155 h 187"/>
                      <a:gd name="T30" fmla="*/ 62 w 249"/>
                      <a:gd name="T31" fmla="*/ 155 h 187"/>
                      <a:gd name="T32" fmla="*/ 62 w 249"/>
                      <a:gd name="T33" fmla="*/ 186 h 187"/>
                      <a:gd name="T34" fmla="*/ 31 w 249"/>
                      <a:gd name="T35" fmla="*/ 186 h 187"/>
                      <a:gd name="T36" fmla="*/ 0 w 249"/>
                      <a:gd name="T37" fmla="*/ 186 h 187"/>
                      <a:gd name="T38" fmla="*/ 0 w 249"/>
                      <a:gd name="T39" fmla="*/ 186 h 187"/>
                      <a:gd name="T40" fmla="*/ 0 w 249"/>
                      <a:gd name="T41" fmla="*/ 186 h 187"/>
                      <a:gd name="T42" fmla="*/ 0 w 249"/>
                      <a:gd name="T43" fmla="*/ 186 h 187"/>
                      <a:gd name="T44" fmla="*/ 0 w 249"/>
                      <a:gd name="T45" fmla="*/ 186 h 187"/>
                      <a:gd name="T46" fmla="*/ 31 w 249"/>
                      <a:gd name="T47" fmla="*/ 186 h 187"/>
                      <a:gd name="T48" fmla="*/ 62 w 249"/>
                      <a:gd name="T49" fmla="*/ 186 h 187"/>
                      <a:gd name="T50" fmla="*/ 93 w 249"/>
                      <a:gd name="T51" fmla="*/ 186 h 187"/>
                      <a:gd name="T52" fmla="*/ 124 w 249"/>
                      <a:gd name="T53" fmla="*/ 186 h 187"/>
                      <a:gd name="T54" fmla="*/ 124 w 249"/>
                      <a:gd name="T55" fmla="*/ 186 h 187"/>
                      <a:gd name="T56" fmla="*/ 124 w 249"/>
                      <a:gd name="T57" fmla="*/ 186 h 187"/>
                      <a:gd name="T58" fmla="*/ 93 w 249"/>
                      <a:gd name="T59" fmla="*/ 186 h 187"/>
                      <a:gd name="T60" fmla="*/ 248 w 249"/>
                      <a:gd name="T61" fmla="*/ 62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249" h="187">
                        <a:moveTo>
                          <a:pt x="248" y="62"/>
                        </a:moveTo>
                        <a:lnTo>
                          <a:pt x="248" y="62"/>
                        </a:lnTo>
                        <a:cubicBezTo>
                          <a:pt x="248" y="31"/>
                          <a:pt x="217" y="0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55" y="0"/>
                          <a:pt x="124" y="31"/>
                          <a:pt x="124" y="31"/>
                        </a:cubicBezTo>
                        <a:cubicBezTo>
                          <a:pt x="93" y="31"/>
                          <a:pt x="93" y="31"/>
                          <a:pt x="93" y="31"/>
                        </a:cubicBezTo>
                        <a:lnTo>
                          <a:pt x="62" y="31"/>
                        </a:lnTo>
                        <a:lnTo>
                          <a:pt x="62" y="31"/>
                        </a:lnTo>
                        <a:lnTo>
                          <a:pt x="62" y="31"/>
                        </a:lnTo>
                        <a:cubicBezTo>
                          <a:pt x="31" y="31"/>
                          <a:pt x="0" y="62"/>
                          <a:pt x="0" y="62"/>
                        </a:cubicBezTo>
                        <a:cubicBezTo>
                          <a:pt x="0" y="62"/>
                          <a:pt x="0" y="62"/>
                          <a:pt x="0" y="93"/>
                        </a:cubicBezTo>
                        <a:lnTo>
                          <a:pt x="0" y="93"/>
                        </a:lnTo>
                        <a:lnTo>
                          <a:pt x="31" y="93"/>
                        </a:lnTo>
                        <a:cubicBezTo>
                          <a:pt x="62" y="93"/>
                          <a:pt x="62" y="93"/>
                          <a:pt x="62" y="93"/>
                        </a:cubicBezTo>
                        <a:cubicBezTo>
                          <a:pt x="62" y="124"/>
                          <a:pt x="62" y="124"/>
                          <a:pt x="62" y="155"/>
                        </a:cubicBezTo>
                        <a:lnTo>
                          <a:pt x="62" y="155"/>
                        </a:lnTo>
                        <a:cubicBezTo>
                          <a:pt x="62" y="186"/>
                          <a:pt x="62" y="186"/>
                          <a:pt x="62" y="186"/>
                        </a:cubicBezTo>
                        <a:cubicBezTo>
                          <a:pt x="31" y="186"/>
                          <a:pt x="31" y="186"/>
                          <a:pt x="31" y="186"/>
                        </a:cubicBez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31" y="186"/>
                        </a:lnTo>
                        <a:lnTo>
                          <a:pt x="62" y="186"/>
                        </a:lnTo>
                        <a:lnTo>
                          <a:pt x="93" y="186"/>
                        </a:lnTo>
                        <a:cubicBezTo>
                          <a:pt x="124" y="186"/>
                          <a:pt x="124" y="186"/>
                          <a:pt x="124" y="186"/>
                        </a:cubicBezTo>
                        <a:lnTo>
                          <a:pt x="124" y="186"/>
                        </a:lnTo>
                        <a:lnTo>
                          <a:pt x="124" y="186"/>
                        </a:lnTo>
                        <a:cubicBezTo>
                          <a:pt x="93" y="186"/>
                          <a:pt x="93" y="186"/>
                          <a:pt x="93" y="186"/>
                        </a:cubicBezTo>
                        <a:cubicBezTo>
                          <a:pt x="248" y="62"/>
                          <a:pt x="248" y="62"/>
                          <a:pt x="248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5" name="Freeform 199">
                    <a:extLst>
                      <a:ext uri="{FF2B5EF4-FFF2-40B4-BE49-F238E27FC236}">
                        <a16:creationId xmlns:a16="http://schemas.microsoft.com/office/drawing/2014/main" id="{4250D28A-2939-42E1-8A9E-D8E81E57A2E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71650" y="954088"/>
                    <a:ext cx="77788" cy="22225"/>
                  </a:xfrm>
                  <a:custGeom>
                    <a:avLst/>
                    <a:gdLst>
                      <a:gd name="T0" fmla="*/ 0 w 218"/>
                      <a:gd name="T1" fmla="*/ 62 h 63"/>
                      <a:gd name="T2" fmla="*/ 0 w 218"/>
                      <a:gd name="T3" fmla="*/ 62 h 63"/>
                      <a:gd name="T4" fmla="*/ 0 w 218"/>
                      <a:gd name="T5" fmla="*/ 62 h 63"/>
                      <a:gd name="T6" fmla="*/ 31 w 218"/>
                      <a:gd name="T7" fmla="*/ 62 h 63"/>
                      <a:gd name="T8" fmla="*/ 31 w 218"/>
                      <a:gd name="T9" fmla="*/ 31 h 63"/>
                      <a:gd name="T10" fmla="*/ 31 w 218"/>
                      <a:gd name="T11" fmla="*/ 0 h 63"/>
                      <a:gd name="T12" fmla="*/ 62 w 218"/>
                      <a:gd name="T13" fmla="*/ 0 h 63"/>
                      <a:gd name="T14" fmla="*/ 124 w 218"/>
                      <a:gd name="T15" fmla="*/ 31 h 63"/>
                      <a:gd name="T16" fmla="*/ 155 w 218"/>
                      <a:gd name="T17" fmla="*/ 31 h 63"/>
                      <a:gd name="T18" fmla="*/ 155 w 218"/>
                      <a:gd name="T19" fmla="*/ 31 h 63"/>
                      <a:gd name="T20" fmla="*/ 155 w 218"/>
                      <a:gd name="T21" fmla="*/ 31 h 63"/>
                      <a:gd name="T22" fmla="*/ 186 w 218"/>
                      <a:gd name="T23" fmla="*/ 0 h 63"/>
                      <a:gd name="T24" fmla="*/ 217 w 218"/>
                      <a:gd name="T25" fmla="*/ 0 h 63"/>
                      <a:gd name="T26" fmla="*/ 217 w 218"/>
                      <a:gd name="T27" fmla="*/ 0 h 63"/>
                      <a:gd name="T28" fmla="*/ 186 w 218"/>
                      <a:gd name="T29" fmla="*/ 0 h 63"/>
                      <a:gd name="T30" fmla="*/ 155 w 218"/>
                      <a:gd name="T31" fmla="*/ 0 h 63"/>
                      <a:gd name="T32" fmla="*/ 155 w 218"/>
                      <a:gd name="T33" fmla="*/ 0 h 63"/>
                      <a:gd name="T34" fmla="*/ 124 w 218"/>
                      <a:gd name="T35" fmla="*/ 0 h 63"/>
                      <a:gd name="T36" fmla="*/ 93 w 218"/>
                      <a:gd name="T37" fmla="*/ 0 h 63"/>
                      <a:gd name="T38" fmla="*/ 93 w 218"/>
                      <a:gd name="T39" fmla="*/ 0 h 63"/>
                      <a:gd name="T40" fmla="*/ 93 w 218"/>
                      <a:gd name="T41" fmla="*/ 0 h 63"/>
                      <a:gd name="T42" fmla="*/ 62 w 218"/>
                      <a:gd name="T43" fmla="*/ 0 h 63"/>
                      <a:gd name="T44" fmla="*/ 31 w 218"/>
                      <a:gd name="T45" fmla="*/ 0 h 63"/>
                      <a:gd name="T46" fmla="*/ 0 w 218"/>
                      <a:gd name="T47" fmla="*/ 0 h 63"/>
                      <a:gd name="T48" fmla="*/ 0 w 218"/>
                      <a:gd name="T49" fmla="*/ 0 h 63"/>
                      <a:gd name="T50" fmla="*/ 0 w 218"/>
                      <a:gd name="T51" fmla="*/ 0 h 63"/>
                      <a:gd name="T52" fmla="*/ 0 w 218"/>
                      <a:gd name="T53" fmla="*/ 31 h 63"/>
                      <a:gd name="T54" fmla="*/ 0 w 218"/>
                      <a:gd name="T55" fmla="*/ 62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218" h="63">
                        <a:moveTo>
                          <a:pt x="0" y="62"/>
                        </a:moveTo>
                        <a:lnTo>
                          <a:pt x="0" y="62"/>
                        </a:lnTo>
                        <a:lnTo>
                          <a:pt x="0" y="62"/>
                        </a:lnTo>
                        <a:cubicBezTo>
                          <a:pt x="0" y="62"/>
                          <a:pt x="0" y="62"/>
                          <a:pt x="31" y="62"/>
                        </a:cubicBezTo>
                        <a:cubicBezTo>
                          <a:pt x="31" y="62"/>
                          <a:pt x="31" y="62"/>
                          <a:pt x="31" y="31"/>
                        </a:cubicBezTo>
                        <a:cubicBezTo>
                          <a:pt x="31" y="31"/>
                          <a:pt x="31" y="31"/>
                          <a:pt x="31" y="0"/>
                        </a:cubicBezTo>
                        <a:lnTo>
                          <a:pt x="62" y="0"/>
                        </a:lnTo>
                        <a:cubicBezTo>
                          <a:pt x="62" y="0"/>
                          <a:pt x="93" y="31"/>
                          <a:pt x="124" y="31"/>
                        </a:cubicBezTo>
                        <a:lnTo>
                          <a:pt x="155" y="31"/>
                        </a:lnTo>
                        <a:lnTo>
                          <a:pt x="155" y="31"/>
                        </a:lnTo>
                        <a:lnTo>
                          <a:pt x="155" y="31"/>
                        </a:lnTo>
                        <a:cubicBezTo>
                          <a:pt x="155" y="0"/>
                          <a:pt x="186" y="0"/>
                          <a:pt x="186" y="0"/>
                        </a:cubicBezTo>
                        <a:cubicBezTo>
                          <a:pt x="186" y="0"/>
                          <a:pt x="186" y="0"/>
                          <a:pt x="217" y="0"/>
                        </a:cubicBezTo>
                        <a:lnTo>
                          <a:pt x="217" y="0"/>
                        </a:lnTo>
                        <a:lnTo>
                          <a:pt x="186" y="0"/>
                        </a:lnTo>
                        <a:cubicBezTo>
                          <a:pt x="186" y="0"/>
                          <a:pt x="186" y="0"/>
                          <a:pt x="155" y="0"/>
                        </a:cubicBezTo>
                        <a:lnTo>
                          <a:pt x="155" y="0"/>
                        </a:lnTo>
                        <a:cubicBezTo>
                          <a:pt x="124" y="0"/>
                          <a:pt x="124" y="0"/>
                          <a:pt x="124" y="0"/>
                        </a:cubicBezTo>
                        <a:cubicBezTo>
                          <a:pt x="124" y="0"/>
                          <a:pt x="124" y="0"/>
                          <a:pt x="93" y="0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62"/>
                          <a:pt x="0" y="62"/>
                          <a:pt x="0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6" name="Freeform 200">
                    <a:extLst>
                      <a:ext uri="{FF2B5EF4-FFF2-40B4-BE49-F238E27FC236}">
                        <a16:creationId xmlns:a16="http://schemas.microsoft.com/office/drawing/2014/main" id="{602205FA-8F95-4DB4-9ECD-B1AEB2B0990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325563" y="965200"/>
                    <a:ext cx="312737" cy="100013"/>
                  </a:xfrm>
                  <a:custGeom>
                    <a:avLst/>
                    <a:gdLst>
                      <a:gd name="T0" fmla="*/ 62 w 869"/>
                      <a:gd name="T1" fmla="*/ 124 h 280"/>
                      <a:gd name="T2" fmla="*/ 186 w 869"/>
                      <a:gd name="T3" fmla="*/ 124 h 280"/>
                      <a:gd name="T4" fmla="*/ 310 w 869"/>
                      <a:gd name="T5" fmla="*/ 124 h 280"/>
                      <a:gd name="T6" fmla="*/ 341 w 869"/>
                      <a:gd name="T7" fmla="*/ 155 h 280"/>
                      <a:gd name="T8" fmla="*/ 280 w 869"/>
                      <a:gd name="T9" fmla="*/ 217 h 280"/>
                      <a:gd name="T10" fmla="*/ 186 w 869"/>
                      <a:gd name="T11" fmla="*/ 186 h 280"/>
                      <a:gd name="T12" fmla="*/ 93 w 869"/>
                      <a:gd name="T13" fmla="*/ 217 h 280"/>
                      <a:gd name="T14" fmla="*/ 156 w 869"/>
                      <a:gd name="T15" fmla="*/ 217 h 280"/>
                      <a:gd name="T16" fmla="*/ 186 w 869"/>
                      <a:gd name="T17" fmla="*/ 217 h 280"/>
                      <a:gd name="T18" fmla="*/ 248 w 869"/>
                      <a:gd name="T19" fmla="*/ 279 h 280"/>
                      <a:gd name="T20" fmla="*/ 248 w 869"/>
                      <a:gd name="T21" fmla="*/ 279 h 280"/>
                      <a:gd name="T22" fmla="*/ 310 w 869"/>
                      <a:gd name="T23" fmla="*/ 279 h 280"/>
                      <a:gd name="T24" fmla="*/ 341 w 869"/>
                      <a:gd name="T25" fmla="*/ 279 h 280"/>
                      <a:gd name="T26" fmla="*/ 404 w 869"/>
                      <a:gd name="T27" fmla="*/ 248 h 280"/>
                      <a:gd name="T28" fmla="*/ 465 w 869"/>
                      <a:gd name="T29" fmla="*/ 248 h 280"/>
                      <a:gd name="T30" fmla="*/ 558 w 869"/>
                      <a:gd name="T31" fmla="*/ 217 h 280"/>
                      <a:gd name="T32" fmla="*/ 620 w 869"/>
                      <a:gd name="T33" fmla="*/ 186 h 280"/>
                      <a:gd name="T34" fmla="*/ 620 w 869"/>
                      <a:gd name="T35" fmla="*/ 217 h 280"/>
                      <a:gd name="T36" fmla="*/ 682 w 869"/>
                      <a:gd name="T37" fmla="*/ 248 h 280"/>
                      <a:gd name="T38" fmla="*/ 806 w 869"/>
                      <a:gd name="T39" fmla="*/ 248 h 280"/>
                      <a:gd name="T40" fmla="*/ 868 w 869"/>
                      <a:gd name="T41" fmla="*/ 186 h 280"/>
                      <a:gd name="T42" fmla="*/ 806 w 869"/>
                      <a:gd name="T43" fmla="*/ 155 h 280"/>
                      <a:gd name="T44" fmla="*/ 775 w 869"/>
                      <a:gd name="T45" fmla="*/ 186 h 280"/>
                      <a:gd name="T46" fmla="*/ 713 w 869"/>
                      <a:gd name="T47" fmla="*/ 155 h 280"/>
                      <a:gd name="T48" fmla="*/ 651 w 869"/>
                      <a:gd name="T49" fmla="*/ 31 h 280"/>
                      <a:gd name="T50" fmla="*/ 589 w 869"/>
                      <a:gd name="T51" fmla="*/ 0 h 280"/>
                      <a:gd name="T52" fmla="*/ 558 w 869"/>
                      <a:gd name="T53" fmla="*/ 31 h 280"/>
                      <a:gd name="T54" fmla="*/ 589 w 869"/>
                      <a:gd name="T55" fmla="*/ 62 h 280"/>
                      <a:gd name="T56" fmla="*/ 528 w 869"/>
                      <a:gd name="T57" fmla="*/ 124 h 280"/>
                      <a:gd name="T58" fmla="*/ 496 w 869"/>
                      <a:gd name="T59" fmla="*/ 93 h 280"/>
                      <a:gd name="T60" fmla="*/ 496 w 869"/>
                      <a:gd name="T61" fmla="*/ 62 h 280"/>
                      <a:gd name="T62" fmla="*/ 465 w 869"/>
                      <a:gd name="T63" fmla="*/ 62 h 280"/>
                      <a:gd name="T64" fmla="*/ 372 w 869"/>
                      <a:gd name="T65" fmla="*/ 62 h 280"/>
                      <a:gd name="T66" fmla="*/ 341 w 869"/>
                      <a:gd name="T67" fmla="*/ 62 h 280"/>
                      <a:gd name="T68" fmla="*/ 310 w 869"/>
                      <a:gd name="T69" fmla="*/ 93 h 280"/>
                      <a:gd name="T70" fmla="*/ 310 w 869"/>
                      <a:gd name="T71" fmla="*/ 62 h 280"/>
                      <a:gd name="T72" fmla="*/ 280 w 869"/>
                      <a:gd name="T73" fmla="*/ 31 h 280"/>
                      <a:gd name="T74" fmla="*/ 248 w 869"/>
                      <a:gd name="T75" fmla="*/ 31 h 280"/>
                      <a:gd name="T76" fmla="*/ 186 w 869"/>
                      <a:gd name="T77" fmla="*/ 62 h 280"/>
                      <a:gd name="T78" fmla="*/ 156 w 869"/>
                      <a:gd name="T79" fmla="*/ 31 h 280"/>
                      <a:gd name="T80" fmla="*/ 156 w 869"/>
                      <a:gd name="T81" fmla="*/ 0 h 280"/>
                      <a:gd name="T82" fmla="*/ 93 w 869"/>
                      <a:gd name="T83" fmla="*/ 0 h 280"/>
                      <a:gd name="T84" fmla="*/ 93 w 869"/>
                      <a:gd name="T85" fmla="*/ 0 h 280"/>
                      <a:gd name="T86" fmla="*/ 32 w 869"/>
                      <a:gd name="T87" fmla="*/ 31 h 280"/>
                      <a:gd name="T88" fmla="*/ 0 w 869"/>
                      <a:gd name="T89" fmla="*/ 62 h 280"/>
                      <a:gd name="T90" fmla="*/ 0 w 869"/>
                      <a:gd name="T91" fmla="*/ 124 h 280"/>
                      <a:gd name="T92" fmla="*/ 0 w 869"/>
                      <a:gd name="T93" fmla="*/ 124 h 280"/>
                      <a:gd name="T94" fmla="*/ 32 w 869"/>
                      <a:gd name="T95" fmla="*/ 124 h 2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869" h="280">
                        <a:moveTo>
                          <a:pt x="62" y="124"/>
                        </a:moveTo>
                        <a:lnTo>
                          <a:pt x="62" y="124"/>
                        </a:lnTo>
                        <a:cubicBezTo>
                          <a:pt x="62" y="124"/>
                          <a:pt x="93" y="124"/>
                          <a:pt x="124" y="124"/>
                        </a:cubicBezTo>
                        <a:cubicBezTo>
                          <a:pt x="156" y="124"/>
                          <a:pt x="186" y="124"/>
                          <a:pt x="186" y="124"/>
                        </a:cubicBezTo>
                        <a:cubicBezTo>
                          <a:pt x="186" y="124"/>
                          <a:pt x="217" y="124"/>
                          <a:pt x="248" y="124"/>
                        </a:cubicBezTo>
                        <a:cubicBezTo>
                          <a:pt x="280" y="124"/>
                          <a:pt x="310" y="124"/>
                          <a:pt x="310" y="124"/>
                        </a:cubicBezTo>
                        <a:cubicBezTo>
                          <a:pt x="310" y="124"/>
                          <a:pt x="310" y="124"/>
                          <a:pt x="341" y="124"/>
                        </a:cubicBezTo>
                        <a:lnTo>
                          <a:pt x="341" y="155"/>
                        </a:lnTo>
                        <a:cubicBezTo>
                          <a:pt x="341" y="186"/>
                          <a:pt x="341" y="186"/>
                          <a:pt x="310" y="186"/>
                        </a:cubicBezTo>
                        <a:cubicBezTo>
                          <a:pt x="310" y="217"/>
                          <a:pt x="280" y="217"/>
                          <a:pt x="280" y="217"/>
                        </a:cubicBezTo>
                        <a:cubicBezTo>
                          <a:pt x="248" y="217"/>
                          <a:pt x="248" y="217"/>
                          <a:pt x="217" y="217"/>
                        </a:cubicBezTo>
                        <a:cubicBezTo>
                          <a:pt x="217" y="186"/>
                          <a:pt x="217" y="186"/>
                          <a:pt x="186" y="186"/>
                        </a:cubicBezTo>
                        <a:lnTo>
                          <a:pt x="186" y="186"/>
                        </a:lnTo>
                        <a:cubicBezTo>
                          <a:pt x="156" y="186"/>
                          <a:pt x="124" y="217"/>
                          <a:pt x="93" y="217"/>
                        </a:cubicBezTo>
                        <a:lnTo>
                          <a:pt x="93" y="217"/>
                        </a:lnTo>
                        <a:cubicBezTo>
                          <a:pt x="124" y="217"/>
                          <a:pt x="156" y="217"/>
                          <a:pt x="156" y="217"/>
                        </a:cubicBezTo>
                        <a:lnTo>
                          <a:pt x="186" y="217"/>
                        </a:lnTo>
                        <a:lnTo>
                          <a:pt x="186" y="217"/>
                        </a:lnTo>
                        <a:cubicBezTo>
                          <a:pt x="217" y="217"/>
                          <a:pt x="217" y="248"/>
                          <a:pt x="248" y="248"/>
                        </a:cubicBezTo>
                        <a:cubicBezTo>
                          <a:pt x="248" y="248"/>
                          <a:pt x="248" y="248"/>
                          <a:pt x="248" y="279"/>
                        </a:cubicBezTo>
                        <a:lnTo>
                          <a:pt x="248" y="279"/>
                        </a:lnTo>
                        <a:lnTo>
                          <a:pt x="248" y="279"/>
                        </a:lnTo>
                        <a:lnTo>
                          <a:pt x="248" y="279"/>
                        </a:lnTo>
                        <a:cubicBezTo>
                          <a:pt x="280" y="279"/>
                          <a:pt x="280" y="279"/>
                          <a:pt x="310" y="279"/>
                        </a:cubicBezTo>
                        <a:cubicBezTo>
                          <a:pt x="310" y="279"/>
                          <a:pt x="310" y="279"/>
                          <a:pt x="341" y="279"/>
                        </a:cubicBezTo>
                        <a:lnTo>
                          <a:pt x="341" y="279"/>
                        </a:lnTo>
                        <a:lnTo>
                          <a:pt x="341" y="279"/>
                        </a:lnTo>
                        <a:cubicBezTo>
                          <a:pt x="372" y="279"/>
                          <a:pt x="372" y="248"/>
                          <a:pt x="404" y="248"/>
                        </a:cubicBezTo>
                        <a:cubicBezTo>
                          <a:pt x="434" y="248"/>
                          <a:pt x="434" y="248"/>
                          <a:pt x="465" y="248"/>
                        </a:cubicBezTo>
                        <a:lnTo>
                          <a:pt x="465" y="248"/>
                        </a:lnTo>
                        <a:cubicBezTo>
                          <a:pt x="465" y="248"/>
                          <a:pt x="496" y="217"/>
                          <a:pt x="528" y="217"/>
                        </a:cubicBezTo>
                        <a:cubicBezTo>
                          <a:pt x="528" y="217"/>
                          <a:pt x="528" y="217"/>
                          <a:pt x="558" y="217"/>
                        </a:cubicBezTo>
                        <a:cubicBezTo>
                          <a:pt x="558" y="217"/>
                          <a:pt x="558" y="217"/>
                          <a:pt x="589" y="217"/>
                        </a:cubicBezTo>
                        <a:cubicBezTo>
                          <a:pt x="620" y="186"/>
                          <a:pt x="620" y="186"/>
                          <a:pt x="620" y="186"/>
                        </a:cubicBezTo>
                        <a:cubicBezTo>
                          <a:pt x="620" y="217"/>
                          <a:pt x="620" y="217"/>
                          <a:pt x="620" y="217"/>
                        </a:cubicBezTo>
                        <a:lnTo>
                          <a:pt x="620" y="217"/>
                        </a:lnTo>
                        <a:lnTo>
                          <a:pt x="620" y="217"/>
                        </a:lnTo>
                        <a:cubicBezTo>
                          <a:pt x="651" y="217"/>
                          <a:pt x="682" y="217"/>
                          <a:pt x="682" y="248"/>
                        </a:cubicBezTo>
                        <a:cubicBezTo>
                          <a:pt x="682" y="248"/>
                          <a:pt x="713" y="248"/>
                          <a:pt x="775" y="248"/>
                        </a:cubicBezTo>
                        <a:lnTo>
                          <a:pt x="806" y="248"/>
                        </a:lnTo>
                        <a:cubicBezTo>
                          <a:pt x="837" y="217"/>
                          <a:pt x="868" y="217"/>
                          <a:pt x="868" y="186"/>
                        </a:cubicBezTo>
                        <a:lnTo>
                          <a:pt x="868" y="186"/>
                        </a:lnTo>
                        <a:lnTo>
                          <a:pt x="806" y="155"/>
                        </a:lnTo>
                        <a:lnTo>
                          <a:pt x="806" y="155"/>
                        </a:lnTo>
                        <a:lnTo>
                          <a:pt x="806" y="155"/>
                        </a:lnTo>
                        <a:cubicBezTo>
                          <a:pt x="775" y="186"/>
                          <a:pt x="775" y="186"/>
                          <a:pt x="775" y="186"/>
                        </a:cubicBezTo>
                        <a:cubicBezTo>
                          <a:pt x="744" y="186"/>
                          <a:pt x="744" y="155"/>
                          <a:pt x="713" y="155"/>
                        </a:cubicBezTo>
                        <a:lnTo>
                          <a:pt x="713" y="155"/>
                        </a:lnTo>
                        <a:lnTo>
                          <a:pt x="713" y="155"/>
                        </a:lnTo>
                        <a:cubicBezTo>
                          <a:pt x="713" y="124"/>
                          <a:pt x="651" y="62"/>
                          <a:pt x="651" y="31"/>
                        </a:cubicBezTo>
                        <a:lnTo>
                          <a:pt x="620" y="0"/>
                        </a:lnTo>
                        <a:lnTo>
                          <a:pt x="589" y="0"/>
                        </a:lnTo>
                        <a:lnTo>
                          <a:pt x="558" y="0"/>
                        </a:lnTo>
                        <a:lnTo>
                          <a:pt x="558" y="31"/>
                        </a:lnTo>
                        <a:cubicBezTo>
                          <a:pt x="558" y="31"/>
                          <a:pt x="558" y="31"/>
                          <a:pt x="558" y="62"/>
                        </a:cubicBezTo>
                        <a:lnTo>
                          <a:pt x="589" y="62"/>
                        </a:lnTo>
                        <a:cubicBezTo>
                          <a:pt x="589" y="93"/>
                          <a:pt x="589" y="93"/>
                          <a:pt x="589" y="93"/>
                        </a:cubicBezTo>
                        <a:cubicBezTo>
                          <a:pt x="558" y="124"/>
                          <a:pt x="558" y="124"/>
                          <a:pt x="528" y="124"/>
                        </a:cubicBezTo>
                        <a:lnTo>
                          <a:pt x="528" y="124"/>
                        </a:lnTo>
                        <a:cubicBezTo>
                          <a:pt x="528" y="124"/>
                          <a:pt x="496" y="124"/>
                          <a:pt x="496" y="93"/>
                        </a:cubicBezTo>
                        <a:lnTo>
                          <a:pt x="496" y="62"/>
                        </a:lnTo>
                        <a:lnTo>
                          <a:pt x="496" y="62"/>
                        </a:lnTo>
                        <a:cubicBezTo>
                          <a:pt x="496" y="62"/>
                          <a:pt x="496" y="62"/>
                          <a:pt x="465" y="62"/>
                        </a:cubicBezTo>
                        <a:lnTo>
                          <a:pt x="465" y="62"/>
                        </a:lnTo>
                        <a:cubicBezTo>
                          <a:pt x="465" y="62"/>
                          <a:pt x="465" y="62"/>
                          <a:pt x="404" y="62"/>
                        </a:cubicBezTo>
                        <a:cubicBezTo>
                          <a:pt x="372" y="62"/>
                          <a:pt x="372" y="62"/>
                          <a:pt x="372" y="62"/>
                        </a:cubicBezTo>
                        <a:lnTo>
                          <a:pt x="372" y="62"/>
                        </a:lnTo>
                        <a:cubicBezTo>
                          <a:pt x="372" y="62"/>
                          <a:pt x="372" y="62"/>
                          <a:pt x="341" y="62"/>
                        </a:cubicBezTo>
                        <a:lnTo>
                          <a:pt x="341" y="62"/>
                        </a:lnTo>
                        <a:cubicBezTo>
                          <a:pt x="341" y="62"/>
                          <a:pt x="341" y="93"/>
                          <a:pt x="310" y="93"/>
                        </a:cubicBezTo>
                        <a:lnTo>
                          <a:pt x="310" y="93"/>
                        </a:lnTo>
                        <a:lnTo>
                          <a:pt x="310" y="62"/>
                        </a:lnTo>
                        <a:lnTo>
                          <a:pt x="310" y="31"/>
                        </a:lnTo>
                        <a:cubicBezTo>
                          <a:pt x="280" y="31"/>
                          <a:pt x="280" y="31"/>
                          <a:pt x="280" y="31"/>
                        </a:cubicBezTo>
                        <a:lnTo>
                          <a:pt x="280" y="31"/>
                        </a:lnTo>
                        <a:cubicBezTo>
                          <a:pt x="248" y="31"/>
                          <a:pt x="248" y="31"/>
                          <a:pt x="248" y="31"/>
                        </a:cubicBezTo>
                        <a:cubicBezTo>
                          <a:pt x="217" y="31"/>
                          <a:pt x="217" y="31"/>
                          <a:pt x="217" y="62"/>
                        </a:cubicBezTo>
                        <a:lnTo>
                          <a:pt x="186" y="62"/>
                        </a:lnTo>
                        <a:cubicBezTo>
                          <a:pt x="156" y="62"/>
                          <a:pt x="156" y="62"/>
                          <a:pt x="156" y="62"/>
                        </a:cubicBezTo>
                        <a:cubicBezTo>
                          <a:pt x="156" y="31"/>
                          <a:pt x="156" y="31"/>
                          <a:pt x="156" y="31"/>
                        </a:cubicBezTo>
                        <a:lnTo>
                          <a:pt x="156" y="31"/>
                        </a:lnTo>
                        <a:lnTo>
                          <a:pt x="156" y="0"/>
                        </a:lnTo>
                        <a:cubicBezTo>
                          <a:pt x="124" y="0"/>
                          <a:pt x="124" y="0"/>
                          <a:pt x="124" y="0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  <a:cubicBezTo>
                          <a:pt x="62" y="31"/>
                          <a:pt x="62" y="31"/>
                          <a:pt x="32" y="31"/>
                        </a:cubicBezTo>
                        <a:cubicBezTo>
                          <a:pt x="32" y="31"/>
                          <a:pt x="32" y="31"/>
                          <a:pt x="0" y="31"/>
                        </a:cubicBezTo>
                        <a:lnTo>
                          <a:pt x="0" y="62"/>
                        </a:lnTo>
                        <a:lnTo>
                          <a:pt x="32" y="62"/>
                        </a:lnTo>
                        <a:cubicBezTo>
                          <a:pt x="32" y="93"/>
                          <a:pt x="32" y="124"/>
                          <a:pt x="0" y="124"/>
                        </a:cubicBezTo>
                        <a:lnTo>
                          <a:pt x="0" y="124"/>
                        </a:lnTo>
                        <a:lnTo>
                          <a:pt x="0" y="124"/>
                        </a:lnTo>
                        <a:lnTo>
                          <a:pt x="32" y="124"/>
                        </a:lnTo>
                        <a:lnTo>
                          <a:pt x="32" y="124"/>
                        </a:lnTo>
                        <a:lnTo>
                          <a:pt x="62" y="124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7" name="Freeform 201">
                    <a:extLst>
                      <a:ext uri="{FF2B5EF4-FFF2-40B4-BE49-F238E27FC236}">
                        <a16:creationId xmlns:a16="http://schemas.microsoft.com/office/drawing/2014/main" id="{B65D4301-DC17-4E10-AA7C-A6D5DC53EE6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660525" y="954088"/>
                    <a:ext cx="66675" cy="44450"/>
                  </a:xfrm>
                  <a:custGeom>
                    <a:avLst/>
                    <a:gdLst>
                      <a:gd name="T0" fmla="*/ 155 w 187"/>
                      <a:gd name="T1" fmla="*/ 62 h 125"/>
                      <a:gd name="T2" fmla="*/ 155 w 187"/>
                      <a:gd name="T3" fmla="*/ 62 h 125"/>
                      <a:gd name="T4" fmla="*/ 124 w 187"/>
                      <a:gd name="T5" fmla="*/ 62 h 125"/>
                      <a:gd name="T6" fmla="*/ 93 w 187"/>
                      <a:gd name="T7" fmla="*/ 31 h 125"/>
                      <a:gd name="T8" fmla="*/ 93 w 187"/>
                      <a:gd name="T9" fmla="*/ 0 h 125"/>
                      <a:gd name="T10" fmla="*/ 93 w 187"/>
                      <a:gd name="T11" fmla="*/ 0 h 125"/>
                      <a:gd name="T12" fmla="*/ 62 w 187"/>
                      <a:gd name="T13" fmla="*/ 0 h 125"/>
                      <a:gd name="T14" fmla="*/ 62 w 187"/>
                      <a:gd name="T15" fmla="*/ 0 h 125"/>
                      <a:gd name="T16" fmla="*/ 0 w 187"/>
                      <a:gd name="T17" fmla="*/ 62 h 125"/>
                      <a:gd name="T18" fmla="*/ 31 w 187"/>
                      <a:gd name="T19" fmla="*/ 62 h 125"/>
                      <a:gd name="T20" fmla="*/ 62 w 187"/>
                      <a:gd name="T21" fmla="*/ 93 h 125"/>
                      <a:gd name="T22" fmla="*/ 93 w 187"/>
                      <a:gd name="T23" fmla="*/ 124 h 125"/>
                      <a:gd name="T24" fmla="*/ 93 w 187"/>
                      <a:gd name="T25" fmla="*/ 124 h 125"/>
                      <a:gd name="T26" fmla="*/ 93 w 187"/>
                      <a:gd name="T27" fmla="*/ 62 h 125"/>
                      <a:gd name="T28" fmla="*/ 155 w 187"/>
                      <a:gd name="T29" fmla="*/ 93 h 125"/>
                      <a:gd name="T30" fmla="*/ 186 w 187"/>
                      <a:gd name="T31" fmla="*/ 93 h 125"/>
                      <a:gd name="T32" fmla="*/ 186 w 187"/>
                      <a:gd name="T33" fmla="*/ 93 h 125"/>
                      <a:gd name="T34" fmla="*/ 186 w 187"/>
                      <a:gd name="T35" fmla="*/ 93 h 125"/>
                      <a:gd name="T36" fmla="*/ 155 w 187"/>
                      <a:gd name="T37" fmla="*/ 62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87" h="125">
                        <a:moveTo>
                          <a:pt x="155" y="62"/>
                        </a:moveTo>
                        <a:lnTo>
                          <a:pt x="155" y="62"/>
                        </a:lnTo>
                        <a:cubicBezTo>
                          <a:pt x="155" y="62"/>
                          <a:pt x="155" y="62"/>
                          <a:pt x="124" y="62"/>
                        </a:cubicBezTo>
                        <a:cubicBezTo>
                          <a:pt x="124" y="62"/>
                          <a:pt x="93" y="62"/>
                          <a:pt x="93" y="31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62" y="0"/>
                        </a:lnTo>
                        <a:cubicBezTo>
                          <a:pt x="62" y="31"/>
                          <a:pt x="31" y="62"/>
                          <a:pt x="0" y="62"/>
                        </a:cubicBezTo>
                        <a:cubicBezTo>
                          <a:pt x="31" y="62"/>
                          <a:pt x="31" y="62"/>
                          <a:pt x="31" y="62"/>
                        </a:cubicBezTo>
                        <a:cubicBezTo>
                          <a:pt x="31" y="62"/>
                          <a:pt x="31" y="62"/>
                          <a:pt x="62" y="93"/>
                        </a:cubicBezTo>
                        <a:cubicBezTo>
                          <a:pt x="62" y="93"/>
                          <a:pt x="93" y="93"/>
                          <a:pt x="93" y="124"/>
                        </a:cubicBezTo>
                        <a:lnTo>
                          <a:pt x="93" y="124"/>
                        </a:lnTo>
                        <a:cubicBezTo>
                          <a:pt x="93" y="62"/>
                          <a:pt x="93" y="62"/>
                          <a:pt x="93" y="62"/>
                        </a:cubicBezTo>
                        <a:cubicBezTo>
                          <a:pt x="155" y="93"/>
                          <a:pt x="155" y="93"/>
                          <a:pt x="155" y="93"/>
                        </a:cubicBezTo>
                        <a:cubicBezTo>
                          <a:pt x="155" y="93"/>
                          <a:pt x="155" y="93"/>
                          <a:pt x="186" y="93"/>
                        </a:cubicBezTo>
                        <a:lnTo>
                          <a:pt x="186" y="93"/>
                        </a:lnTo>
                        <a:lnTo>
                          <a:pt x="186" y="93"/>
                        </a:lnTo>
                        <a:cubicBezTo>
                          <a:pt x="186" y="93"/>
                          <a:pt x="186" y="93"/>
                          <a:pt x="155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8" name="Freeform 202">
                    <a:extLst>
                      <a:ext uri="{FF2B5EF4-FFF2-40B4-BE49-F238E27FC236}">
                        <a16:creationId xmlns:a16="http://schemas.microsoft.com/office/drawing/2014/main" id="{F24FCCE8-A6E0-4A74-94C5-D67B7F1F3D6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73263" y="909638"/>
                    <a:ext cx="88900" cy="11112"/>
                  </a:xfrm>
                  <a:custGeom>
                    <a:avLst/>
                    <a:gdLst>
                      <a:gd name="T0" fmla="*/ 186 w 249"/>
                      <a:gd name="T1" fmla="*/ 0 h 32"/>
                      <a:gd name="T2" fmla="*/ 186 w 249"/>
                      <a:gd name="T3" fmla="*/ 0 h 32"/>
                      <a:gd name="T4" fmla="*/ 155 w 249"/>
                      <a:gd name="T5" fmla="*/ 0 h 32"/>
                      <a:gd name="T6" fmla="*/ 155 w 249"/>
                      <a:gd name="T7" fmla="*/ 0 h 32"/>
                      <a:gd name="T8" fmla="*/ 124 w 249"/>
                      <a:gd name="T9" fmla="*/ 0 h 32"/>
                      <a:gd name="T10" fmla="*/ 93 w 249"/>
                      <a:gd name="T11" fmla="*/ 0 h 32"/>
                      <a:gd name="T12" fmla="*/ 62 w 249"/>
                      <a:gd name="T13" fmla="*/ 0 h 32"/>
                      <a:gd name="T14" fmla="*/ 62 w 249"/>
                      <a:gd name="T15" fmla="*/ 0 h 32"/>
                      <a:gd name="T16" fmla="*/ 62 w 249"/>
                      <a:gd name="T17" fmla="*/ 0 h 32"/>
                      <a:gd name="T18" fmla="*/ 0 w 249"/>
                      <a:gd name="T19" fmla="*/ 31 h 32"/>
                      <a:gd name="T20" fmla="*/ 31 w 249"/>
                      <a:gd name="T21" fmla="*/ 31 h 32"/>
                      <a:gd name="T22" fmla="*/ 31 w 249"/>
                      <a:gd name="T23" fmla="*/ 31 h 32"/>
                      <a:gd name="T24" fmla="*/ 62 w 249"/>
                      <a:gd name="T25" fmla="*/ 0 h 32"/>
                      <a:gd name="T26" fmla="*/ 93 w 249"/>
                      <a:gd name="T27" fmla="*/ 0 h 32"/>
                      <a:gd name="T28" fmla="*/ 93 w 249"/>
                      <a:gd name="T29" fmla="*/ 0 h 32"/>
                      <a:gd name="T30" fmla="*/ 124 w 249"/>
                      <a:gd name="T31" fmla="*/ 31 h 32"/>
                      <a:gd name="T32" fmla="*/ 186 w 249"/>
                      <a:gd name="T33" fmla="*/ 31 h 32"/>
                      <a:gd name="T34" fmla="*/ 186 w 249"/>
                      <a:gd name="T35" fmla="*/ 31 h 32"/>
                      <a:gd name="T36" fmla="*/ 186 w 249"/>
                      <a:gd name="T37" fmla="*/ 31 h 32"/>
                      <a:gd name="T38" fmla="*/ 217 w 249"/>
                      <a:gd name="T39" fmla="*/ 31 h 32"/>
                      <a:gd name="T40" fmla="*/ 217 w 249"/>
                      <a:gd name="T41" fmla="*/ 31 h 32"/>
                      <a:gd name="T42" fmla="*/ 248 w 249"/>
                      <a:gd name="T43" fmla="*/ 31 h 32"/>
                      <a:gd name="T44" fmla="*/ 248 w 249"/>
                      <a:gd name="T45" fmla="*/ 31 h 32"/>
                      <a:gd name="T46" fmla="*/ 248 w 249"/>
                      <a:gd name="T47" fmla="*/ 0 h 32"/>
                      <a:gd name="T48" fmla="*/ 217 w 249"/>
                      <a:gd name="T49" fmla="*/ 0 h 32"/>
                      <a:gd name="T50" fmla="*/ 186 w 249"/>
                      <a:gd name="T51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249" h="32">
                        <a:moveTo>
                          <a:pt x="186" y="0"/>
                        </a:moveTo>
                        <a:lnTo>
                          <a:pt x="186" y="0"/>
                        </a:lnTo>
                        <a:cubicBezTo>
                          <a:pt x="186" y="0"/>
                          <a:pt x="186" y="0"/>
                          <a:pt x="155" y="0"/>
                        </a:cubicBezTo>
                        <a:lnTo>
                          <a:pt x="155" y="0"/>
                        </a:lnTo>
                        <a:cubicBezTo>
                          <a:pt x="124" y="0"/>
                          <a:pt x="124" y="0"/>
                          <a:pt x="124" y="0"/>
                        </a:cubicBez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31" y="0"/>
                          <a:pt x="31" y="31"/>
                          <a:pt x="0" y="31"/>
                        </a:cubicBezTo>
                        <a:cubicBezTo>
                          <a:pt x="0" y="31"/>
                          <a:pt x="0" y="31"/>
                          <a:pt x="31" y="31"/>
                        </a:cubicBezTo>
                        <a:lnTo>
                          <a:pt x="31" y="31"/>
                        </a:lnTo>
                        <a:cubicBezTo>
                          <a:pt x="31" y="31"/>
                          <a:pt x="62" y="31"/>
                          <a:pt x="62" y="0"/>
                        </a:cubicBez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93" y="0"/>
                        </a:lnTo>
                        <a:cubicBezTo>
                          <a:pt x="93" y="31"/>
                          <a:pt x="124" y="31"/>
                          <a:pt x="124" y="31"/>
                        </a:cubicBezTo>
                        <a:cubicBezTo>
                          <a:pt x="155" y="31"/>
                          <a:pt x="155" y="31"/>
                          <a:pt x="186" y="31"/>
                        </a:cubicBezTo>
                        <a:lnTo>
                          <a:pt x="186" y="31"/>
                        </a:lnTo>
                        <a:lnTo>
                          <a:pt x="186" y="31"/>
                        </a:lnTo>
                        <a:cubicBezTo>
                          <a:pt x="186" y="31"/>
                          <a:pt x="186" y="31"/>
                          <a:pt x="217" y="31"/>
                        </a:cubicBezTo>
                        <a:lnTo>
                          <a:pt x="217" y="31"/>
                        </a:lnTo>
                        <a:cubicBezTo>
                          <a:pt x="248" y="31"/>
                          <a:pt x="248" y="31"/>
                          <a:pt x="248" y="31"/>
                        </a:cubicBezTo>
                        <a:lnTo>
                          <a:pt x="248" y="31"/>
                        </a:lnTo>
                        <a:cubicBezTo>
                          <a:pt x="248" y="0"/>
                          <a:pt x="248" y="0"/>
                          <a:pt x="248" y="0"/>
                        </a:cubicBezTo>
                        <a:lnTo>
                          <a:pt x="217" y="0"/>
                        </a:lnTo>
                        <a:lnTo>
                          <a:pt x="186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9" name="Freeform 203">
                    <a:extLst>
                      <a:ext uri="{FF2B5EF4-FFF2-40B4-BE49-F238E27FC236}">
                        <a16:creationId xmlns:a16="http://schemas.microsoft.com/office/drawing/2014/main" id="{407B3CB1-0033-4EEF-A1CE-E1E1FFA9757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51038" y="920750"/>
                    <a:ext cx="11112" cy="1588"/>
                  </a:xfrm>
                  <a:custGeom>
                    <a:avLst/>
                    <a:gdLst>
                      <a:gd name="T0" fmla="*/ 0 w 32"/>
                      <a:gd name="T1" fmla="*/ 0 h 1"/>
                      <a:gd name="T2" fmla="*/ 0 w 32"/>
                      <a:gd name="T3" fmla="*/ 0 h 1"/>
                      <a:gd name="T4" fmla="*/ 31 w 32"/>
                      <a:gd name="T5" fmla="*/ 0 h 1"/>
                      <a:gd name="T6" fmla="*/ 31 w 32"/>
                      <a:gd name="T7" fmla="*/ 0 h 1"/>
                      <a:gd name="T8" fmla="*/ 31 w 32"/>
                      <a:gd name="T9" fmla="*/ 0 h 1"/>
                      <a:gd name="T10" fmla="*/ 0 w 32"/>
                      <a:gd name="T11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2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0" name="Freeform 204">
                    <a:extLst>
                      <a:ext uri="{FF2B5EF4-FFF2-40B4-BE49-F238E27FC236}">
                        <a16:creationId xmlns:a16="http://schemas.microsoft.com/office/drawing/2014/main" id="{F4CD5207-D06B-4F96-BE0F-74897D965E4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827213" y="887413"/>
                    <a:ext cx="66675" cy="33337"/>
                  </a:xfrm>
                  <a:custGeom>
                    <a:avLst/>
                    <a:gdLst>
                      <a:gd name="T0" fmla="*/ 155 w 187"/>
                      <a:gd name="T1" fmla="*/ 31 h 94"/>
                      <a:gd name="T2" fmla="*/ 155 w 187"/>
                      <a:gd name="T3" fmla="*/ 31 h 94"/>
                      <a:gd name="T4" fmla="*/ 124 w 187"/>
                      <a:gd name="T5" fmla="*/ 31 h 94"/>
                      <a:gd name="T6" fmla="*/ 124 w 187"/>
                      <a:gd name="T7" fmla="*/ 31 h 94"/>
                      <a:gd name="T8" fmla="*/ 93 w 187"/>
                      <a:gd name="T9" fmla="*/ 31 h 94"/>
                      <a:gd name="T10" fmla="*/ 62 w 187"/>
                      <a:gd name="T11" fmla="*/ 31 h 94"/>
                      <a:gd name="T12" fmla="*/ 31 w 187"/>
                      <a:gd name="T13" fmla="*/ 31 h 94"/>
                      <a:gd name="T14" fmla="*/ 0 w 187"/>
                      <a:gd name="T15" fmla="*/ 0 h 94"/>
                      <a:gd name="T16" fmla="*/ 31 w 187"/>
                      <a:gd name="T17" fmla="*/ 62 h 94"/>
                      <a:gd name="T18" fmla="*/ 62 w 187"/>
                      <a:gd name="T19" fmla="*/ 93 h 94"/>
                      <a:gd name="T20" fmla="*/ 62 w 187"/>
                      <a:gd name="T21" fmla="*/ 93 h 94"/>
                      <a:gd name="T22" fmla="*/ 62 w 187"/>
                      <a:gd name="T23" fmla="*/ 93 h 94"/>
                      <a:gd name="T24" fmla="*/ 62 w 187"/>
                      <a:gd name="T25" fmla="*/ 93 h 94"/>
                      <a:gd name="T26" fmla="*/ 93 w 187"/>
                      <a:gd name="T27" fmla="*/ 93 h 94"/>
                      <a:gd name="T28" fmla="*/ 93 w 187"/>
                      <a:gd name="T29" fmla="*/ 93 h 94"/>
                      <a:gd name="T30" fmla="*/ 124 w 187"/>
                      <a:gd name="T31" fmla="*/ 93 h 94"/>
                      <a:gd name="T32" fmla="*/ 186 w 187"/>
                      <a:gd name="T33" fmla="*/ 93 h 94"/>
                      <a:gd name="T34" fmla="*/ 186 w 187"/>
                      <a:gd name="T35" fmla="*/ 93 h 94"/>
                      <a:gd name="T36" fmla="*/ 155 w 187"/>
                      <a:gd name="T37" fmla="*/ 31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87" h="94">
                        <a:moveTo>
                          <a:pt x="155" y="31"/>
                        </a:moveTo>
                        <a:lnTo>
                          <a:pt x="155" y="31"/>
                        </a:lnTo>
                        <a:lnTo>
                          <a:pt x="124" y="31"/>
                        </a:lnTo>
                        <a:lnTo>
                          <a:pt x="124" y="31"/>
                        </a:lnTo>
                        <a:cubicBezTo>
                          <a:pt x="124" y="31"/>
                          <a:pt x="124" y="31"/>
                          <a:pt x="93" y="31"/>
                        </a:cubicBezTo>
                        <a:lnTo>
                          <a:pt x="62" y="31"/>
                        </a:lnTo>
                        <a:lnTo>
                          <a:pt x="31" y="31"/>
                        </a:lnTo>
                        <a:cubicBezTo>
                          <a:pt x="31" y="0"/>
                          <a:pt x="31" y="0"/>
                          <a:pt x="0" y="0"/>
                        </a:cubicBezTo>
                        <a:cubicBezTo>
                          <a:pt x="31" y="31"/>
                          <a:pt x="31" y="62"/>
                          <a:pt x="31" y="62"/>
                        </a:cubicBezTo>
                        <a:cubicBezTo>
                          <a:pt x="31" y="62"/>
                          <a:pt x="31" y="93"/>
                          <a:pt x="62" y="93"/>
                        </a:cubicBezTo>
                        <a:lnTo>
                          <a:pt x="62" y="93"/>
                        </a:lnTo>
                        <a:lnTo>
                          <a:pt x="62" y="93"/>
                        </a:lnTo>
                        <a:lnTo>
                          <a:pt x="62" y="93"/>
                        </a:lnTo>
                        <a:cubicBezTo>
                          <a:pt x="93" y="93"/>
                          <a:pt x="93" y="93"/>
                          <a:pt x="93" y="93"/>
                        </a:cubicBezTo>
                        <a:lnTo>
                          <a:pt x="93" y="93"/>
                        </a:lnTo>
                        <a:lnTo>
                          <a:pt x="124" y="93"/>
                        </a:lnTo>
                        <a:cubicBezTo>
                          <a:pt x="124" y="93"/>
                          <a:pt x="155" y="93"/>
                          <a:pt x="186" y="93"/>
                        </a:cubicBezTo>
                        <a:lnTo>
                          <a:pt x="186" y="93"/>
                        </a:lnTo>
                        <a:cubicBezTo>
                          <a:pt x="155" y="62"/>
                          <a:pt x="155" y="62"/>
                          <a:pt x="155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1" name="Freeform 205">
                    <a:extLst>
                      <a:ext uri="{FF2B5EF4-FFF2-40B4-BE49-F238E27FC236}">
                        <a16:creationId xmlns:a16="http://schemas.microsoft.com/office/drawing/2014/main" id="{5314C732-8FAB-4263-8F67-596803D6BE5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62150" y="909638"/>
                    <a:ext cx="1588" cy="11112"/>
                  </a:xfrm>
                  <a:custGeom>
                    <a:avLst/>
                    <a:gdLst>
                      <a:gd name="T0" fmla="*/ 0 w 1"/>
                      <a:gd name="T1" fmla="*/ 0 h 32"/>
                      <a:gd name="T2" fmla="*/ 0 w 1"/>
                      <a:gd name="T3" fmla="*/ 0 h 32"/>
                      <a:gd name="T4" fmla="*/ 0 w 1"/>
                      <a:gd name="T5" fmla="*/ 31 h 32"/>
                      <a:gd name="T6" fmla="*/ 0 w 1"/>
                      <a:gd name="T7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3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31"/>
                        </a:lnTo>
                        <a:cubicBezTo>
                          <a:pt x="0" y="31"/>
                          <a:pt x="0" y="3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2" name="Freeform 206">
                    <a:extLst>
                      <a:ext uri="{FF2B5EF4-FFF2-40B4-BE49-F238E27FC236}">
                        <a16:creationId xmlns:a16="http://schemas.microsoft.com/office/drawing/2014/main" id="{BF9B3D5F-3DED-4BE9-9301-4FB8247B21A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06588" y="909638"/>
                    <a:ext cx="33337" cy="11112"/>
                  </a:xfrm>
                  <a:custGeom>
                    <a:avLst/>
                    <a:gdLst>
                      <a:gd name="T0" fmla="*/ 62 w 94"/>
                      <a:gd name="T1" fmla="*/ 31 h 32"/>
                      <a:gd name="T2" fmla="*/ 62 w 94"/>
                      <a:gd name="T3" fmla="*/ 31 h 32"/>
                      <a:gd name="T4" fmla="*/ 62 w 94"/>
                      <a:gd name="T5" fmla="*/ 0 h 32"/>
                      <a:gd name="T6" fmla="*/ 62 w 94"/>
                      <a:gd name="T7" fmla="*/ 31 h 32"/>
                      <a:gd name="T8" fmla="*/ 31 w 94"/>
                      <a:gd name="T9" fmla="*/ 0 h 32"/>
                      <a:gd name="T10" fmla="*/ 31 w 94"/>
                      <a:gd name="T11" fmla="*/ 0 h 32"/>
                      <a:gd name="T12" fmla="*/ 31 w 94"/>
                      <a:gd name="T13" fmla="*/ 0 h 32"/>
                      <a:gd name="T14" fmla="*/ 31 w 94"/>
                      <a:gd name="T15" fmla="*/ 0 h 32"/>
                      <a:gd name="T16" fmla="*/ 0 w 94"/>
                      <a:gd name="T17" fmla="*/ 31 h 32"/>
                      <a:gd name="T18" fmla="*/ 0 w 94"/>
                      <a:gd name="T19" fmla="*/ 31 h 32"/>
                      <a:gd name="T20" fmla="*/ 62 w 94"/>
                      <a:gd name="T21" fmla="*/ 31 h 32"/>
                      <a:gd name="T22" fmla="*/ 62 w 94"/>
                      <a:gd name="T23" fmla="*/ 31 h 32"/>
                      <a:gd name="T24" fmla="*/ 93 w 94"/>
                      <a:gd name="T25" fmla="*/ 31 h 32"/>
                      <a:gd name="T26" fmla="*/ 93 w 94"/>
                      <a:gd name="T27" fmla="*/ 31 h 32"/>
                      <a:gd name="T28" fmla="*/ 93 w 94"/>
                      <a:gd name="T29" fmla="*/ 31 h 32"/>
                      <a:gd name="T30" fmla="*/ 62 w 94"/>
                      <a:gd name="T31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94" h="32">
                        <a:moveTo>
                          <a:pt x="62" y="31"/>
                        </a:moveTo>
                        <a:lnTo>
                          <a:pt x="62" y="31"/>
                        </a:lnTo>
                        <a:lnTo>
                          <a:pt x="62" y="0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  <a:cubicBezTo>
                          <a:pt x="31" y="31"/>
                          <a:pt x="31" y="31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0" y="31"/>
                          <a:pt x="0" y="31"/>
                          <a:pt x="0" y="31"/>
                        </a:cubicBezTo>
                        <a:lnTo>
                          <a:pt x="0" y="31"/>
                        </a:lnTo>
                        <a:cubicBezTo>
                          <a:pt x="31" y="31"/>
                          <a:pt x="62" y="31"/>
                          <a:pt x="62" y="31"/>
                        </a:cubicBezTo>
                        <a:lnTo>
                          <a:pt x="62" y="31"/>
                        </a:lnTo>
                        <a:cubicBezTo>
                          <a:pt x="93" y="31"/>
                          <a:pt x="93" y="31"/>
                          <a:pt x="93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93" y="31"/>
                          <a:pt x="93" y="31"/>
                          <a:pt x="62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3" name="Freeform 207">
                    <a:extLst>
                      <a:ext uri="{FF2B5EF4-FFF2-40B4-BE49-F238E27FC236}">
                        <a16:creationId xmlns:a16="http://schemas.microsoft.com/office/drawing/2014/main" id="{2C1C3C13-E064-4E18-986D-1A53C2735A7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73275" y="954088"/>
                    <a:ext cx="22225" cy="11112"/>
                  </a:xfrm>
                  <a:custGeom>
                    <a:avLst/>
                    <a:gdLst>
                      <a:gd name="T0" fmla="*/ 31 w 62"/>
                      <a:gd name="T1" fmla="*/ 31 h 32"/>
                      <a:gd name="T2" fmla="*/ 31 w 62"/>
                      <a:gd name="T3" fmla="*/ 31 h 32"/>
                      <a:gd name="T4" fmla="*/ 31 w 62"/>
                      <a:gd name="T5" fmla="*/ 31 h 32"/>
                      <a:gd name="T6" fmla="*/ 31 w 62"/>
                      <a:gd name="T7" fmla="*/ 31 h 32"/>
                      <a:gd name="T8" fmla="*/ 61 w 62"/>
                      <a:gd name="T9" fmla="*/ 0 h 32"/>
                      <a:gd name="T10" fmla="*/ 0 w 62"/>
                      <a:gd name="T11" fmla="*/ 0 h 32"/>
                      <a:gd name="T12" fmla="*/ 31 w 62"/>
                      <a:gd name="T13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2" h="32">
                        <a:moveTo>
                          <a:pt x="31" y="31"/>
                        </a:move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31"/>
                          <a:pt x="31" y="0"/>
                          <a:pt x="61" y="0"/>
                        </a:cubicBezTo>
                        <a:cubicBezTo>
                          <a:pt x="31" y="0"/>
                          <a:pt x="31" y="0"/>
                          <a:pt x="0" y="0"/>
                        </a:cubicBezTo>
                        <a:lnTo>
                          <a:pt x="31" y="3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4" name="Freeform 208">
                    <a:extLst>
                      <a:ext uri="{FF2B5EF4-FFF2-40B4-BE49-F238E27FC236}">
                        <a16:creationId xmlns:a16="http://schemas.microsoft.com/office/drawing/2014/main" id="{56397B34-ACEF-48D1-9068-B921DDF85FD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93875" y="787400"/>
                    <a:ext cx="134938" cy="44450"/>
                  </a:xfrm>
                  <a:custGeom>
                    <a:avLst/>
                    <a:gdLst>
                      <a:gd name="T0" fmla="*/ 0 w 373"/>
                      <a:gd name="T1" fmla="*/ 62 h 125"/>
                      <a:gd name="T2" fmla="*/ 0 w 373"/>
                      <a:gd name="T3" fmla="*/ 62 h 125"/>
                      <a:gd name="T4" fmla="*/ 31 w 373"/>
                      <a:gd name="T5" fmla="*/ 62 h 125"/>
                      <a:gd name="T6" fmla="*/ 62 w 373"/>
                      <a:gd name="T7" fmla="*/ 62 h 125"/>
                      <a:gd name="T8" fmla="*/ 62 w 373"/>
                      <a:gd name="T9" fmla="*/ 62 h 125"/>
                      <a:gd name="T10" fmla="*/ 93 w 373"/>
                      <a:gd name="T11" fmla="*/ 62 h 125"/>
                      <a:gd name="T12" fmla="*/ 124 w 373"/>
                      <a:gd name="T13" fmla="*/ 62 h 125"/>
                      <a:gd name="T14" fmla="*/ 186 w 373"/>
                      <a:gd name="T15" fmla="*/ 62 h 125"/>
                      <a:gd name="T16" fmla="*/ 186 w 373"/>
                      <a:gd name="T17" fmla="*/ 93 h 125"/>
                      <a:gd name="T18" fmla="*/ 248 w 373"/>
                      <a:gd name="T19" fmla="*/ 124 h 125"/>
                      <a:gd name="T20" fmla="*/ 279 w 373"/>
                      <a:gd name="T21" fmla="*/ 124 h 125"/>
                      <a:gd name="T22" fmla="*/ 279 w 373"/>
                      <a:gd name="T23" fmla="*/ 124 h 125"/>
                      <a:gd name="T24" fmla="*/ 310 w 373"/>
                      <a:gd name="T25" fmla="*/ 124 h 125"/>
                      <a:gd name="T26" fmla="*/ 341 w 373"/>
                      <a:gd name="T27" fmla="*/ 124 h 125"/>
                      <a:gd name="T28" fmla="*/ 372 w 373"/>
                      <a:gd name="T29" fmla="*/ 93 h 125"/>
                      <a:gd name="T30" fmla="*/ 372 w 373"/>
                      <a:gd name="T31" fmla="*/ 93 h 125"/>
                      <a:gd name="T32" fmla="*/ 372 w 373"/>
                      <a:gd name="T33" fmla="*/ 93 h 125"/>
                      <a:gd name="T34" fmla="*/ 372 w 373"/>
                      <a:gd name="T35" fmla="*/ 93 h 125"/>
                      <a:gd name="T36" fmla="*/ 341 w 373"/>
                      <a:gd name="T37" fmla="*/ 93 h 125"/>
                      <a:gd name="T38" fmla="*/ 310 w 373"/>
                      <a:gd name="T39" fmla="*/ 62 h 125"/>
                      <a:gd name="T40" fmla="*/ 310 w 373"/>
                      <a:gd name="T41" fmla="*/ 62 h 125"/>
                      <a:gd name="T42" fmla="*/ 279 w 373"/>
                      <a:gd name="T43" fmla="*/ 62 h 125"/>
                      <a:gd name="T44" fmla="*/ 279 w 373"/>
                      <a:gd name="T45" fmla="*/ 62 h 125"/>
                      <a:gd name="T46" fmla="*/ 248 w 373"/>
                      <a:gd name="T47" fmla="*/ 31 h 125"/>
                      <a:gd name="T48" fmla="*/ 248 w 373"/>
                      <a:gd name="T49" fmla="*/ 31 h 125"/>
                      <a:gd name="T50" fmla="*/ 217 w 373"/>
                      <a:gd name="T51" fmla="*/ 31 h 125"/>
                      <a:gd name="T52" fmla="*/ 186 w 373"/>
                      <a:gd name="T53" fmla="*/ 31 h 125"/>
                      <a:gd name="T54" fmla="*/ 155 w 373"/>
                      <a:gd name="T55" fmla="*/ 31 h 125"/>
                      <a:gd name="T56" fmla="*/ 124 w 373"/>
                      <a:gd name="T57" fmla="*/ 0 h 125"/>
                      <a:gd name="T58" fmla="*/ 93 w 373"/>
                      <a:gd name="T59" fmla="*/ 0 h 125"/>
                      <a:gd name="T60" fmla="*/ 93 w 373"/>
                      <a:gd name="T61" fmla="*/ 0 h 125"/>
                      <a:gd name="T62" fmla="*/ 62 w 373"/>
                      <a:gd name="T63" fmla="*/ 0 h 125"/>
                      <a:gd name="T64" fmla="*/ 31 w 373"/>
                      <a:gd name="T65" fmla="*/ 0 h 125"/>
                      <a:gd name="T66" fmla="*/ 0 w 373"/>
                      <a:gd name="T67" fmla="*/ 0 h 125"/>
                      <a:gd name="T68" fmla="*/ 0 w 373"/>
                      <a:gd name="T69" fmla="*/ 0 h 125"/>
                      <a:gd name="T70" fmla="*/ 0 w 373"/>
                      <a:gd name="T71" fmla="*/ 31 h 125"/>
                      <a:gd name="T72" fmla="*/ 0 w 373"/>
                      <a:gd name="T73" fmla="*/ 62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373" h="125">
                        <a:moveTo>
                          <a:pt x="0" y="62"/>
                        </a:moveTo>
                        <a:lnTo>
                          <a:pt x="0" y="62"/>
                        </a:lnTo>
                        <a:cubicBezTo>
                          <a:pt x="0" y="62"/>
                          <a:pt x="0" y="62"/>
                          <a:pt x="31" y="62"/>
                        </a:cubicBezTo>
                        <a:cubicBezTo>
                          <a:pt x="31" y="62"/>
                          <a:pt x="31" y="62"/>
                          <a:pt x="62" y="62"/>
                        </a:cubicBezTo>
                        <a:lnTo>
                          <a:pt x="62" y="62"/>
                        </a:lnTo>
                        <a:lnTo>
                          <a:pt x="93" y="62"/>
                        </a:lnTo>
                        <a:cubicBezTo>
                          <a:pt x="93" y="62"/>
                          <a:pt x="93" y="62"/>
                          <a:pt x="124" y="62"/>
                        </a:cubicBezTo>
                        <a:cubicBezTo>
                          <a:pt x="155" y="62"/>
                          <a:pt x="155" y="62"/>
                          <a:pt x="186" y="62"/>
                        </a:cubicBezTo>
                        <a:lnTo>
                          <a:pt x="186" y="93"/>
                        </a:lnTo>
                        <a:cubicBezTo>
                          <a:pt x="248" y="124"/>
                          <a:pt x="248" y="124"/>
                          <a:pt x="248" y="124"/>
                        </a:cubicBezTo>
                        <a:cubicBezTo>
                          <a:pt x="248" y="124"/>
                          <a:pt x="248" y="124"/>
                          <a:pt x="279" y="124"/>
                        </a:cubicBezTo>
                        <a:lnTo>
                          <a:pt x="279" y="124"/>
                        </a:lnTo>
                        <a:lnTo>
                          <a:pt x="310" y="124"/>
                        </a:lnTo>
                        <a:cubicBezTo>
                          <a:pt x="341" y="124"/>
                          <a:pt x="341" y="124"/>
                          <a:pt x="341" y="124"/>
                        </a:cubicBezTo>
                        <a:cubicBezTo>
                          <a:pt x="372" y="124"/>
                          <a:pt x="372" y="93"/>
                          <a:pt x="372" y="93"/>
                        </a:cubicBezTo>
                        <a:lnTo>
                          <a:pt x="372" y="93"/>
                        </a:lnTo>
                        <a:lnTo>
                          <a:pt x="372" y="93"/>
                        </a:lnTo>
                        <a:lnTo>
                          <a:pt x="372" y="93"/>
                        </a:lnTo>
                        <a:cubicBezTo>
                          <a:pt x="341" y="93"/>
                          <a:pt x="341" y="93"/>
                          <a:pt x="341" y="93"/>
                        </a:cubicBezTo>
                        <a:cubicBezTo>
                          <a:pt x="310" y="93"/>
                          <a:pt x="310" y="62"/>
                          <a:pt x="310" y="62"/>
                        </a:cubicBezTo>
                        <a:lnTo>
                          <a:pt x="310" y="62"/>
                        </a:lnTo>
                        <a:cubicBezTo>
                          <a:pt x="310" y="62"/>
                          <a:pt x="310" y="62"/>
                          <a:pt x="279" y="62"/>
                        </a:cubicBezTo>
                        <a:lnTo>
                          <a:pt x="279" y="62"/>
                        </a:lnTo>
                        <a:cubicBezTo>
                          <a:pt x="248" y="31"/>
                          <a:pt x="248" y="31"/>
                          <a:pt x="248" y="31"/>
                        </a:cubicBezTo>
                        <a:lnTo>
                          <a:pt x="248" y="31"/>
                        </a:lnTo>
                        <a:cubicBezTo>
                          <a:pt x="217" y="31"/>
                          <a:pt x="217" y="31"/>
                          <a:pt x="217" y="31"/>
                        </a:cubicBezTo>
                        <a:cubicBezTo>
                          <a:pt x="186" y="31"/>
                          <a:pt x="186" y="31"/>
                          <a:pt x="186" y="31"/>
                        </a:cubicBezTo>
                        <a:lnTo>
                          <a:pt x="155" y="31"/>
                        </a:lnTo>
                        <a:cubicBezTo>
                          <a:pt x="124" y="31"/>
                          <a:pt x="124" y="0"/>
                          <a:pt x="124" y="0"/>
                        </a:cubicBezTo>
                        <a:cubicBezTo>
                          <a:pt x="124" y="0"/>
                          <a:pt x="124" y="0"/>
                          <a:pt x="93" y="0"/>
                        </a:cubicBezTo>
                        <a:lnTo>
                          <a:pt x="93" y="0"/>
                        </a:ln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31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31"/>
                        </a:lnTo>
                        <a:lnTo>
                          <a:pt x="0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5" name="Freeform 209">
                    <a:extLst>
                      <a:ext uri="{FF2B5EF4-FFF2-40B4-BE49-F238E27FC236}">
                        <a16:creationId xmlns:a16="http://schemas.microsoft.com/office/drawing/2014/main" id="{24359BEE-D54D-441F-9854-DF4893B02CD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827213" y="831850"/>
                    <a:ext cx="44450" cy="11113"/>
                  </a:xfrm>
                  <a:custGeom>
                    <a:avLst/>
                    <a:gdLst>
                      <a:gd name="T0" fmla="*/ 62 w 125"/>
                      <a:gd name="T1" fmla="*/ 0 h 32"/>
                      <a:gd name="T2" fmla="*/ 62 w 125"/>
                      <a:gd name="T3" fmla="*/ 0 h 32"/>
                      <a:gd name="T4" fmla="*/ 62 w 125"/>
                      <a:gd name="T5" fmla="*/ 0 h 32"/>
                      <a:gd name="T6" fmla="*/ 0 w 125"/>
                      <a:gd name="T7" fmla="*/ 0 h 32"/>
                      <a:gd name="T8" fmla="*/ 0 w 125"/>
                      <a:gd name="T9" fmla="*/ 0 h 32"/>
                      <a:gd name="T10" fmla="*/ 0 w 125"/>
                      <a:gd name="T11" fmla="*/ 31 h 32"/>
                      <a:gd name="T12" fmla="*/ 31 w 125"/>
                      <a:gd name="T13" fmla="*/ 31 h 32"/>
                      <a:gd name="T14" fmla="*/ 62 w 125"/>
                      <a:gd name="T15" fmla="*/ 31 h 32"/>
                      <a:gd name="T16" fmla="*/ 93 w 125"/>
                      <a:gd name="T17" fmla="*/ 31 h 32"/>
                      <a:gd name="T18" fmla="*/ 124 w 125"/>
                      <a:gd name="T19" fmla="*/ 31 h 32"/>
                      <a:gd name="T20" fmla="*/ 93 w 125"/>
                      <a:gd name="T21" fmla="*/ 0 h 32"/>
                      <a:gd name="T22" fmla="*/ 62 w 125"/>
                      <a:gd name="T2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25" h="32">
                        <a:moveTo>
                          <a:pt x="62" y="0"/>
                        </a:move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0"/>
                          <a:pt x="31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31"/>
                        </a:lnTo>
                        <a:lnTo>
                          <a:pt x="31" y="31"/>
                        </a:lnTo>
                        <a:lnTo>
                          <a:pt x="62" y="31"/>
                        </a:lnTo>
                        <a:lnTo>
                          <a:pt x="93" y="31"/>
                        </a:lnTo>
                        <a:cubicBezTo>
                          <a:pt x="93" y="31"/>
                          <a:pt x="93" y="31"/>
                          <a:pt x="124" y="31"/>
                        </a:cubicBezTo>
                        <a:cubicBezTo>
                          <a:pt x="93" y="0"/>
                          <a:pt x="93" y="0"/>
                          <a:pt x="93" y="0"/>
                        </a:cubicBezTo>
                        <a:cubicBezTo>
                          <a:pt x="93" y="0"/>
                          <a:pt x="93" y="0"/>
                          <a:pt x="6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6" name="Freeform 210">
                    <a:extLst>
                      <a:ext uri="{FF2B5EF4-FFF2-40B4-BE49-F238E27FC236}">
                        <a16:creationId xmlns:a16="http://schemas.microsoft.com/office/drawing/2014/main" id="{0324EC89-7A8E-4B80-9EE8-AF34508B3B7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17725" y="1155700"/>
                    <a:ext cx="33338" cy="1588"/>
                  </a:xfrm>
                  <a:custGeom>
                    <a:avLst/>
                    <a:gdLst>
                      <a:gd name="T0" fmla="*/ 31 w 94"/>
                      <a:gd name="T1" fmla="*/ 0 h 1"/>
                      <a:gd name="T2" fmla="*/ 31 w 94"/>
                      <a:gd name="T3" fmla="*/ 0 h 1"/>
                      <a:gd name="T4" fmla="*/ 0 w 94"/>
                      <a:gd name="T5" fmla="*/ 0 h 1"/>
                      <a:gd name="T6" fmla="*/ 31 w 94"/>
                      <a:gd name="T7" fmla="*/ 0 h 1"/>
                      <a:gd name="T8" fmla="*/ 31 w 94"/>
                      <a:gd name="T9" fmla="*/ 0 h 1"/>
                      <a:gd name="T10" fmla="*/ 62 w 94"/>
                      <a:gd name="T11" fmla="*/ 0 h 1"/>
                      <a:gd name="T12" fmla="*/ 93 w 94"/>
                      <a:gd name="T13" fmla="*/ 0 h 1"/>
                      <a:gd name="T14" fmla="*/ 93 w 94"/>
                      <a:gd name="T15" fmla="*/ 0 h 1"/>
                      <a:gd name="T16" fmla="*/ 93 w 94"/>
                      <a:gd name="T17" fmla="*/ 0 h 1"/>
                      <a:gd name="T18" fmla="*/ 93 w 94"/>
                      <a:gd name="T19" fmla="*/ 0 h 1"/>
                      <a:gd name="T20" fmla="*/ 31 w 94"/>
                      <a:gd name="T21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4" h="1">
                        <a:moveTo>
                          <a:pt x="31" y="0"/>
                        </a:moveTo>
                        <a:lnTo>
                          <a:pt x="31" y="0"/>
                        </a:lnTo>
                        <a:lnTo>
                          <a:pt x="0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62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31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7" name="Freeform 211">
                    <a:extLst>
                      <a:ext uri="{FF2B5EF4-FFF2-40B4-BE49-F238E27FC236}">
                        <a16:creationId xmlns:a16="http://schemas.microsoft.com/office/drawing/2014/main" id="{6235833C-4CAD-4286-A8F4-A0494250322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28825" y="2449513"/>
                    <a:ext cx="22225" cy="11112"/>
                  </a:xfrm>
                  <a:custGeom>
                    <a:avLst/>
                    <a:gdLst>
                      <a:gd name="T0" fmla="*/ 31 w 63"/>
                      <a:gd name="T1" fmla="*/ 30 h 31"/>
                      <a:gd name="T2" fmla="*/ 31 w 63"/>
                      <a:gd name="T3" fmla="*/ 30 h 31"/>
                      <a:gd name="T4" fmla="*/ 31 w 63"/>
                      <a:gd name="T5" fmla="*/ 30 h 31"/>
                      <a:gd name="T6" fmla="*/ 31 w 63"/>
                      <a:gd name="T7" fmla="*/ 30 h 31"/>
                      <a:gd name="T8" fmla="*/ 62 w 63"/>
                      <a:gd name="T9" fmla="*/ 30 h 31"/>
                      <a:gd name="T10" fmla="*/ 62 w 63"/>
                      <a:gd name="T11" fmla="*/ 30 h 31"/>
                      <a:gd name="T12" fmla="*/ 62 w 63"/>
                      <a:gd name="T13" fmla="*/ 30 h 31"/>
                      <a:gd name="T14" fmla="*/ 62 w 63"/>
                      <a:gd name="T15" fmla="*/ 30 h 31"/>
                      <a:gd name="T16" fmla="*/ 62 w 63"/>
                      <a:gd name="T17" fmla="*/ 30 h 31"/>
                      <a:gd name="T18" fmla="*/ 31 w 63"/>
                      <a:gd name="T19" fmla="*/ 0 h 31"/>
                      <a:gd name="T20" fmla="*/ 31 w 63"/>
                      <a:gd name="T21" fmla="*/ 0 h 31"/>
                      <a:gd name="T22" fmla="*/ 31 w 63"/>
                      <a:gd name="T23" fmla="*/ 0 h 31"/>
                      <a:gd name="T24" fmla="*/ 0 w 63"/>
                      <a:gd name="T25" fmla="*/ 0 h 31"/>
                      <a:gd name="T26" fmla="*/ 0 w 63"/>
                      <a:gd name="T27" fmla="*/ 0 h 31"/>
                      <a:gd name="T28" fmla="*/ 0 w 63"/>
                      <a:gd name="T29" fmla="*/ 0 h 31"/>
                      <a:gd name="T30" fmla="*/ 0 w 63"/>
                      <a:gd name="T31" fmla="*/ 30 h 31"/>
                      <a:gd name="T32" fmla="*/ 31 w 63"/>
                      <a:gd name="T33" fmla="*/ 30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63" h="31">
                        <a:moveTo>
                          <a:pt x="31" y="30"/>
                        </a:moveTo>
                        <a:lnTo>
                          <a:pt x="31" y="30"/>
                        </a:lnTo>
                        <a:lnTo>
                          <a:pt x="31" y="30"/>
                        </a:lnTo>
                        <a:lnTo>
                          <a:pt x="31" y="30"/>
                        </a:lnTo>
                        <a:cubicBezTo>
                          <a:pt x="62" y="30"/>
                          <a:pt x="62" y="30"/>
                          <a:pt x="62" y="30"/>
                        </a:cubicBezTo>
                        <a:lnTo>
                          <a:pt x="62" y="30"/>
                        </a:lnTo>
                        <a:lnTo>
                          <a:pt x="62" y="30"/>
                        </a:lnTo>
                        <a:lnTo>
                          <a:pt x="62" y="30"/>
                        </a:lnTo>
                        <a:lnTo>
                          <a:pt x="62" y="30"/>
                        </a:lnTo>
                        <a:cubicBezTo>
                          <a:pt x="62" y="30"/>
                          <a:pt x="62" y="30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0"/>
                          <a:pt x="0" y="0"/>
                          <a:pt x="0" y="30"/>
                        </a:cubicBezTo>
                        <a:lnTo>
                          <a:pt x="31" y="3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8" name="Freeform 212">
                    <a:extLst>
                      <a:ext uri="{FF2B5EF4-FFF2-40B4-BE49-F238E27FC236}">
                        <a16:creationId xmlns:a16="http://schemas.microsoft.com/office/drawing/2014/main" id="{60D45C57-6977-4B17-898C-FEFFB816CB5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62150" y="2405063"/>
                    <a:ext cx="44450" cy="44450"/>
                  </a:xfrm>
                  <a:custGeom>
                    <a:avLst/>
                    <a:gdLst>
                      <a:gd name="T0" fmla="*/ 93 w 125"/>
                      <a:gd name="T1" fmla="*/ 30 h 125"/>
                      <a:gd name="T2" fmla="*/ 93 w 125"/>
                      <a:gd name="T3" fmla="*/ 30 h 125"/>
                      <a:gd name="T4" fmla="*/ 62 w 125"/>
                      <a:gd name="T5" fmla="*/ 30 h 125"/>
                      <a:gd name="T6" fmla="*/ 62 w 125"/>
                      <a:gd name="T7" fmla="*/ 0 h 125"/>
                      <a:gd name="T8" fmla="*/ 31 w 125"/>
                      <a:gd name="T9" fmla="*/ 0 h 125"/>
                      <a:gd name="T10" fmla="*/ 31 w 125"/>
                      <a:gd name="T11" fmla="*/ 0 h 125"/>
                      <a:gd name="T12" fmla="*/ 0 w 125"/>
                      <a:gd name="T13" fmla="*/ 0 h 125"/>
                      <a:gd name="T14" fmla="*/ 0 w 125"/>
                      <a:gd name="T15" fmla="*/ 0 h 125"/>
                      <a:gd name="T16" fmla="*/ 31 w 125"/>
                      <a:gd name="T17" fmla="*/ 30 h 125"/>
                      <a:gd name="T18" fmla="*/ 93 w 125"/>
                      <a:gd name="T19" fmla="*/ 61 h 125"/>
                      <a:gd name="T20" fmla="*/ 93 w 125"/>
                      <a:gd name="T21" fmla="*/ 61 h 125"/>
                      <a:gd name="T22" fmla="*/ 93 w 125"/>
                      <a:gd name="T23" fmla="*/ 61 h 125"/>
                      <a:gd name="T24" fmla="*/ 124 w 125"/>
                      <a:gd name="T25" fmla="*/ 92 h 125"/>
                      <a:gd name="T26" fmla="*/ 124 w 125"/>
                      <a:gd name="T27" fmla="*/ 124 h 125"/>
                      <a:gd name="T28" fmla="*/ 124 w 125"/>
                      <a:gd name="T29" fmla="*/ 124 h 125"/>
                      <a:gd name="T30" fmla="*/ 124 w 125"/>
                      <a:gd name="T31" fmla="*/ 92 h 125"/>
                      <a:gd name="T32" fmla="*/ 124 w 125"/>
                      <a:gd name="T33" fmla="*/ 92 h 125"/>
                      <a:gd name="T34" fmla="*/ 124 w 125"/>
                      <a:gd name="T35" fmla="*/ 61 h 125"/>
                      <a:gd name="T36" fmla="*/ 124 w 125"/>
                      <a:gd name="T37" fmla="*/ 61 h 125"/>
                      <a:gd name="T38" fmla="*/ 124 w 125"/>
                      <a:gd name="T39" fmla="*/ 61 h 125"/>
                      <a:gd name="T40" fmla="*/ 124 w 125"/>
                      <a:gd name="T41" fmla="*/ 61 h 125"/>
                      <a:gd name="T42" fmla="*/ 93 w 125"/>
                      <a:gd name="T43" fmla="*/ 3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25" h="125">
                        <a:moveTo>
                          <a:pt x="93" y="30"/>
                        </a:moveTo>
                        <a:lnTo>
                          <a:pt x="93" y="30"/>
                        </a:lnTo>
                        <a:cubicBezTo>
                          <a:pt x="93" y="30"/>
                          <a:pt x="93" y="30"/>
                          <a:pt x="62" y="30"/>
                        </a:cubicBezTo>
                        <a:lnTo>
                          <a:pt x="62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0" y="0"/>
                        </a:cubicBezTo>
                        <a:lnTo>
                          <a:pt x="0" y="0"/>
                        </a:lnTo>
                        <a:lnTo>
                          <a:pt x="31" y="30"/>
                        </a:lnTo>
                        <a:cubicBezTo>
                          <a:pt x="31" y="30"/>
                          <a:pt x="62" y="61"/>
                          <a:pt x="93" y="61"/>
                        </a:cubicBezTo>
                        <a:lnTo>
                          <a:pt x="93" y="61"/>
                        </a:lnTo>
                        <a:lnTo>
                          <a:pt x="93" y="61"/>
                        </a:lnTo>
                        <a:lnTo>
                          <a:pt x="124" y="92"/>
                        </a:lnTo>
                        <a:cubicBezTo>
                          <a:pt x="124" y="124"/>
                          <a:pt x="124" y="124"/>
                          <a:pt x="124" y="124"/>
                        </a:cubicBezTo>
                        <a:lnTo>
                          <a:pt x="124" y="124"/>
                        </a:lnTo>
                        <a:cubicBezTo>
                          <a:pt x="124" y="92"/>
                          <a:pt x="124" y="92"/>
                          <a:pt x="124" y="92"/>
                        </a:cubicBezTo>
                        <a:lnTo>
                          <a:pt x="124" y="92"/>
                        </a:lnTo>
                        <a:cubicBezTo>
                          <a:pt x="124" y="92"/>
                          <a:pt x="124" y="92"/>
                          <a:pt x="124" y="61"/>
                        </a:cubicBez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93" y="3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9" name="Freeform 213">
                    <a:extLst>
                      <a:ext uri="{FF2B5EF4-FFF2-40B4-BE49-F238E27FC236}">
                        <a16:creationId xmlns:a16="http://schemas.microsoft.com/office/drawing/2014/main" id="{215F0334-16F1-488B-AAF5-2791A0B91B4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192213" y="1535113"/>
                    <a:ext cx="1127125" cy="525462"/>
                  </a:xfrm>
                  <a:custGeom>
                    <a:avLst/>
                    <a:gdLst>
                      <a:gd name="T0" fmla="*/ 3099 w 3132"/>
                      <a:gd name="T1" fmla="*/ 154 h 1458"/>
                      <a:gd name="T2" fmla="*/ 3099 w 3132"/>
                      <a:gd name="T3" fmla="*/ 93 h 1458"/>
                      <a:gd name="T4" fmla="*/ 3038 w 3132"/>
                      <a:gd name="T5" fmla="*/ 93 h 1458"/>
                      <a:gd name="T6" fmla="*/ 3007 w 3132"/>
                      <a:gd name="T7" fmla="*/ 154 h 1458"/>
                      <a:gd name="T8" fmla="*/ 2914 w 3132"/>
                      <a:gd name="T9" fmla="*/ 217 h 1458"/>
                      <a:gd name="T10" fmla="*/ 2666 w 3132"/>
                      <a:gd name="T11" fmla="*/ 278 h 1458"/>
                      <a:gd name="T12" fmla="*/ 2510 w 3132"/>
                      <a:gd name="T13" fmla="*/ 371 h 1458"/>
                      <a:gd name="T14" fmla="*/ 2294 w 3132"/>
                      <a:gd name="T15" fmla="*/ 465 h 1458"/>
                      <a:gd name="T16" fmla="*/ 2232 w 3132"/>
                      <a:gd name="T17" fmla="*/ 341 h 1458"/>
                      <a:gd name="T18" fmla="*/ 2201 w 3132"/>
                      <a:gd name="T19" fmla="*/ 186 h 1458"/>
                      <a:gd name="T20" fmla="*/ 2139 w 3132"/>
                      <a:gd name="T21" fmla="*/ 248 h 1458"/>
                      <a:gd name="T22" fmla="*/ 2046 w 3132"/>
                      <a:gd name="T23" fmla="*/ 371 h 1458"/>
                      <a:gd name="T24" fmla="*/ 2077 w 3132"/>
                      <a:gd name="T25" fmla="*/ 154 h 1458"/>
                      <a:gd name="T26" fmla="*/ 1891 w 3132"/>
                      <a:gd name="T27" fmla="*/ 186 h 1458"/>
                      <a:gd name="T28" fmla="*/ 1798 w 3132"/>
                      <a:gd name="T29" fmla="*/ 93 h 1458"/>
                      <a:gd name="T30" fmla="*/ 1829 w 3132"/>
                      <a:gd name="T31" fmla="*/ 62 h 1458"/>
                      <a:gd name="T32" fmla="*/ 1705 w 3132"/>
                      <a:gd name="T33" fmla="*/ 30 h 1458"/>
                      <a:gd name="T34" fmla="*/ 1612 w 3132"/>
                      <a:gd name="T35" fmla="*/ 0 h 1458"/>
                      <a:gd name="T36" fmla="*/ 124 w 3132"/>
                      <a:gd name="T37" fmla="*/ 0 h 1458"/>
                      <a:gd name="T38" fmla="*/ 93 w 3132"/>
                      <a:gd name="T39" fmla="*/ 93 h 1458"/>
                      <a:gd name="T40" fmla="*/ 32 w 3132"/>
                      <a:gd name="T41" fmla="*/ 30 h 1458"/>
                      <a:gd name="T42" fmla="*/ 32 w 3132"/>
                      <a:gd name="T43" fmla="*/ 93 h 1458"/>
                      <a:gd name="T44" fmla="*/ 32 w 3132"/>
                      <a:gd name="T45" fmla="*/ 248 h 1458"/>
                      <a:gd name="T46" fmla="*/ 0 w 3132"/>
                      <a:gd name="T47" fmla="*/ 402 h 1458"/>
                      <a:gd name="T48" fmla="*/ 32 w 3132"/>
                      <a:gd name="T49" fmla="*/ 558 h 1458"/>
                      <a:gd name="T50" fmla="*/ 93 w 3132"/>
                      <a:gd name="T51" fmla="*/ 650 h 1458"/>
                      <a:gd name="T52" fmla="*/ 186 w 3132"/>
                      <a:gd name="T53" fmla="*/ 650 h 1458"/>
                      <a:gd name="T54" fmla="*/ 217 w 3132"/>
                      <a:gd name="T55" fmla="*/ 867 h 1458"/>
                      <a:gd name="T56" fmla="*/ 310 w 3132"/>
                      <a:gd name="T57" fmla="*/ 898 h 1458"/>
                      <a:gd name="T58" fmla="*/ 465 w 3132"/>
                      <a:gd name="T59" fmla="*/ 991 h 1458"/>
                      <a:gd name="T60" fmla="*/ 496 w 3132"/>
                      <a:gd name="T61" fmla="*/ 961 h 1458"/>
                      <a:gd name="T62" fmla="*/ 589 w 3132"/>
                      <a:gd name="T63" fmla="*/ 991 h 1458"/>
                      <a:gd name="T64" fmla="*/ 837 w 3132"/>
                      <a:gd name="T65" fmla="*/ 1085 h 1458"/>
                      <a:gd name="T66" fmla="*/ 930 w 3132"/>
                      <a:gd name="T67" fmla="*/ 1022 h 1458"/>
                      <a:gd name="T68" fmla="*/ 1116 w 3132"/>
                      <a:gd name="T69" fmla="*/ 1178 h 1458"/>
                      <a:gd name="T70" fmla="*/ 1147 w 3132"/>
                      <a:gd name="T71" fmla="*/ 1209 h 1458"/>
                      <a:gd name="T72" fmla="*/ 1271 w 3132"/>
                      <a:gd name="T73" fmla="*/ 1178 h 1458"/>
                      <a:gd name="T74" fmla="*/ 1395 w 3132"/>
                      <a:gd name="T75" fmla="*/ 1363 h 1458"/>
                      <a:gd name="T76" fmla="*/ 1426 w 3132"/>
                      <a:gd name="T77" fmla="*/ 1394 h 1458"/>
                      <a:gd name="T78" fmla="*/ 1519 w 3132"/>
                      <a:gd name="T79" fmla="*/ 1270 h 1458"/>
                      <a:gd name="T80" fmla="*/ 1705 w 3132"/>
                      <a:gd name="T81" fmla="*/ 1178 h 1458"/>
                      <a:gd name="T82" fmla="*/ 2015 w 3132"/>
                      <a:gd name="T83" fmla="*/ 1146 h 1458"/>
                      <a:gd name="T84" fmla="*/ 2108 w 3132"/>
                      <a:gd name="T85" fmla="*/ 1146 h 1458"/>
                      <a:gd name="T86" fmla="*/ 2170 w 3132"/>
                      <a:gd name="T87" fmla="*/ 1178 h 1458"/>
                      <a:gd name="T88" fmla="*/ 2294 w 3132"/>
                      <a:gd name="T89" fmla="*/ 1209 h 1458"/>
                      <a:gd name="T90" fmla="*/ 2325 w 3132"/>
                      <a:gd name="T91" fmla="*/ 1333 h 1458"/>
                      <a:gd name="T92" fmla="*/ 2418 w 3132"/>
                      <a:gd name="T93" fmla="*/ 1457 h 1458"/>
                      <a:gd name="T94" fmla="*/ 2356 w 3132"/>
                      <a:gd name="T95" fmla="*/ 1178 h 1458"/>
                      <a:gd name="T96" fmla="*/ 2510 w 3132"/>
                      <a:gd name="T97" fmla="*/ 930 h 1458"/>
                      <a:gd name="T98" fmla="*/ 2604 w 3132"/>
                      <a:gd name="T99" fmla="*/ 837 h 1458"/>
                      <a:gd name="T100" fmla="*/ 2604 w 3132"/>
                      <a:gd name="T101" fmla="*/ 743 h 1458"/>
                      <a:gd name="T102" fmla="*/ 2573 w 3132"/>
                      <a:gd name="T103" fmla="*/ 619 h 1458"/>
                      <a:gd name="T104" fmla="*/ 2666 w 3132"/>
                      <a:gd name="T105" fmla="*/ 526 h 1458"/>
                      <a:gd name="T106" fmla="*/ 2759 w 3132"/>
                      <a:gd name="T107" fmla="*/ 526 h 1458"/>
                      <a:gd name="T108" fmla="*/ 2759 w 3132"/>
                      <a:gd name="T109" fmla="*/ 465 h 1458"/>
                      <a:gd name="T110" fmla="*/ 2914 w 3132"/>
                      <a:gd name="T111" fmla="*/ 434 h 1458"/>
                      <a:gd name="T112" fmla="*/ 2975 w 3132"/>
                      <a:gd name="T113" fmla="*/ 278 h 1458"/>
                      <a:gd name="T114" fmla="*/ 3069 w 3132"/>
                      <a:gd name="T115" fmla="*/ 217 h 1458"/>
                      <a:gd name="T116" fmla="*/ 3131 w 3132"/>
                      <a:gd name="T117" fmla="*/ 217 h 14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3132" h="1458">
                        <a:moveTo>
                          <a:pt x="3099" y="217"/>
                        </a:moveTo>
                        <a:lnTo>
                          <a:pt x="3099" y="217"/>
                        </a:lnTo>
                        <a:lnTo>
                          <a:pt x="3099" y="186"/>
                        </a:lnTo>
                        <a:cubicBezTo>
                          <a:pt x="3099" y="186"/>
                          <a:pt x="3099" y="186"/>
                          <a:pt x="3099" y="154"/>
                        </a:cubicBezTo>
                        <a:lnTo>
                          <a:pt x="3099" y="154"/>
                        </a:lnTo>
                        <a:lnTo>
                          <a:pt x="3099" y="124"/>
                        </a:lnTo>
                        <a:cubicBezTo>
                          <a:pt x="3099" y="124"/>
                          <a:pt x="3099" y="124"/>
                          <a:pt x="3099" y="93"/>
                        </a:cubicBezTo>
                        <a:lnTo>
                          <a:pt x="3099" y="93"/>
                        </a:lnTo>
                        <a:lnTo>
                          <a:pt x="3099" y="93"/>
                        </a:lnTo>
                        <a:lnTo>
                          <a:pt x="3099" y="93"/>
                        </a:lnTo>
                        <a:lnTo>
                          <a:pt x="3069" y="93"/>
                        </a:lnTo>
                        <a:lnTo>
                          <a:pt x="3069" y="93"/>
                        </a:lnTo>
                        <a:lnTo>
                          <a:pt x="3038" y="93"/>
                        </a:lnTo>
                        <a:lnTo>
                          <a:pt x="3038" y="93"/>
                        </a:lnTo>
                        <a:lnTo>
                          <a:pt x="3038" y="93"/>
                        </a:lnTo>
                        <a:lnTo>
                          <a:pt x="3038" y="93"/>
                        </a:lnTo>
                        <a:cubicBezTo>
                          <a:pt x="3038" y="93"/>
                          <a:pt x="3038" y="124"/>
                          <a:pt x="3007" y="124"/>
                        </a:cubicBezTo>
                        <a:lnTo>
                          <a:pt x="3007" y="124"/>
                        </a:lnTo>
                        <a:lnTo>
                          <a:pt x="3007" y="124"/>
                        </a:lnTo>
                        <a:cubicBezTo>
                          <a:pt x="3007" y="124"/>
                          <a:pt x="3007" y="124"/>
                          <a:pt x="3007" y="154"/>
                        </a:cubicBezTo>
                        <a:lnTo>
                          <a:pt x="3007" y="154"/>
                        </a:lnTo>
                        <a:lnTo>
                          <a:pt x="2975" y="217"/>
                        </a:lnTo>
                        <a:lnTo>
                          <a:pt x="2975" y="217"/>
                        </a:lnTo>
                        <a:cubicBezTo>
                          <a:pt x="2945" y="217"/>
                          <a:pt x="2945" y="217"/>
                          <a:pt x="2945" y="217"/>
                        </a:cubicBezTo>
                        <a:cubicBezTo>
                          <a:pt x="2945" y="217"/>
                          <a:pt x="2945" y="217"/>
                          <a:pt x="2914" y="217"/>
                        </a:cubicBezTo>
                        <a:cubicBezTo>
                          <a:pt x="2914" y="248"/>
                          <a:pt x="2914" y="248"/>
                          <a:pt x="2883" y="248"/>
                        </a:cubicBezTo>
                        <a:lnTo>
                          <a:pt x="2883" y="248"/>
                        </a:lnTo>
                        <a:cubicBezTo>
                          <a:pt x="2851" y="248"/>
                          <a:pt x="2821" y="248"/>
                          <a:pt x="2790" y="248"/>
                        </a:cubicBezTo>
                        <a:cubicBezTo>
                          <a:pt x="2759" y="248"/>
                          <a:pt x="2727" y="248"/>
                          <a:pt x="2727" y="248"/>
                        </a:cubicBezTo>
                        <a:cubicBezTo>
                          <a:pt x="2666" y="278"/>
                          <a:pt x="2666" y="278"/>
                          <a:pt x="2666" y="278"/>
                        </a:cubicBezTo>
                        <a:cubicBezTo>
                          <a:pt x="2666" y="310"/>
                          <a:pt x="2635" y="341"/>
                          <a:pt x="2635" y="341"/>
                        </a:cubicBezTo>
                        <a:cubicBezTo>
                          <a:pt x="2635" y="371"/>
                          <a:pt x="2635" y="371"/>
                          <a:pt x="2604" y="371"/>
                        </a:cubicBezTo>
                        <a:cubicBezTo>
                          <a:pt x="2573" y="371"/>
                          <a:pt x="2573" y="371"/>
                          <a:pt x="2573" y="371"/>
                        </a:cubicBezTo>
                        <a:cubicBezTo>
                          <a:pt x="2542" y="371"/>
                          <a:pt x="2542" y="371"/>
                          <a:pt x="2542" y="371"/>
                        </a:cubicBezTo>
                        <a:cubicBezTo>
                          <a:pt x="2542" y="371"/>
                          <a:pt x="2542" y="371"/>
                          <a:pt x="2510" y="371"/>
                        </a:cubicBezTo>
                        <a:cubicBezTo>
                          <a:pt x="2510" y="402"/>
                          <a:pt x="2510" y="402"/>
                          <a:pt x="2480" y="434"/>
                        </a:cubicBezTo>
                        <a:cubicBezTo>
                          <a:pt x="2449" y="434"/>
                          <a:pt x="2325" y="495"/>
                          <a:pt x="2325" y="495"/>
                        </a:cubicBezTo>
                        <a:lnTo>
                          <a:pt x="2325" y="495"/>
                        </a:lnTo>
                        <a:cubicBezTo>
                          <a:pt x="2294" y="495"/>
                          <a:pt x="2294" y="465"/>
                          <a:pt x="2294" y="465"/>
                        </a:cubicBezTo>
                        <a:lnTo>
                          <a:pt x="2294" y="465"/>
                        </a:lnTo>
                        <a:cubicBezTo>
                          <a:pt x="2263" y="465"/>
                          <a:pt x="2232" y="402"/>
                          <a:pt x="2232" y="402"/>
                        </a:cubicBezTo>
                        <a:cubicBezTo>
                          <a:pt x="2232" y="371"/>
                          <a:pt x="2232" y="371"/>
                          <a:pt x="2232" y="371"/>
                        </a:cubicBezTo>
                        <a:lnTo>
                          <a:pt x="2232" y="371"/>
                        </a:lnTo>
                        <a:lnTo>
                          <a:pt x="2263" y="341"/>
                        </a:lnTo>
                        <a:cubicBezTo>
                          <a:pt x="2263" y="341"/>
                          <a:pt x="2263" y="341"/>
                          <a:pt x="2232" y="341"/>
                        </a:cubicBezTo>
                        <a:lnTo>
                          <a:pt x="2232" y="341"/>
                        </a:lnTo>
                        <a:cubicBezTo>
                          <a:pt x="2201" y="310"/>
                          <a:pt x="2232" y="278"/>
                          <a:pt x="2232" y="278"/>
                        </a:cubicBezTo>
                        <a:cubicBezTo>
                          <a:pt x="2232" y="278"/>
                          <a:pt x="2232" y="278"/>
                          <a:pt x="2232" y="248"/>
                        </a:cubicBezTo>
                        <a:cubicBezTo>
                          <a:pt x="2232" y="248"/>
                          <a:pt x="2232" y="248"/>
                          <a:pt x="2232" y="217"/>
                        </a:cubicBezTo>
                        <a:cubicBezTo>
                          <a:pt x="2201" y="217"/>
                          <a:pt x="2201" y="217"/>
                          <a:pt x="2201" y="186"/>
                        </a:cubicBezTo>
                        <a:lnTo>
                          <a:pt x="2201" y="186"/>
                        </a:lnTo>
                        <a:cubicBezTo>
                          <a:pt x="2170" y="186"/>
                          <a:pt x="2170" y="217"/>
                          <a:pt x="2170" y="217"/>
                        </a:cubicBezTo>
                        <a:lnTo>
                          <a:pt x="2170" y="248"/>
                        </a:lnTo>
                        <a:cubicBezTo>
                          <a:pt x="2139" y="248"/>
                          <a:pt x="2139" y="248"/>
                          <a:pt x="2139" y="248"/>
                        </a:cubicBezTo>
                        <a:lnTo>
                          <a:pt x="2139" y="248"/>
                        </a:lnTo>
                        <a:lnTo>
                          <a:pt x="2139" y="278"/>
                        </a:lnTo>
                        <a:lnTo>
                          <a:pt x="2139" y="310"/>
                        </a:lnTo>
                        <a:cubicBezTo>
                          <a:pt x="2108" y="310"/>
                          <a:pt x="2108" y="310"/>
                          <a:pt x="2108" y="341"/>
                        </a:cubicBezTo>
                        <a:lnTo>
                          <a:pt x="2077" y="341"/>
                        </a:lnTo>
                        <a:cubicBezTo>
                          <a:pt x="2077" y="371"/>
                          <a:pt x="2046" y="371"/>
                          <a:pt x="2046" y="371"/>
                        </a:cubicBezTo>
                        <a:lnTo>
                          <a:pt x="2046" y="371"/>
                        </a:lnTo>
                        <a:cubicBezTo>
                          <a:pt x="2015" y="341"/>
                          <a:pt x="2015" y="341"/>
                          <a:pt x="2015" y="341"/>
                        </a:cubicBezTo>
                        <a:cubicBezTo>
                          <a:pt x="2015" y="217"/>
                          <a:pt x="2015" y="217"/>
                          <a:pt x="2015" y="217"/>
                        </a:cubicBezTo>
                        <a:cubicBezTo>
                          <a:pt x="2108" y="154"/>
                          <a:pt x="2108" y="154"/>
                          <a:pt x="2108" y="154"/>
                        </a:cubicBezTo>
                        <a:cubicBezTo>
                          <a:pt x="2077" y="154"/>
                          <a:pt x="2077" y="154"/>
                          <a:pt x="2077" y="154"/>
                        </a:cubicBezTo>
                        <a:cubicBezTo>
                          <a:pt x="2046" y="154"/>
                          <a:pt x="2046" y="154"/>
                          <a:pt x="2046" y="154"/>
                        </a:cubicBezTo>
                        <a:cubicBezTo>
                          <a:pt x="2015" y="124"/>
                          <a:pt x="2015" y="124"/>
                          <a:pt x="2015" y="124"/>
                        </a:cubicBezTo>
                        <a:lnTo>
                          <a:pt x="1984" y="124"/>
                        </a:lnTo>
                        <a:lnTo>
                          <a:pt x="1922" y="154"/>
                        </a:lnTo>
                        <a:cubicBezTo>
                          <a:pt x="1922" y="186"/>
                          <a:pt x="1891" y="186"/>
                          <a:pt x="1891" y="186"/>
                        </a:cubicBezTo>
                        <a:cubicBezTo>
                          <a:pt x="1891" y="186"/>
                          <a:pt x="1891" y="186"/>
                          <a:pt x="1860" y="186"/>
                        </a:cubicBezTo>
                        <a:cubicBezTo>
                          <a:pt x="1860" y="154"/>
                          <a:pt x="1860" y="154"/>
                          <a:pt x="1860" y="154"/>
                        </a:cubicBezTo>
                        <a:cubicBezTo>
                          <a:pt x="1829" y="154"/>
                          <a:pt x="1798" y="154"/>
                          <a:pt x="1798" y="154"/>
                        </a:cubicBezTo>
                        <a:cubicBezTo>
                          <a:pt x="1736" y="124"/>
                          <a:pt x="1736" y="124"/>
                          <a:pt x="1736" y="124"/>
                        </a:cubicBezTo>
                        <a:cubicBezTo>
                          <a:pt x="1798" y="93"/>
                          <a:pt x="1798" y="93"/>
                          <a:pt x="1798" y="93"/>
                        </a:cubicBezTo>
                        <a:cubicBezTo>
                          <a:pt x="1798" y="93"/>
                          <a:pt x="1829" y="62"/>
                          <a:pt x="1860" y="62"/>
                        </a:cubicBezTo>
                        <a:cubicBezTo>
                          <a:pt x="1860" y="62"/>
                          <a:pt x="1860" y="30"/>
                          <a:pt x="1829" y="30"/>
                        </a:cubicBezTo>
                        <a:lnTo>
                          <a:pt x="1829" y="62"/>
                        </a:lnTo>
                        <a:lnTo>
                          <a:pt x="1829" y="62"/>
                        </a:lnTo>
                        <a:lnTo>
                          <a:pt x="1829" y="62"/>
                        </a:lnTo>
                        <a:cubicBezTo>
                          <a:pt x="1798" y="62"/>
                          <a:pt x="1798" y="30"/>
                          <a:pt x="1798" y="30"/>
                        </a:cubicBezTo>
                        <a:cubicBezTo>
                          <a:pt x="1767" y="30"/>
                          <a:pt x="1736" y="0"/>
                          <a:pt x="1736" y="0"/>
                        </a:cubicBezTo>
                        <a:lnTo>
                          <a:pt x="1736" y="0"/>
                        </a:lnTo>
                        <a:cubicBezTo>
                          <a:pt x="1705" y="0"/>
                          <a:pt x="1705" y="30"/>
                          <a:pt x="1705" y="30"/>
                        </a:cubicBezTo>
                        <a:lnTo>
                          <a:pt x="1705" y="30"/>
                        </a:lnTo>
                        <a:cubicBezTo>
                          <a:pt x="1705" y="30"/>
                          <a:pt x="1705" y="30"/>
                          <a:pt x="1674" y="30"/>
                        </a:cubicBezTo>
                        <a:lnTo>
                          <a:pt x="1674" y="30"/>
                        </a:lnTo>
                        <a:cubicBezTo>
                          <a:pt x="1674" y="30"/>
                          <a:pt x="1643" y="0"/>
                          <a:pt x="1612" y="0"/>
                        </a:cubicBezTo>
                        <a:lnTo>
                          <a:pt x="1612" y="0"/>
                        </a:lnTo>
                        <a:lnTo>
                          <a:pt x="1612" y="0"/>
                        </a:lnTo>
                        <a:lnTo>
                          <a:pt x="1612" y="0"/>
                        </a:lnTo>
                        <a:lnTo>
                          <a:pt x="1612" y="0"/>
                        </a:lnTo>
                        <a:cubicBezTo>
                          <a:pt x="1612" y="0"/>
                          <a:pt x="1612" y="0"/>
                          <a:pt x="1581" y="0"/>
                        </a:cubicBezTo>
                        <a:cubicBezTo>
                          <a:pt x="124" y="0"/>
                          <a:pt x="124" y="0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124" y="0"/>
                          <a:pt x="124" y="0"/>
                          <a:pt x="124" y="30"/>
                        </a:cubicBezTo>
                        <a:lnTo>
                          <a:pt x="124" y="62"/>
                        </a:lnTo>
                        <a:lnTo>
                          <a:pt x="124" y="62"/>
                        </a:lnTo>
                        <a:cubicBezTo>
                          <a:pt x="124" y="93"/>
                          <a:pt x="124" y="93"/>
                          <a:pt x="93" y="93"/>
                        </a:cubicBez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cubicBezTo>
                          <a:pt x="62" y="93"/>
                          <a:pt x="62" y="93"/>
                          <a:pt x="62" y="62"/>
                        </a:cubicBezTo>
                        <a:lnTo>
                          <a:pt x="62" y="62"/>
                        </a:lnTo>
                        <a:cubicBezTo>
                          <a:pt x="32" y="62"/>
                          <a:pt x="32" y="30"/>
                          <a:pt x="32" y="30"/>
                        </a:cubicBezTo>
                        <a:lnTo>
                          <a:pt x="0" y="30"/>
                        </a:lnTo>
                        <a:lnTo>
                          <a:pt x="0" y="30"/>
                        </a:lnTo>
                        <a:cubicBezTo>
                          <a:pt x="32" y="30"/>
                          <a:pt x="32" y="62"/>
                          <a:pt x="32" y="62"/>
                        </a:cubicBezTo>
                        <a:lnTo>
                          <a:pt x="32" y="62"/>
                        </a:lnTo>
                        <a:cubicBezTo>
                          <a:pt x="32" y="62"/>
                          <a:pt x="32" y="62"/>
                          <a:pt x="32" y="93"/>
                        </a:cubicBezTo>
                        <a:lnTo>
                          <a:pt x="62" y="93"/>
                        </a:lnTo>
                        <a:cubicBezTo>
                          <a:pt x="62" y="124"/>
                          <a:pt x="32" y="124"/>
                          <a:pt x="32" y="124"/>
                        </a:cubicBezTo>
                        <a:lnTo>
                          <a:pt x="32" y="124"/>
                        </a:lnTo>
                        <a:cubicBezTo>
                          <a:pt x="32" y="154"/>
                          <a:pt x="32" y="186"/>
                          <a:pt x="32" y="248"/>
                        </a:cubicBezTo>
                        <a:lnTo>
                          <a:pt x="32" y="248"/>
                        </a:lnTo>
                        <a:cubicBezTo>
                          <a:pt x="32" y="278"/>
                          <a:pt x="32" y="310"/>
                          <a:pt x="32" y="310"/>
                        </a:cubicBezTo>
                        <a:cubicBezTo>
                          <a:pt x="0" y="341"/>
                          <a:pt x="0" y="341"/>
                          <a:pt x="0" y="371"/>
                        </a:cubicBezTo>
                        <a:lnTo>
                          <a:pt x="0" y="371"/>
                        </a:lnTo>
                        <a:lnTo>
                          <a:pt x="0" y="371"/>
                        </a:lnTo>
                        <a:lnTo>
                          <a:pt x="0" y="402"/>
                        </a:lnTo>
                        <a:cubicBezTo>
                          <a:pt x="32" y="434"/>
                          <a:pt x="32" y="465"/>
                          <a:pt x="32" y="465"/>
                        </a:cubicBezTo>
                        <a:cubicBezTo>
                          <a:pt x="32" y="465"/>
                          <a:pt x="32" y="495"/>
                          <a:pt x="0" y="495"/>
                        </a:cubicBezTo>
                        <a:lnTo>
                          <a:pt x="0" y="495"/>
                        </a:lnTo>
                        <a:cubicBezTo>
                          <a:pt x="32" y="495"/>
                          <a:pt x="32" y="526"/>
                          <a:pt x="32" y="526"/>
                        </a:cubicBezTo>
                        <a:cubicBezTo>
                          <a:pt x="32" y="526"/>
                          <a:pt x="32" y="526"/>
                          <a:pt x="32" y="558"/>
                        </a:cubicBezTo>
                        <a:cubicBezTo>
                          <a:pt x="62" y="558"/>
                          <a:pt x="62" y="558"/>
                          <a:pt x="62" y="589"/>
                        </a:cubicBezTo>
                        <a:cubicBezTo>
                          <a:pt x="62" y="589"/>
                          <a:pt x="32" y="589"/>
                          <a:pt x="62" y="589"/>
                        </a:cubicBezTo>
                        <a:lnTo>
                          <a:pt x="62" y="589"/>
                        </a:lnTo>
                        <a:cubicBezTo>
                          <a:pt x="62" y="619"/>
                          <a:pt x="62" y="619"/>
                          <a:pt x="62" y="619"/>
                        </a:cubicBezTo>
                        <a:cubicBezTo>
                          <a:pt x="93" y="650"/>
                          <a:pt x="93" y="650"/>
                          <a:pt x="93" y="650"/>
                        </a:cubicBezTo>
                        <a:lnTo>
                          <a:pt x="93" y="650"/>
                        </a:lnTo>
                        <a:cubicBezTo>
                          <a:pt x="124" y="650"/>
                          <a:pt x="124" y="650"/>
                          <a:pt x="124" y="650"/>
                        </a:cubicBezTo>
                        <a:lnTo>
                          <a:pt x="156" y="650"/>
                        </a:lnTo>
                        <a:lnTo>
                          <a:pt x="156" y="650"/>
                        </a:lnTo>
                        <a:lnTo>
                          <a:pt x="186" y="650"/>
                        </a:lnTo>
                        <a:cubicBezTo>
                          <a:pt x="186" y="682"/>
                          <a:pt x="186" y="682"/>
                          <a:pt x="156" y="713"/>
                        </a:cubicBezTo>
                        <a:cubicBezTo>
                          <a:pt x="156" y="713"/>
                          <a:pt x="156" y="713"/>
                          <a:pt x="156" y="743"/>
                        </a:cubicBezTo>
                        <a:cubicBezTo>
                          <a:pt x="156" y="743"/>
                          <a:pt x="156" y="743"/>
                          <a:pt x="156" y="774"/>
                        </a:cubicBezTo>
                        <a:lnTo>
                          <a:pt x="186" y="806"/>
                        </a:lnTo>
                        <a:cubicBezTo>
                          <a:pt x="217" y="837"/>
                          <a:pt x="217" y="837"/>
                          <a:pt x="217" y="867"/>
                        </a:cubicBezTo>
                        <a:lnTo>
                          <a:pt x="217" y="867"/>
                        </a:lnTo>
                        <a:cubicBezTo>
                          <a:pt x="248" y="867"/>
                          <a:pt x="248" y="867"/>
                          <a:pt x="280" y="867"/>
                        </a:cubicBezTo>
                        <a:lnTo>
                          <a:pt x="280" y="867"/>
                        </a:lnTo>
                        <a:lnTo>
                          <a:pt x="310" y="898"/>
                        </a:lnTo>
                        <a:lnTo>
                          <a:pt x="310" y="898"/>
                        </a:lnTo>
                        <a:cubicBezTo>
                          <a:pt x="341" y="898"/>
                          <a:pt x="341" y="898"/>
                          <a:pt x="372" y="930"/>
                        </a:cubicBezTo>
                        <a:cubicBezTo>
                          <a:pt x="372" y="930"/>
                          <a:pt x="372" y="961"/>
                          <a:pt x="404" y="961"/>
                        </a:cubicBezTo>
                        <a:cubicBezTo>
                          <a:pt x="404" y="961"/>
                          <a:pt x="404" y="961"/>
                          <a:pt x="404" y="991"/>
                        </a:cubicBezTo>
                        <a:lnTo>
                          <a:pt x="404" y="991"/>
                        </a:lnTo>
                        <a:cubicBezTo>
                          <a:pt x="434" y="991"/>
                          <a:pt x="434" y="991"/>
                          <a:pt x="465" y="991"/>
                        </a:cubicBezTo>
                        <a:lnTo>
                          <a:pt x="465" y="991"/>
                        </a:lnTo>
                        <a:cubicBezTo>
                          <a:pt x="465" y="991"/>
                          <a:pt x="496" y="991"/>
                          <a:pt x="496" y="961"/>
                        </a:cubicBezTo>
                        <a:lnTo>
                          <a:pt x="496" y="961"/>
                        </a:lnTo>
                        <a:lnTo>
                          <a:pt x="496" y="961"/>
                        </a:lnTo>
                        <a:lnTo>
                          <a:pt x="496" y="961"/>
                        </a:lnTo>
                        <a:cubicBezTo>
                          <a:pt x="528" y="961"/>
                          <a:pt x="528" y="991"/>
                          <a:pt x="528" y="991"/>
                        </a:cubicBezTo>
                        <a:lnTo>
                          <a:pt x="528" y="991"/>
                        </a:lnTo>
                        <a:cubicBezTo>
                          <a:pt x="558" y="991"/>
                          <a:pt x="558" y="991"/>
                          <a:pt x="558" y="991"/>
                        </a:cubicBezTo>
                        <a:lnTo>
                          <a:pt x="558" y="991"/>
                        </a:lnTo>
                        <a:cubicBezTo>
                          <a:pt x="558" y="991"/>
                          <a:pt x="558" y="991"/>
                          <a:pt x="589" y="991"/>
                        </a:cubicBezTo>
                        <a:cubicBezTo>
                          <a:pt x="589" y="1022"/>
                          <a:pt x="620" y="1022"/>
                          <a:pt x="652" y="1022"/>
                        </a:cubicBezTo>
                        <a:cubicBezTo>
                          <a:pt x="682" y="1054"/>
                          <a:pt x="713" y="1054"/>
                          <a:pt x="744" y="1054"/>
                        </a:cubicBezTo>
                        <a:cubicBezTo>
                          <a:pt x="744" y="1054"/>
                          <a:pt x="744" y="1085"/>
                          <a:pt x="776" y="1085"/>
                        </a:cubicBezTo>
                        <a:lnTo>
                          <a:pt x="776" y="1085"/>
                        </a:lnTo>
                        <a:cubicBezTo>
                          <a:pt x="806" y="1085"/>
                          <a:pt x="806" y="1085"/>
                          <a:pt x="837" y="1085"/>
                        </a:cubicBezTo>
                        <a:cubicBezTo>
                          <a:pt x="837" y="1085"/>
                          <a:pt x="837" y="1085"/>
                          <a:pt x="868" y="1085"/>
                        </a:cubicBezTo>
                        <a:cubicBezTo>
                          <a:pt x="837" y="1022"/>
                          <a:pt x="837" y="1022"/>
                          <a:pt x="837" y="1022"/>
                        </a:cubicBezTo>
                        <a:cubicBezTo>
                          <a:pt x="868" y="1022"/>
                          <a:pt x="868" y="1022"/>
                          <a:pt x="868" y="1022"/>
                        </a:cubicBezTo>
                        <a:lnTo>
                          <a:pt x="868" y="1022"/>
                        </a:lnTo>
                        <a:cubicBezTo>
                          <a:pt x="868" y="1022"/>
                          <a:pt x="900" y="1022"/>
                          <a:pt x="930" y="1022"/>
                        </a:cubicBezTo>
                        <a:lnTo>
                          <a:pt x="930" y="1022"/>
                        </a:lnTo>
                        <a:cubicBezTo>
                          <a:pt x="930" y="1022"/>
                          <a:pt x="930" y="1022"/>
                          <a:pt x="961" y="1022"/>
                        </a:cubicBezTo>
                        <a:cubicBezTo>
                          <a:pt x="961" y="1022"/>
                          <a:pt x="961" y="1022"/>
                          <a:pt x="992" y="1054"/>
                        </a:cubicBezTo>
                        <a:lnTo>
                          <a:pt x="1054" y="1085"/>
                        </a:lnTo>
                        <a:cubicBezTo>
                          <a:pt x="1054" y="1115"/>
                          <a:pt x="1085" y="1146"/>
                          <a:pt x="1116" y="1178"/>
                        </a:cubicBezTo>
                        <a:lnTo>
                          <a:pt x="1116" y="1178"/>
                        </a:lnTo>
                        <a:cubicBezTo>
                          <a:pt x="1116" y="1178"/>
                          <a:pt x="1116" y="1209"/>
                          <a:pt x="1147" y="1209"/>
                        </a:cubicBezTo>
                        <a:lnTo>
                          <a:pt x="1147" y="1209"/>
                        </a:lnTo>
                        <a:lnTo>
                          <a:pt x="1147" y="1209"/>
                        </a:lnTo>
                        <a:lnTo>
                          <a:pt x="1147" y="1209"/>
                        </a:lnTo>
                        <a:lnTo>
                          <a:pt x="1147" y="1209"/>
                        </a:lnTo>
                        <a:cubicBezTo>
                          <a:pt x="1178" y="1178"/>
                          <a:pt x="1178" y="1178"/>
                          <a:pt x="1209" y="1146"/>
                        </a:cubicBezTo>
                        <a:lnTo>
                          <a:pt x="1209" y="1146"/>
                        </a:lnTo>
                        <a:cubicBezTo>
                          <a:pt x="1240" y="1146"/>
                          <a:pt x="1240" y="1146"/>
                          <a:pt x="1240" y="1178"/>
                        </a:cubicBezTo>
                        <a:cubicBezTo>
                          <a:pt x="1271" y="1178"/>
                          <a:pt x="1271" y="1178"/>
                          <a:pt x="1271" y="1178"/>
                        </a:cubicBezTo>
                        <a:cubicBezTo>
                          <a:pt x="1302" y="1178"/>
                          <a:pt x="1333" y="1239"/>
                          <a:pt x="1333" y="1270"/>
                        </a:cubicBezTo>
                        <a:lnTo>
                          <a:pt x="1364" y="1302"/>
                        </a:lnTo>
                        <a:cubicBezTo>
                          <a:pt x="1395" y="1333"/>
                          <a:pt x="1395" y="1363"/>
                          <a:pt x="1395" y="1363"/>
                        </a:cubicBezTo>
                        <a:lnTo>
                          <a:pt x="1395" y="1363"/>
                        </a:lnTo>
                        <a:lnTo>
                          <a:pt x="1395" y="1363"/>
                        </a:lnTo>
                        <a:lnTo>
                          <a:pt x="1395" y="1363"/>
                        </a:lnTo>
                        <a:cubicBezTo>
                          <a:pt x="1395" y="1363"/>
                          <a:pt x="1395" y="1363"/>
                          <a:pt x="1395" y="1394"/>
                        </a:cubicBezTo>
                        <a:cubicBezTo>
                          <a:pt x="1426" y="1394"/>
                          <a:pt x="1426" y="1394"/>
                          <a:pt x="1426" y="1394"/>
                        </a:cubicBezTo>
                        <a:lnTo>
                          <a:pt x="1426" y="1394"/>
                        </a:lnTo>
                        <a:lnTo>
                          <a:pt x="1426" y="1394"/>
                        </a:lnTo>
                        <a:lnTo>
                          <a:pt x="1426" y="1394"/>
                        </a:lnTo>
                        <a:lnTo>
                          <a:pt x="1426" y="1394"/>
                        </a:lnTo>
                        <a:cubicBezTo>
                          <a:pt x="1457" y="1394"/>
                          <a:pt x="1457" y="1394"/>
                          <a:pt x="1457" y="1394"/>
                        </a:cubicBezTo>
                        <a:cubicBezTo>
                          <a:pt x="1457" y="1363"/>
                          <a:pt x="1457" y="1333"/>
                          <a:pt x="1488" y="1302"/>
                        </a:cubicBezTo>
                        <a:cubicBezTo>
                          <a:pt x="1488" y="1302"/>
                          <a:pt x="1488" y="1302"/>
                          <a:pt x="1519" y="1270"/>
                        </a:cubicBezTo>
                        <a:cubicBezTo>
                          <a:pt x="1550" y="1239"/>
                          <a:pt x="1581" y="1239"/>
                          <a:pt x="1581" y="1239"/>
                        </a:cubicBezTo>
                        <a:cubicBezTo>
                          <a:pt x="1612" y="1209"/>
                          <a:pt x="1643" y="1178"/>
                          <a:pt x="1674" y="1178"/>
                        </a:cubicBezTo>
                        <a:cubicBezTo>
                          <a:pt x="1674" y="1146"/>
                          <a:pt x="1674" y="1146"/>
                          <a:pt x="1674" y="1146"/>
                        </a:cubicBezTo>
                        <a:cubicBezTo>
                          <a:pt x="1705" y="1178"/>
                          <a:pt x="1705" y="1178"/>
                          <a:pt x="1705" y="1178"/>
                        </a:cubicBezTo>
                        <a:lnTo>
                          <a:pt x="1705" y="1178"/>
                        </a:lnTo>
                        <a:cubicBezTo>
                          <a:pt x="1891" y="1146"/>
                          <a:pt x="1891" y="1146"/>
                          <a:pt x="1891" y="1146"/>
                        </a:cubicBezTo>
                        <a:cubicBezTo>
                          <a:pt x="1891" y="1146"/>
                          <a:pt x="1953" y="1115"/>
                          <a:pt x="1984" y="1115"/>
                        </a:cubicBezTo>
                        <a:cubicBezTo>
                          <a:pt x="1984" y="1115"/>
                          <a:pt x="1984" y="1115"/>
                          <a:pt x="2015" y="1146"/>
                        </a:cubicBezTo>
                        <a:lnTo>
                          <a:pt x="2015" y="1146"/>
                        </a:lnTo>
                        <a:lnTo>
                          <a:pt x="2015" y="1146"/>
                        </a:lnTo>
                        <a:lnTo>
                          <a:pt x="2046" y="1146"/>
                        </a:lnTo>
                        <a:cubicBezTo>
                          <a:pt x="2046" y="1146"/>
                          <a:pt x="2046" y="1115"/>
                          <a:pt x="2077" y="1115"/>
                        </a:cubicBezTo>
                        <a:cubicBezTo>
                          <a:pt x="2077" y="1115"/>
                          <a:pt x="2077" y="1115"/>
                          <a:pt x="2077" y="1146"/>
                        </a:cubicBezTo>
                        <a:cubicBezTo>
                          <a:pt x="2108" y="1146"/>
                          <a:pt x="2108" y="1146"/>
                          <a:pt x="2108" y="1146"/>
                        </a:cubicBezTo>
                        <a:lnTo>
                          <a:pt x="2108" y="1146"/>
                        </a:lnTo>
                        <a:lnTo>
                          <a:pt x="2108" y="1146"/>
                        </a:lnTo>
                        <a:cubicBezTo>
                          <a:pt x="2108" y="1146"/>
                          <a:pt x="2108" y="1146"/>
                          <a:pt x="2139" y="1146"/>
                        </a:cubicBezTo>
                        <a:cubicBezTo>
                          <a:pt x="2139" y="1146"/>
                          <a:pt x="2170" y="1146"/>
                          <a:pt x="2170" y="1178"/>
                        </a:cubicBezTo>
                        <a:lnTo>
                          <a:pt x="2170" y="1178"/>
                        </a:lnTo>
                        <a:lnTo>
                          <a:pt x="2170" y="1178"/>
                        </a:lnTo>
                        <a:cubicBezTo>
                          <a:pt x="2170" y="1178"/>
                          <a:pt x="2201" y="1178"/>
                          <a:pt x="2201" y="1146"/>
                        </a:cubicBezTo>
                        <a:cubicBezTo>
                          <a:pt x="2232" y="1146"/>
                          <a:pt x="2232" y="1146"/>
                          <a:pt x="2232" y="1146"/>
                        </a:cubicBezTo>
                        <a:lnTo>
                          <a:pt x="2232" y="1146"/>
                        </a:lnTo>
                        <a:cubicBezTo>
                          <a:pt x="2232" y="1178"/>
                          <a:pt x="2294" y="1209"/>
                          <a:pt x="2294" y="1209"/>
                        </a:cubicBezTo>
                        <a:lnTo>
                          <a:pt x="2294" y="1209"/>
                        </a:lnTo>
                        <a:cubicBezTo>
                          <a:pt x="2325" y="1239"/>
                          <a:pt x="2325" y="1270"/>
                          <a:pt x="2325" y="1302"/>
                        </a:cubicBezTo>
                        <a:lnTo>
                          <a:pt x="2325" y="1302"/>
                        </a:lnTo>
                        <a:lnTo>
                          <a:pt x="2325" y="1302"/>
                        </a:lnTo>
                        <a:cubicBezTo>
                          <a:pt x="2325" y="1333"/>
                          <a:pt x="2325" y="1333"/>
                          <a:pt x="2325" y="1333"/>
                        </a:cubicBezTo>
                        <a:lnTo>
                          <a:pt x="2325" y="1333"/>
                        </a:lnTo>
                        <a:lnTo>
                          <a:pt x="2325" y="1333"/>
                        </a:lnTo>
                        <a:cubicBezTo>
                          <a:pt x="2325" y="1333"/>
                          <a:pt x="2356" y="1333"/>
                          <a:pt x="2356" y="1363"/>
                        </a:cubicBezTo>
                        <a:cubicBezTo>
                          <a:pt x="2356" y="1394"/>
                          <a:pt x="2356" y="1394"/>
                          <a:pt x="2356" y="1394"/>
                        </a:cubicBezTo>
                        <a:cubicBezTo>
                          <a:pt x="2356" y="1426"/>
                          <a:pt x="2356" y="1426"/>
                          <a:pt x="2387" y="1457"/>
                        </a:cubicBezTo>
                        <a:cubicBezTo>
                          <a:pt x="2418" y="1457"/>
                          <a:pt x="2418" y="1457"/>
                          <a:pt x="2418" y="1457"/>
                        </a:cubicBezTo>
                        <a:cubicBezTo>
                          <a:pt x="2418" y="1426"/>
                          <a:pt x="2418" y="1394"/>
                          <a:pt x="2418" y="1394"/>
                        </a:cubicBezTo>
                        <a:lnTo>
                          <a:pt x="2418" y="1363"/>
                        </a:lnTo>
                        <a:cubicBezTo>
                          <a:pt x="2387" y="1333"/>
                          <a:pt x="2387" y="1302"/>
                          <a:pt x="2387" y="1302"/>
                        </a:cubicBezTo>
                        <a:cubicBezTo>
                          <a:pt x="2387" y="1302"/>
                          <a:pt x="2387" y="1270"/>
                          <a:pt x="2387" y="1239"/>
                        </a:cubicBezTo>
                        <a:cubicBezTo>
                          <a:pt x="2356" y="1209"/>
                          <a:pt x="2356" y="1209"/>
                          <a:pt x="2356" y="1178"/>
                        </a:cubicBezTo>
                        <a:cubicBezTo>
                          <a:pt x="2325" y="1146"/>
                          <a:pt x="2356" y="1085"/>
                          <a:pt x="2356" y="1054"/>
                        </a:cubicBezTo>
                        <a:lnTo>
                          <a:pt x="2356" y="1054"/>
                        </a:lnTo>
                        <a:cubicBezTo>
                          <a:pt x="2356" y="1022"/>
                          <a:pt x="2418" y="991"/>
                          <a:pt x="2449" y="961"/>
                        </a:cubicBezTo>
                        <a:lnTo>
                          <a:pt x="2449" y="961"/>
                        </a:lnTo>
                        <a:cubicBezTo>
                          <a:pt x="2480" y="961"/>
                          <a:pt x="2480" y="930"/>
                          <a:pt x="2510" y="930"/>
                        </a:cubicBezTo>
                        <a:cubicBezTo>
                          <a:pt x="2510" y="898"/>
                          <a:pt x="2510" y="898"/>
                          <a:pt x="2542" y="898"/>
                        </a:cubicBezTo>
                        <a:cubicBezTo>
                          <a:pt x="2542" y="867"/>
                          <a:pt x="2573" y="867"/>
                          <a:pt x="2604" y="867"/>
                        </a:cubicBezTo>
                        <a:cubicBezTo>
                          <a:pt x="2604" y="867"/>
                          <a:pt x="2604" y="867"/>
                          <a:pt x="2604" y="837"/>
                        </a:cubicBezTo>
                        <a:lnTo>
                          <a:pt x="2604" y="837"/>
                        </a:lnTo>
                        <a:lnTo>
                          <a:pt x="2604" y="837"/>
                        </a:lnTo>
                        <a:cubicBezTo>
                          <a:pt x="2604" y="806"/>
                          <a:pt x="2604" y="806"/>
                          <a:pt x="2604" y="806"/>
                        </a:cubicBezTo>
                        <a:lnTo>
                          <a:pt x="2604" y="806"/>
                        </a:lnTo>
                        <a:cubicBezTo>
                          <a:pt x="2604" y="774"/>
                          <a:pt x="2604" y="774"/>
                          <a:pt x="2635" y="743"/>
                        </a:cubicBezTo>
                        <a:cubicBezTo>
                          <a:pt x="2635" y="743"/>
                          <a:pt x="2635" y="743"/>
                          <a:pt x="2604" y="743"/>
                        </a:cubicBezTo>
                        <a:lnTo>
                          <a:pt x="2604" y="743"/>
                        </a:lnTo>
                        <a:lnTo>
                          <a:pt x="2573" y="713"/>
                        </a:lnTo>
                        <a:cubicBezTo>
                          <a:pt x="2573" y="682"/>
                          <a:pt x="2604" y="682"/>
                          <a:pt x="2604" y="682"/>
                        </a:cubicBezTo>
                        <a:lnTo>
                          <a:pt x="2604" y="682"/>
                        </a:lnTo>
                        <a:cubicBezTo>
                          <a:pt x="2573" y="650"/>
                          <a:pt x="2573" y="619"/>
                          <a:pt x="2573" y="619"/>
                        </a:cubicBezTo>
                        <a:lnTo>
                          <a:pt x="2573" y="619"/>
                        </a:lnTo>
                        <a:cubicBezTo>
                          <a:pt x="2573" y="589"/>
                          <a:pt x="2604" y="589"/>
                          <a:pt x="2604" y="589"/>
                        </a:cubicBezTo>
                        <a:lnTo>
                          <a:pt x="2604" y="589"/>
                        </a:lnTo>
                        <a:cubicBezTo>
                          <a:pt x="2604" y="589"/>
                          <a:pt x="2604" y="558"/>
                          <a:pt x="2635" y="558"/>
                        </a:cubicBezTo>
                        <a:lnTo>
                          <a:pt x="2666" y="526"/>
                        </a:lnTo>
                        <a:lnTo>
                          <a:pt x="2666" y="526"/>
                        </a:lnTo>
                        <a:lnTo>
                          <a:pt x="2666" y="526"/>
                        </a:lnTo>
                        <a:cubicBezTo>
                          <a:pt x="2697" y="495"/>
                          <a:pt x="2697" y="495"/>
                          <a:pt x="2727" y="495"/>
                        </a:cubicBezTo>
                        <a:cubicBezTo>
                          <a:pt x="2727" y="495"/>
                          <a:pt x="2727" y="495"/>
                          <a:pt x="2727" y="526"/>
                        </a:cubicBezTo>
                        <a:cubicBezTo>
                          <a:pt x="2759" y="526"/>
                          <a:pt x="2759" y="526"/>
                          <a:pt x="2759" y="526"/>
                        </a:cubicBezTo>
                        <a:lnTo>
                          <a:pt x="2759" y="526"/>
                        </a:lnTo>
                        <a:lnTo>
                          <a:pt x="2759" y="526"/>
                        </a:lnTo>
                        <a:lnTo>
                          <a:pt x="2759" y="526"/>
                        </a:lnTo>
                        <a:lnTo>
                          <a:pt x="2759" y="526"/>
                        </a:lnTo>
                        <a:cubicBezTo>
                          <a:pt x="2759" y="526"/>
                          <a:pt x="2727" y="495"/>
                          <a:pt x="2759" y="495"/>
                        </a:cubicBezTo>
                        <a:cubicBezTo>
                          <a:pt x="2759" y="465"/>
                          <a:pt x="2759" y="465"/>
                          <a:pt x="2759" y="465"/>
                        </a:cubicBezTo>
                        <a:lnTo>
                          <a:pt x="2790" y="465"/>
                        </a:lnTo>
                        <a:lnTo>
                          <a:pt x="2790" y="465"/>
                        </a:lnTo>
                        <a:lnTo>
                          <a:pt x="2790" y="434"/>
                        </a:lnTo>
                        <a:cubicBezTo>
                          <a:pt x="2821" y="434"/>
                          <a:pt x="2821" y="434"/>
                          <a:pt x="2883" y="434"/>
                        </a:cubicBezTo>
                        <a:cubicBezTo>
                          <a:pt x="2914" y="434"/>
                          <a:pt x="2914" y="434"/>
                          <a:pt x="2914" y="434"/>
                        </a:cubicBezTo>
                        <a:cubicBezTo>
                          <a:pt x="2914" y="434"/>
                          <a:pt x="2914" y="434"/>
                          <a:pt x="2914" y="402"/>
                        </a:cubicBezTo>
                        <a:lnTo>
                          <a:pt x="2914" y="402"/>
                        </a:lnTo>
                        <a:lnTo>
                          <a:pt x="2914" y="371"/>
                        </a:lnTo>
                        <a:cubicBezTo>
                          <a:pt x="2914" y="341"/>
                          <a:pt x="2914" y="341"/>
                          <a:pt x="2914" y="341"/>
                        </a:cubicBezTo>
                        <a:cubicBezTo>
                          <a:pt x="2945" y="310"/>
                          <a:pt x="2945" y="310"/>
                          <a:pt x="2975" y="278"/>
                        </a:cubicBezTo>
                        <a:lnTo>
                          <a:pt x="2975" y="278"/>
                        </a:lnTo>
                        <a:cubicBezTo>
                          <a:pt x="3007" y="278"/>
                          <a:pt x="3007" y="278"/>
                          <a:pt x="3007" y="278"/>
                        </a:cubicBezTo>
                        <a:cubicBezTo>
                          <a:pt x="3007" y="278"/>
                          <a:pt x="3038" y="278"/>
                          <a:pt x="3038" y="248"/>
                        </a:cubicBezTo>
                        <a:lnTo>
                          <a:pt x="3038" y="248"/>
                        </a:lnTo>
                        <a:cubicBezTo>
                          <a:pt x="3038" y="248"/>
                          <a:pt x="3038" y="217"/>
                          <a:pt x="3069" y="217"/>
                        </a:cubicBezTo>
                        <a:cubicBezTo>
                          <a:pt x="3069" y="217"/>
                          <a:pt x="3069" y="217"/>
                          <a:pt x="3099" y="217"/>
                        </a:cubicBezTo>
                        <a:lnTo>
                          <a:pt x="3099" y="248"/>
                        </a:lnTo>
                        <a:lnTo>
                          <a:pt x="3099" y="248"/>
                        </a:lnTo>
                        <a:cubicBezTo>
                          <a:pt x="3099" y="217"/>
                          <a:pt x="3099" y="217"/>
                          <a:pt x="3131" y="217"/>
                        </a:cubicBezTo>
                        <a:lnTo>
                          <a:pt x="3131" y="217"/>
                        </a:lnTo>
                        <a:lnTo>
                          <a:pt x="3131" y="217"/>
                        </a:lnTo>
                        <a:cubicBezTo>
                          <a:pt x="3131" y="217"/>
                          <a:pt x="3131" y="217"/>
                          <a:pt x="3099" y="217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50" name="Freeform 214">
                    <a:extLst>
                      <a:ext uri="{FF2B5EF4-FFF2-40B4-BE49-F238E27FC236}">
                        <a16:creationId xmlns:a16="http://schemas.microsoft.com/office/drawing/2014/main" id="{D47ED742-D5C5-4FE0-BDEC-F5BEF543D37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39925" y="2327275"/>
                    <a:ext cx="55563" cy="66675"/>
                  </a:xfrm>
                  <a:custGeom>
                    <a:avLst/>
                    <a:gdLst>
                      <a:gd name="T0" fmla="*/ 124 w 156"/>
                      <a:gd name="T1" fmla="*/ 0 h 187"/>
                      <a:gd name="T2" fmla="*/ 124 w 156"/>
                      <a:gd name="T3" fmla="*/ 0 h 187"/>
                      <a:gd name="T4" fmla="*/ 93 w 156"/>
                      <a:gd name="T5" fmla="*/ 0 h 187"/>
                      <a:gd name="T6" fmla="*/ 93 w 156"/>
                      <a:gd name="T7" fmla="*/ 0 h 187"/>
                      <a:gd name="T8" fmla="*/ 93 w 156"/>
                      <a:gd name="T9" fmla="*/ 0 h 187"/>
                      <a:gd name="T10" fmla="*/ 31 w 156"/>
                      <a:gd name="T11" fmla="*/ 31 h 187"/>
                      <a:gd name="T12" fmla="*/ 31 w 156"/>
                      <a:gd name="T13" fmla="*/ 31 h 187"/>
                      <a:gd name="T14" fmla="*/ 31 w 156"/>
                      <a:gd name="T15" fmla="*/ 31 h 187"/>
                      <a:gd name="T16" fmla="*/ 0 w 156"/>
                      <a:gd name="T17" fmla="*/ 94 h 187"/>
                      <a:gd name="T18" fmla="*/ 0 w 156"/>
                      <a:gd name="T19" fmla="*/ 94 h 187"/>
                      <a:gd name="T20" fmla="*/ 0 w 156"/>
                      <a:gd name="T21" fmla="*/ 124 h 187"/>
                      <a:gd name="T22" fmla="*/ 31 w 156"/>
                      <a:gd name="T23" fmla="*/ 155 h 187"/>
                      <a:gd name="T24" fmla="*/ 62 w 156"/>
                      <a:gd name="T25" fmla="*/ 155 h 187"/>
                      <a:gd name="T26" fmla="*/ 93 w 156"/>
                      <a:gd name="T27" fmla="*/ 155 h 187"/>
                      <a:gd name="T28" fmla="*/ 124 w 156"/>
                      <a:gd name="T29" fmla="*/ 155 h 187"/>
                      <a:gd name="T30" fmla="*/ 124 w 156"/>
                      <a:gd name="T31" fmla="*/ 155 h 187"/>
                      <a:gd name="T32" fmla="*/ 124 w 156"/>
                      <a:gd name="T33" fmla="*/ 155 h 187"/>
                      <a:gd name="T34" fmla="*/ 155 w 156"/>
                      <a:gd name="T35" fmla="*/ 186 h 187"/>
                      <a:gd name="T36" fmla="*/ 155 w 156"/>
                      <a:gd name="T37" fmla="*/ 155 h 187"/>
                      <a:gd name="T38" fmla="*/ 155 w 156"/>
                      <a:gd name="T39" fmla="*/ 62 h 187"/>
                      <a:gd name="T40" fmla="*/ 155 w 156"/>
                      <a:gd name="T41" fmla="*/ 62 h 187"/>
                      <a:gd name="T42" fmla="*/ 155 w 156"/>
                      <a:gd name="T43" fmla="*/ 0 h 187"/>
                      <a:gd name="T44" fmla="*/ 155 w 156"/>
                      <a:gd name="T45" fmla="*/ 0 h 187"/>
                      <a:gd name="T46" fmla="*/ 124 w 156"/>
                      <a:gd name="T47" fmla="*/ 0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56" h="187">
                        <a:moveTo>
                          <a:pt x="124" y="0"/>
                        </a:moveTo>
                        <a:lnTo>
                          <a:pt x="124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cubicBezTo>
                          <a:pt x="62" y="31"/>
                          <a:pt x="62" y="31"/>
                          <a:pt x="31" y="31"/>
                        </a:cubicBez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62"/>
                          <a:pt x="31" y="62"/>
                          <a:pt x="0" y="94"/>
                        </a:cubicBezTo>
                        <a:lnTo>
                          <a:pt x="0" y="94"/>
                        </a:lnTo>
                        <a:cubicBezTo>
                          <a:pt x="0" y="94"/>
                          <a:pt x="0" y="94"/>
                          <a:pt x="0" y="124"/>
                        </a:cubicBezTo>
                        <a:cubicBezTo>
                          <a:pt x="31" y="124"/>
                          <a:pt x="31" y="155"/>
                          <a:pt x="31" y="155"/>
                        </a:cubicBezTo>
                        <a:cubicBezTo>
                          <a:pt x="62" y="155"/>
                          <a:pt x="62" y="155"/>
                          <a:pt x="62" y="155"/>
                        </a:cubicBezTo>
                        <a:lnTo>
                          <a:pt x="93" y="155"/>
                        </a:lnTo>
                        <a:cubicBezTo>
                          <a:pt x="93" y="155"/>
                          <a:pt x="93" y="155"/>
                          <a:pt x="124" y="155"/>
                        </a:cubicBezTo>
                        <a:lnTo>
                          <a:pt x="124" y="155"/>
                        </a:lnTo>
                        <a:lnTo>
                          <a:pt x="124" y="155"/>
                        </a:lnTo>
                        <a:cubicBezTo>
                          <a:pt x="124" y="155"/>
                          <a:pt x="155" y="155"/>
                          <a:pt x="155" y="186"/>
                        </a:cubicBezTo>
                        <a:cubicBezTo>
                          <a:pt x="155" y="155"/>
                          <a:pt x="155" y="155"/>
                          <a:pt x="155" y="155"/>
                        </a:cubicBezTo>
                        <a:cubicBezTo>
                          <a:pt x="155" y="124"/>
                          <a:pt x="155" y="94"/>
                          <a:pt x="155" y="62"/>
                        </a:cubicBezTo>
                        <a:lnTo>
                          <a:pt x="155" y="62"/>
                        </a:lnTo>
                        <a:cubicBezTo>
                          <a:pt x="155" y="31"/>
                          <a:pt x="155" y="31"/>
                          <a:pt x="155" y="0"/>
                        </a:cubicBezTo>
                        <a:lnTo>
                          <a:pt x="155" y="0"/>
                        </a:lnTo>
                        <a:cubicBezTo>
                          <a:pt x="155" y="0"/>
                          <a:pt x="155" y="0"/>
                          <a:pt x="12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51" name="Freeform 215">
                    <a:extLst>
                      <a:ext uri="{FF2B5EF4-FFF2-40B4-BE49-F238E27FC236}">
                        <a16:creationId xmlns:a16="http://schemas.microsoft.com/office/drawing/2014/main" id="{E446AFE0-BBE1-490E-AF74-2DA2999BF41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414463" y="1925638"/>
                    <a:ext cx="514350" cy="368300"/>
                  </a:xfrm>
                  <a:custGeom>
                    <a:avLst/>
                    <a:gdLst>
                      <a:gd name="T0" fmla="*/ 775 w 1427"/>
                      <a:gd name="T1" fmla="*/ 341 h 1023"/>
                      <a:gd name="T2" fmla="*/ 713 w 1427"/>
                      <a:gd name="T3" fmla="*/ 309 h 1023"/>
                      <a:gd name="T4" fmla="*/ 713 w 1427"/>
                      <a:gd name="T5" fmla="*/ 278 h 1023"/>
                      <a:gd name="T6" fmla="*/ 682 w 1427"/>
                      <a:gd name="T7" fmla="*/ 217 h 1023"/>
                      <a:gd name="T8" fmla="*/ 589 w 1427"/>
                      <a:gd name="T9" fmla="*/ 124 h 1023"/>
                      <a:gd name="T10" fmla="*/ 589 w 1427"/>
                      <a:gd name="T11" fmla="*/ 124 h 1023"/>
                      <a:gd name="T12" fmla="*/ 527 w 1427"/>
                      <a:gd name="T13" fmla="*/ 185 h 1023"/>
                      <a:gd name="T14" fmla="*/ 527 w 1427"/>
                      <a:gd name="T15" fmla="*/ 185 h 1023"/>
                      <a:gd name="T16" fmla="*/ 434 w 1427"/>
                      <a:gd name="T17" fmla="*/ 93 h 1023"/>
                      <a:gd name="T18" fmla="*/ 341 w 1427"/>
                      <a:gd name="T19" fmla="*/ 0 h 1023"/>
                      <a:gd name="T20" fmla="*/ 280 w 1427"/>
                      <a:gd name="T21" fmla="*/ 0 h 1023"/>
                      <a:gd name="T22" fmla="*/ 156 w 1427"/>
                      <a:gd name="T23" fmla="*/ 30 h 1023"/>
                      <a:gd name="T24" fmla="*/ 32 w 1427"/>
                      <a:gd name="T25" fmla="*/ 61 h 1023"/>
                      <a:gd name="T26" fmla="*/ 32 w 1427"/>
                      <a:gd name="T27" fmla="*/ 124 h 1023"/>
                      <a:gd name="T28" fmla="*/ 124 w 1427"/>
                      <a:gd name="T29" fmla="*/ 217 h 1023"/>
                      <a:gd name="T30" fmla="*/ 156 w 1427"/>
                      <a:gd name="T31" fmla="*/ 217 h 1023"/>
                      <a:gd name="T32" fmla="*/ 186 w 1427"/>
                      <a:gd name="T33" fmla="*/ 278 h 1023"/>
                      <a:gd name="T34" fmla="*/ 217 w 1427"/>
                      <a:gd name="T35" fmla="*/ 372 h 1023"/>
                      <a:gd name="T36" fmla="*/ 248 w 1427"/>
                      <a:gd name="T37" fmla="*/ 372 h 1023"/>
                      <a:gd name="T38" fmla="*/ 341 w 1427"/>
                      <a:gd name="T39" fmla="*/ 465 h 1023"/>
                      <a:gd name="T40" fmla="*/ 434 w 1427"/>
                      <a:gd name="T41" fmla="*/ 681 h 1023"/>
                      <a:gd name="T42" fmla="*/ 434 w 1427"/>
                      <a:gd name="T43" fmla="*/ 681 h 1023"/>
                      <a:gd name="T44" fmla="*/ 465 w 1427"/>
                      <a:gd name="T45" fmla="*/ 743 h 1023"/>
                      <a:gd name="T46" fmla="*/ 558 w 1427"/>
                      <a:gd name="T47" fmla="*/ 837 h 1023"/>
                      <a:gd name="T48" fmla="*/ 620 w 1427"/>
                      <a:gd name="T49" fmla="*/ 837 h 1023"/>
                      <a:gd name="T50" fmla="*/ 682 w 1427"/>
                      <a:gd name="T51" fmla="*/ 898 h 1023"/>
                      <a:gd name="T52" fmla="*/ 806 w 1427"/>
                      <a:gd name="T53" fmla="*/ 929 h 1023"/>
                      <a:gd name="T54" fmla="*/ 899 w 1427"/>
                      <a:gd name="T55" fmla="*/ 991 h 1023"/>
                      <a:gd name="T56" fmla="*/ 930 w 1427"/>
                      <a:gd name="T57" fmla="*/ 991 h 1023"/>
                      <a:gd name="T58" fmla="*/ 992 w 1427"/>
                      <a:gd name="T59" fmla="*/ 929 h 1023"/>
                      <a:gd name="T60" fmla="*/ 1116 w 1427"/>
                      <a:gd name="T61" fmla="*/ 1022 h 1023"/>
                      <a:gd name="T62" fmla="*/ 1178 w 1427"/>
                      <a:gd name="T63" fmla="*/ 961 h 1023"/>
                      <a:gd name="T64" fmla="*/ 1209 w 1427"/>
                      <a:gd name="T65" fmla="*/ 961 h 1023"/>
                      <a:gd name="T66" fmla="*/ 1178 w 1427"/>
                      <a:gd name="T67" fmla="*/ 929 h 1023"/>
                      <a:gd name="T68" fmla="*/ 1178 w 1427"/>
                      <a:gd name="T69" fmla="*/ 867 h 1023"/>
                      <a:gd name="T70" fmla="*/ 1302 w 1427"/>
                      <a:gd name="T71" fmla="*/ 774 h 1023"/>
                      <a:gd name="T72" fmla="*/ 1364 w 1427"/>
                      <a:gd name="T73" fmla="*/ 805 h 1023"/>
                      <a:gd name="T74" fmla="*/ 1364 w 1427"/>
                      <a:gd name="T75" fmla="*/ 774 h 1023"/>
                      <a:gd name="T76" fmla="*/ 1364 w 1427"/>
                      <a:gd name="T77" fmla="*/ 743 h 1023"/>
                      <a:gd name="T78" fmla="*/ 1426 w 1427"/>
                      <a:gd name="T79" fmla="*/ 681 h 1023"/>
                      <a:gd name="T80" fmla="*/ 1395 w 1427"/>
                      <a:gd name="T81" fmla="*/ 650 h 1023"/>
                      <a:gd name="T82" fmla="*/ 1364 w 1427"/>
                      <a:gd name="T83" fmla="*/ 650 h 1023"/>
                      <a:gd name="T84" fmla="*/ 1271 w 1427"/>
                      <a:gd name="T85" fmla="*/ 713 h 1023"/>
                      <a:gd name="T86" fmla="*/ 1209 w 1427"/>
                      <a:gd name="T87" fmla="*/ 837 h 1023"/>
                      <a:gd name="T88" fmla="*/ 1147 w 1427"/>
                      <a:gd name="T89" fmla="*/ 837 h 1023"/>
                      <a:gd name="T90" fmla="*/ 1023 w 1427"/>
                      <a:gd name="T91" fmla="*/ 867 h 1023"/>
                      <a:gd name="T92" fmla="*/ 961 w 1427"/>
                      <a:gd name="T93" fmla="*/ 837 h 1023"/>
                      <a:gd name="T94" fmla="*/ 899 w 1427"/>
                      <a:gd name="T95" fmla="*/ 805 h 1023"/>
                      <a:gd name="T96" fmla="*/ 868 w 1427"/>
                      <a:gd name="T97" fmla="*/ 743 h 1023"/>
                      <a:gd name="T98" fmla="*/ 806 w 1427"/>
                      <a:gd name="T99" fmla="*/ 526 h 1023"/>
                      <a:gd name="T100" fmla="*/ 806 w 1427"/>
                      <a:gd name="T101" fmla="*/ 372 h 10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427" h="1023">
                        <a:moveTo>
                          <a:pt x="806" y="372"/>
                        </a:moveTo>
                        <a:lnTo>
                          <a:pt x="806" y="372"/>
                        </a:lnTo>
                        <a:cubicBezTo>
                          <a:pt x="806" y="372"/>
                          <a:pt x="775" y="372"/>
                          <a:pt x="775" y="341"/>
                        </a:cubicBezTo>
                        <a:lnTo>
                          <a:pt x="775" y="341"/>
                        </a:lnTo>
                        <a:lnTo>
                          <a:pt x="744" y="341"/>
                        </a:lnTo>
                        <a:cubicBezTo>
                          <a:pt x="744" y="341"/>
                          <a:pt x="744" y="309"/>
                          <a:pt x="713" y="309"/>
                        </a:cubicBezTo>
                        <a:lnTo>
                          <a:pt x="713" y="309"/>
                        </a:lnTo>
                        <a:cubicBezTo>
                          <a:pt x="713" y="309"/>
                          <a:pt x="713" y="309"/>
                          <a:pt x="713" y="278"/>
                        </a:cubicBezTo>
                        <a:lnTo>
                          <a:pt x="713" y="278"/>
                        </a:lnTo>
                        <a:lnTo>
                          <a:pt x="713" y="278"/>
                        </a:lnTo>
                        <a:lnTo>
                          <a:pt x="713" y="278"/>
                        </a:lnTo>
                        <a:cubicBezTo>
                          <a:pt x="713" y="248"/>
                          <a:pt x="682" y="248"/>
                          <a:pt x="682" y="217"/>
                        </a:cubicBezTo>
                        <a:cubicBezTo>
                          <a:pt x="651" y="185"/>
                          <a:pt x="620" y="154"/>
                          <a:pt x="620" y="124"/>
                        </a:cubicBezTo>
                        <a:lnTo>
                          <a:pt x="620" y="124"/>
                        </a:lnTo>
                        <a:cubicBezTo>
                          <a:pt x="620" y="124"/>
                          <a:pt x="620" y="124"/>
                          <a:pt x="589" y="124"/>
                        </a:cubicBezTo>
                        <a:lnTo>
                          <a:pt x="589" y="124"/>
                        </a:lnTo>
                        <a:lnTo>
                          <a:pt x="589" y="124"/>
                        </a:lnTo>
                        <a:lnTo>
                          <a:pt x="589" y="124"/>
                        </a:lnTo>
                        <a:cubicBezTo>
                          <a:pt x="589" y="154"/>
                          <a:pt x="589" y="154"/>
                          <a:pt x="589" y="154"/>
                        </a:cubicBezTo>
                        <a:cubicBezTo>
                          <a:pt x="558" y="154"/>
                          <a:pt x="558" y="185"/>
                          <a:pt x="527" y="185"/>
                        </a:cubicBezTo>
                        <a:lnTo>
                          <a:pt x="527" y="185"/>
                        </a:lnTo>
                        <a:lnTo>
                          <a:pt x="527" y="185"/>
                        </a:lnTo>
                        <a:lnTo>
                          <a:pt x="527" y="185"/>
                        </a:lnTo>
                        <a:lnTo>
                          <a:pt x="527" y="185"/>
                        </a:lnTo>
                        <a:cubicBezTo>
                          <a:pt x="496" y="185"/>
                          <a:pt x="496" y="185"/>
                          <a:pt x="496" y="185"/>
                        </a:cubicBezTo>
                        <a:cubicBezTo>
                          <a:pt x="465" y="154"/>
                          <a:pt x="434" y="124"/>
                          <a:pt x="434" y="93"/>
                        </a:cubicBezTo>
                        <a:lnTo>
                          <a:pt x="434" y="93"/>
                        </a:lnTo>
                        <a:lnTo>
                          <a:pt x="403" y="61"/>
                        </a:lnTo>
                        <a:cubicBezTo>
                          <a:pt x="403" y="30"/>
                          <a:pt x="341" y="0"/>
                          <a:pt x="341" y="0"/>
                        </a:cubicBezTo>
                        <a:lnTo>
                          <a:pt x="341" y="0"/>
                        </a:lnTo>
                        <a:cubicBezTo>
                          <a:pt x="310" y="0"/>
                          <a:pt x="310" y="0"/>
                          <a:pt x="310" y="0"/>
                        </a:cubicBezTo>
                        <a:lnTo>
                          <a:pt x="310" y="0"/>
                        </a:lnTo>
                        <a:lnTo>
                          <a:pt x="280" y="0"/>
                        </a:lnTo>
                        <a:cubicBezTo>
                          <a:pt x="280" y="30"/>
                          <a:pt x="280" y="30"/>
                          <a:pt x="280" y="30"/>
                        </a:cubicBezTo>
                        <a:cubicBezTo>
                          <a:pt x="248" y="30"/>
                          <a:pt x="248" y="30"/>
                          <a:pt x="248" y="30"/>
                        </a:cubicBezTo>
                        <a:cubicBezTo>
                          <a:pt x="248" y="30"/>
                          <a:pt x="217" y="30"/>
                          <a:pt x="156" y="30"/>
                        </a:cubicBezTo>
                        <a:cubicBezTo>
                          <a:pt x="124" y="30"/>
                          <a:pt x="93" y="30"/>
                          <a:pt x="93" y="30"/>
                        </a:cubicBezTo>
                        <a:cubicBezTo>
                          <a:pt x="93" y="30"/>
                          <a:pt x="32" y="0"/>
                          <a:pt x="0" y="0"/>
                        </a:cubicBezTo>
                        <a:cubicBezTo>
                          <a:pt x="32" y="30"/>
                          <a:pt x="32" y="30"/>
                          <a:pt x="32" y="61"/>
                        </a:cubicBezTo>
                        <a:lnTo>
                          <a:pt x="32" y="61"/>
                        </a:lnTo>
                        <a:cubicBezTo>
                          <a:pt x="32" y="93"/>
                          <a:pt x="32" y="93"/>
                          <a:pt x="32" y="93"/>
                        </a:cubicBezTo>
                        <a:cubicBezTo>
                          <a:pt x="32" y="93"/>
                          <a:pt x="32" y="93"/>
                          <a:pt x="32" y="124"/>
                        </a:cubicBezTo>
                        <a:cubicBezTo>
                          <a:pt x="62" y="124"/>
                          <a:pt x="62" y="154"/>
                          <a:pt x="93" y="185"/>
                        </a:cubicBezTo>
                        <a:cubicBezTo>
                          <a:pt x="93" y="185"/>
                          <a:pt x="93" y="185"/>
                          <a:pt x="124" y="185"/>
                        </a:cubicBezTo>
                        <a:cubicBezTo>
                          <a:pt x="124" y="217"/>
                          <a:pt x="124" y="217"/>
                          <a:pt x="124" y="217"/>
                        </a:cubicBezTo>
                        <a:cubicBezTo>
                          <a:pt x="124" y="217"/>
                          <a:pt x="124" y="217"/>
                          <a:pt x="124" y="185"/>
                        </a:cubicBezTo>
                        <a:lnTo>
                          <a:pt x="124" y="185"/>
                        </a:lnTo>
                        <a:cubicBezTo>
                          <a:pt x="124" y="185"/>
                          <a:pt x="156" y="185"/>
                          <a:pt x="156" y="217"/>
                        </a:cubicBezTo>
                        <a:lnTo>
                          <a:pt x="156" y="248"/>
                        </a:lnTo>
                        <a:cubicBezTo>
                          <a:pt x="156" y="248"/>
                          <a:pt x="156" y="248"/>
                          <a:pt x="156" y="278"/>
                        </a:cubicBezTo>
                        <a:lnTo>
                          <a:pt x="186" y="278"/>
                        </a:lnTo>
                        <a:lnTo>
                          <a:pt x="217" y="278"/>
                        </a:lnTo>
                        <a:lnTo>
                          <a:pt x="248" y="309"/>
                        </a:lnTo>
                        <a:cubicBezTo>
                          <a:pt x="248" y="341"/>
                          <a:pt x="248" y="341"/>
                          <a:pt x="217" y="372"/>
                        </a:cubicBezTo>
                        <a:lnTo>
                          <a:pt x="217" y="372"/>
                        </a:lnTo>
                        <a:lnTo>
                          <a:pt x="217" y="372"/>
                        </a:lnTo>
                        <a:lnTo>
                          <a:pt x="248" y="372"/>
                        </a:lnTo>
                        <a:lnTo>
                          <a:pt x="248" y="372"/>
                        </a:lnTo>
                        <a:cubicBezTo>
                          <a:pt x="280" y="372"/>
                          <a:pt x="310" y="402"/>
                          <a:pt x="310" y="433"/>
                        </a:cubicBezTo>
                        <a:cubicBezTo>
                          <a:pt x="310" y="433"/>
                          <a:pt x="310" y="433"/>
                          <a:pt x="341" y="465"/>
                        </a:cubicBezTo>
                        <a:lnTo>
                          <a:pt x="341" y="465"/>
                        </a:lnTo>
                        <a:cubicBezTo>
                          <a:pt x="372" y="495"/>
                          <a:pt x="434" y="589"/>
                          <a:pt x="434" y="589"/>
                        </a:cubicBezTo>
                        <a:cubicBezTo>
                          <a:pt x="465" y="619"/>
                          <a:pt x="465" y="650"/>
                          <a:pt x="434" y="681"/>
                        </a:cubicBezTo>
                        <a:lnTo>
                          <a:pt x="434" y="681"/>
                        </a:lnTo>
                        <a:lnTo>
                          <a:pt x="434" y="681"/>
                        </a:lnTo>
                        <a:lnTo>
                          <a:pt x="434" y="681"/>
                        </a:lnTo>
                        <a:lnTo>
                          <a:pt x="434" y="713"/>
                        </a:lnTo>
                        <a:lnTo>
                          <a:pt x="434" y="713"/>
                        </a:lnTo>
                        <a:cubicBezTo>
                          <a:pt x="434" y="743"/>
                          <a:pt x="434" y="743"/>
                          <a:pt x="465" y="743"/>
                        </a:cubicBezTo>
                        <a:cubicBezTo>
                          <a:pt x="465" y="743"/>
                          <a:pt x="465" y="743"/>
                          <a:pt x="465" y="774"/>
                        </a:cubicBezTo>
                        <a:cubicBezTo>
                          <a:pt x="465" y="774"/>
                          <a:pt x="465" y="774"/>
                          <a:pt x="496" y="774"/>
                        </a:cubicBezTo>
                        <a:cubicBezTo>
                          <a:pt x="496" y="774"/>
                          <a:pt x="527" y="805"/>
                          <a:pt x="558" y="837"/>
                        </a:cubicBezTo>
                        <a:lnTo>
                          <a:pt x="558" y="837"/>
                        </a:lnTo>
                        <a:lnTo>
                          <a:pt x="589" y="837"/>
                        </a:lnTo>
                        <a:cubicBezTo>
                          <a:pt x="589" y="837"/>
                          <a:pt x="589" y="837"/>
                          <a:pt x="620" y="837"/>
                        </a:cubicBezTo>
                        <a:cubicBezTo>
                          <a:pt x="651" y="867"/>
                          <a:pt x="651" y="867"/>
                          <a:pt x="651" y="867"/>
                        </a:cubicBezTo>
                        <a:lnTo>
                          <a:pt x="651" y="867"/>
                        </a:lnTo>
                        <a:cubicBezTo>
                          <a:pt x="651" y="898"/>
                          <a:pt x="682" y="898"/>
                          <a:pt x="682" y="898"/>
                        </a:cubicBezTo>
                        <a:lnTo>
                          <a:pt x="682" y="898"/>
                        </a:lnTo>
                        <a:cubicBezTo>
                          <a:pt x="713" y="898"/>
                          <a:pt x="713" y="929"/>
                          <a:pt x="744" y="929"/>
                        </a:cubicBezTo>
                        <a:cubicBezTo>
                          <a:pt x="775" y="929"/>
                          <a:pt x="775" y="929"/>
                          <a:pt x="806" y="929"/>
                        </a:cubicBezTo>
                        <a:cubicBezTo>
                          <a:pt x="806" y="961"/>
                          <a:pt x="837" y="961"/>
                          <a:pt x="837" y="961"/>
                        </a:cubicBezTo>
                        <a:cubicBezTo>
                          <a:pt x="837" y="961"/>
                          <a:pt x="837" y="961"/>
                          <a:pt x="868" y="961"/>
                        </a:cubicBezTo>
                        <a:cubicBezTo>
                          <a:pt x="868" y="991"/>
                          <a:pt x="868" y="991"/>
                          <a:pt x="899" y="991"/>
                        </a:cubicBezTo>
                        <a:cubicBezTo>
                          <a:pt x="899" y="991"/>
                          <a:pt x="899" y="991"/>
                          <a:pt x="930" y="991"/>
                        </a:cubicBezTo>
                        <a:lnTo>
                          <a:pt x="930" y="991"/>
                        </a:lnTo>
                        <a:lnTo>
                          <a:pt x="930" y="991"/>
                        </a:lnTo>
                        <a:cubicBezTo>
                          <a:pt x="930" y="991"/>
                          <a:pt x="930" y="961"/>
                          <a:pt x="961" y="961"/>
                        </a:cubicBezTo>
                        <a:lnTo>
                          <a:pt x="961" y="961"/>
                        </a:lnTo>
                        <a:cubicBezTo>
                          <a:pt x="992" y="961"/>
                          <a:pt x="992" y="929"/>
                          <a:pt x="992" y="929"/>
                        </a:cubicBezTo>
                        <a:cubicBezTo>
                          <a:pt x="1023" y="929"/>
                          <a:pt x="1023" y="929"/>
                          <a:pt x="1023" y="961"/>
                        </a:cubicBezTo>
                        <a:cubicBezTo>
                          <a:pt x="1054" y="961"/>
                          <a:pt x="1054" y="961"/>
                          <a:pt x="1085" y="991"/>
                        </a:cubicBezTo>
                        <a:cubicBezTo>
                          <a:pt x="1116" y="1022"/>
                          <a:pt x="1116" y="1022"/>
                          <a:pt x="1116" y="1022"/>
                        </a:cubicBezTo>
                        <a:lnTo>
                          <a:pt x="1147" y="991"/>
                        </a:lnTo>
                        <a:lnTo>
                          <a:pt x="1147" y="991"/>
                        </a:lnTo>
                        <a:cubicBezTo>
                          <a:pt x="1147" y="961"/>
                          <a:pt x="1147" y="961"/>
                          <a:pt x="1178" y="961"/>
                        </a:cubicBezTo>
                        <a:lnTo>
                          <a:pt x="1178" y="961"/>
                        </a:lnTo>
                        <a:lnTo>
                          <a:pt x="1178" y="961"/>
                        </a:lnTo>
                        <a:cubicBezTo>
                          <a:pt x="1209" y="961"/>
                          <a:pt x="1209" y="961"/>
                          <a:pt x="1209" y="961"/>
                        </a:cubicBezTo>
                        <a:lnTo>
                          <a:pt x="1209" y="961"/>
                        </a:lnTo>
                        <a:lnTo>
                          <a:pt x="1209" y="961"/>
                        </a:lnTo>
                        <a:lnTo>
                          <a:pt x="1178" y="929"/>
                        </a:lnTo>
                        <a:lnTo>
                          <a:pt x="1178" y="929"/>
                        </a:lnTo>
                        <a:cubicBezTo>
                          <a:pt x="1147" y="898"/>
                          <a:pt x="1147" y="898"/>
                          <a:pt x="1147" y="898"/>
                        </a:cubicBezTo>
                        <a:cubicBezTo>
                          <a:pt x="1178" y="867"/>
                          <a:pt x="1178" y="867"/>
                          <a:pt x="1178" y="867"/>
                        </a:cubicBezTo>
                        <a:cubicBezTo>
                          <a:pt x="1178" y="837"/>
                          <a:pt x="1178" y="837"/>
                          <a:pt x="1178" y="837"/>
                        </a:cubicBezTo>
                        <a:cubicBezTo>
                          <a:pt x="1302" y="837"/>
                          <a:pt x="1302" y="837"/>
                          <a:pt x="1302" y="837"/>
                        </a:cubicBezTo>
                        <a:cubicBezTo>
                          <a:pt x="1302" y="774"/>
                          <a:pt x="1302" y="774"/>
                          <a:pt x="1302" y="774"/>
                        </a:cubicBezTo>
                        <a:cubicBezTo>
                          <a:pt x="1333" y="837"/>
                          <a:pt x="1333" y="837"/>
                          <a:pt x="1333" y="837"/>
                        </a:cubicBezTo>
                        <a:lnTo>
                          <a:pt x="1333" y="837"/>
                        </a:lnTo>
                        <a:cubicBezTo>
                          <a:pt x="1333" y="805"/>
                          <a:pt x="1333" y="805"/>
                          <a:pt x="1364" y="805"/>
                        </a:cubicBezTo>
                        <a:lnTo>
                          <a:pt x="1364" y="774"/>
                        </a:lnTo>
                        <a:lnTo>
                          <a:pt x="1364" y="774"/>
                        </a:lnTo>
                        <a:lnTo>
                          <a:pt x="1364" y="774"/>
                        </a:lnTo>
                        <a:lnTo>
                          <a:pt x="1364" y="774"/>
                        </a:lnTo>
                        <a:cubicBezTo>
                          <a:pt x="1395" y="774"/>
                          <a:pt x="1395" y="774"/>
                          <a:pt x="1395" y="774"/>
                        </a:cubicBezTo>
                        <a:cubicBezTo>
                          <a:pt x="1395" y="774"/>
                          <a:pt x="1364" y="774"/>
                          <a:pt x="1364" y="743"/>
                        </a:cubicBezTo>
                        <a:cubicBezTo>
                          <a:pt x="1364" y="743"/>
                          <a:pt x="1395" y="713"/>
                          <a:pt x="1395" y="681"/>
                        </a:cubicBezTo>
                        <a:lnTo>
                          <a:pt x="1395" y="681"/>
                        </a:lnTo>
                        <a:lnTo>
                          <a:pt x="1426" y="681"/>
                        </a:lnTo>
                        <a:lnTo>
                          <a:pt x="1426" y="650"/>
                        </a:lnTo>
                        <a:lnTo>
                          <a:pt x="1426" y="650"/>
                        </a:lnTo>
                        <a:cubicBezTo>
                          <a:pt x="1426" y="650"/>
                          <a:pt x="1426" y="650"/>
                          <a:pt x="1395" y="650"/>
                        </a:cubicBezTo>
                        <a:lnTo>
                          <a:pt x="1395" y="650"/>
                        </a:lnTo>
                        <a:lnTo>
                          <a:pt x="1364" y="650"/>
                        </a:lnTo>
                        <a:lnTo>
                          <a:pt x="1364" y="650"/>
                        </a:lnTo>
                        <a:cubicBezTo>
                          <a:pt x="1364" y="650"/>
                          <a:pt x="1364" y="650"/>
                          <a:pt x="1333" y="650"/>
                        </a:cubicBezTo>
                        <a:cubicBezTo>
                          <a:pt x="1333" y="681"/>
                          <a:pt x="1302" y="681"/>
                          <a:pt x="1271" y="681"/>
                        </a:cubicBezTo>
                        <a:cubicBezTo>
                          <a:pt x="1271" y="681"/>
                          <a:pt x="1271" y="681"/>
                          <a:pt x="1271" y="713"/>
                        </a:cubicBezTo>
                        <a:cubicBezTo>
                          <a:pt x="1271" y="713"/>
                          <a:pt x="1240" y="743"/>
                          <a:pt x="1240" y="774"/>
                        </a:cubicBezTo>
                        <a:cubicBezTo>
                          <a:pt x="1240" y="805"/>
                          <a:pt x="1240" y="805"/>
                          <a:pt x="1209" y="837"/>
                        </a:cubicBezTo>
                        <a:lnTo>
                          <a:pt x="1209" y="837"/>
                        </a:lnTo>
                        <a:cubicBezTo>
                          <a:pt x="1178" y="837"/>
                          <a:pt x="1178" y="837"/>
                          <a:pt x="1147" y="837"/>
                        </a:cubicBezTo>
                        <a:lnTo>
                          <a:pt x="1147" y="837"/>
                        </a:lnTo>
                        <a:lnTo>
                          <a:pt x="1147" y="837"/>
                        </a:lnTo>
                        <a:cubicBezTo>
                          <a:pt x="1116" y="867"/>
                          <a:pt x="1116" y="867"/>
                          <a:pt x="1116" y="867"/>
                        </a:cubicBezTo>
                        <a:cubicBezTo>
                          <a:pt x="1085" y="867"/>
                          <a:pt x="1023" y="867"/>
                          <a:pt x="1023" y="867"/>
                        </a:cubicBezTo>
                        <a:lnTo>
                          <a:pt x="1023" y="867"/>
                        </a:lnTo>
                        <a:lnTo>
                          <a:pt x="992" y="867"/>
                        </a:lnTo>
                        <a:cubicBezTo>
                          <a:pt x="992" y="837"/>
                          <a:pt x="992" y="837"/>
                          <a:pt x="961" y="837"/>
                        </a:cubicBezTo>
                        <a:lnTo>
                          <a:pt x="961" y="837"/>
                        </a:lnTo>
                        <a:lnTo>
                          <a:pt x="961" y="837"/>
                        </a:lnTo>
                        <a:cubicBezTo>
                          <a:pt x="930" y="837"/>
                          <a:pt x="930" y="837"/>
                          <a:pt x="930" y="805"/>
                        </a:cubicBezTo>
                        <a:cubicBezTo>
                          <a:pt x="930" y="805"/>
                          <a:pt x="930" y="805"/>
                          <a:pt x="899" y="805"/>
                        </a:cubicBezTo>
                        <a:cubicBezTo>
                          <a:pt x="899" y="805"/>
                          <a:pt x="899" y="805"/>
                          <a:pt x="899" y="774"/>
                        </a:cubicBezTo>
                        <a:lnTo>
                          <a:pt x="899" y="774"/>
                        </a:lnTo>
                        <a:cubicBezTo>
                          <a:pt x="899" y="743"/>
                          <a:pt x="868" y="743"/>
                          <a:pt x="868" y="743"/>
                        </a:cubicBezTo>
                        <a:lnTo>
                          <a:pt x="868" y="713"/>
                        </a:lnTo>
                        <a:cubicBezTo>
                          <a:pt x="837" y="681"/>
                          <a:pt x="806" y="619"/>
                          <a:pt x="806" y="589"/>
                        </a:cubicBezTo>
                        <a:cubicBezTo>
                          <a:pt x="806" y="557"/>
                          <a:pt x="806" y="557"/>
                          <a:pt x="806" y="526"/>
                        </a:cubicBezTo>
                        <a:cubicBezTo>
                          <a:pt x="806" y="495"/>
                          <a:pt x="806" y="495"/>
                          <a:pt x="806" y="495"/>
                        </a:cubicBezTo>
                        <a:cubicBezTo>
                          <a:pt x="806" y="465"/>
                          <a:pt x="837" y="402"/>
                          <a:pt x="837" y="372"/>
                        </a:cubicBezTo>
                        <a:cubicBezTo>
                          <a:pt x="837" y="372"/>
                          <a:pt x="837" y="372"/>
                          <a:pt x="806" y="37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52" name="Freeform 216">
                    <a:extLst>
                      <a:ext uri="{FF2B5EF4-FFF2-40B4-BE49-F238E27FC236}">
                        <a16:creationId xmlns:a16="http://schemas.microsoft.com/office/drawing/2014/main" id="{D7CBB2F0-A09F-4B6F-96D5-53EDE9DEB60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347788" y="1903413"/>
                    <a:ext cx="88900" cy="134937"/>
                  </a:xfrm>
                  <a:custGeom>
                    <a:avLst/>
                    <a:gdLst>
                      <a:gd name="T0" fmla="*/ 62 w 249"/>
                      <a:gd name="T1" fmla="*/ 124 h 373"/>
                      <a:gd name="T2" fmla="*/ 62 w 249"/>
                      <a:gd name="T3" fmla="*/ 124 h 373"/>
                      <a:gd name="T4" fmla="*/ 62 w 249"/>
                      <a:gd name="T5" fmla="*/ 63 h 373"/>
                      <a:gd name="T6" fmla="*/ 62 w 249"/>
                      <a:gd name="T7" fmla="*/ 63 h 373"/>
                      <a:gd name="T8" fmla="*/ 62 w 249"/>
                      <a:gd name="T9" fmla="*/ 32 h 373"/>
                      <a:gd name="T10" fmla="*/ 62 w 249"/>
                      <a:gd name="T11" fmla="*/ 0 h 373"/>
                      <a:gd name="T12" fmla="*/ 62 w 249"/>
                      <a:gd name="T13" fmla="*/ 0 h 373"/>
                      <a:gd name="T14" fmla="*/ 62 w 249"/>
                      <a:gd name="T15" fmla="*/ 0 h 373"/>
                      <a:gd name="T16" fmla="*/ 31 w 249"/>
                      <a:gd name="T17" fmla="*/ 32 h 373"/>
                      <a:gd name="T18" fmla="*/ 0 w 249"/>
                      <a:gd name="T19" fmla="*/ 0 h 373"/>
                      <a:gd name="T20" fmla="*/ 0 w 249"/>
                      <a:gd name="T21" fmla="*/ 0 h 373"/>
                      <a:gd name="T22" fmla="*/ 0 w 249"/>
                      <a:gd name="T23" fmla="*/ 32 h 373"/>
                      <a:gd name="T24" fmla="*/ 0 w 249"/>
                      <a:gd name="T25" fmla="*/ 63 h 373"/>
                      <a:gd name="T26" fmla="*/ 0 w 249"/>
                      <a:gd name="T27" fmla="*/ 63 h 373"/>
                      <a:gd name="T28" fmla="*/ 31 w 249"/>
                      <a:gd name="T29" fmla="*/ 93 h 373"/>
                      <a:gd name="T30" fmla="*/ 31 w 249"/>
                      <a:gd name="T31" fmla="*/ 124 h 373"/>
                      <a:gd name="T32" fmla="*/ 62 w 249"/>
                      <a:gd name="T33" fmla="*/ 124 h 373"/>
                      <a:gd name="T34" fmla="*/ 62 w 249"/>
                      <a:gd name="T35" fmla="*/ 156 h 373"/>
                      <a:gd name="T36" fmla="*/ 124 w 249"/>
                      <a:gd name="T37" fmla="*/ 217 h 373"/>
                      <a:gd name="T38" fmla="*/ 155 w 249"/>
                      <a:gd name="T39" fmla="*/ 248 h 373"/>
                      <a:gd name="T40" fmla="*/ 124 w 249"/>
                      <a:gd name="T41" fmla="*/ 280 h 373"/>
                      <a:gd name="T42" fmla="*/ 94 w 249"/>
                      <a:gd name="T43" fmla="*/ 311 h 373"/>
                      <a:gd name="T44" fmla="*/ 124 w 249"/>
                      <a:gd name="T45" fmla="*/ 311 h 373"/>
                      <a:gd name="T46" fmla="*/ 155 w 249"/>
                      <a:gd name="T47" fmla="*/ 311 h 373"/>
                      <a:gd name="T48" fmla="*/ 155 w 249"/>
                      <a:gd name="T49" fmla="*/ 341 h 373"/>
                      <a:gd name="T50" fmla="*/ 186 w 249"/>
                      <a:gd name="T51" fmla="*/ 341 h 373"/>
                      <a:gd name="T52" fmla="*/ 218 w 249"/>
                      <a:gd name="T53" fmla="*/ 372 h 373"/>
                      <a:gd name="T54" fmla="*/ 248 w 249"/>
                      <a:gd name="T55" fmla="*/ 372 h 373"/>
                      <a:gd name="T56" fmla="*/ 248 w 249"/>
                      <a:gd name="T57" fmla="*/ 372 h 373"/>
                      <a:gd name="T58" fmla="*/ 218 w 249"/>
                      <a:gd name="T59" fmla="*/ 372 h 373"/>
                      <a:gd name="T60" fmla="*/ 218 w 249"/>
                      <a:gd name="T61" fmla="*/ 341 h 373"/>
                      <a:gd name="T62" fmla="*/ 155 w 249"/>
                      <a:gd name="T63" fmla="*/ 280 h 373"/>
                      <a:gd name="T64" fmla="*/ 155 w 249"/>
                      <a:gd name="T65" fmla="*/ 280 h 373"/>
                      <a:gd name="T66" fmla="*/ 155 w 249"/>
                      <a:gd name="T67" fmla="*/ 217 h 373"/>
                      <a:gd name="T68" fmla="*/ 155 w 249"/>
                      <a:gd name="T69" fmla="*/ 217 h 373"/>
                      <a:gd name="T70" fmla="*/ 155 w 249"/>
                      <a:gd name="T71" fmla="*/ 217 h 373"/>
                      <a:gd name="T72" fmla="*/ 155 w 249"/>
                      <a:gd name="T73" fmla="*/ 187 h 373"/>
                      <a:gd name="T74" fmla="*/ 155 w 249"/>
                      <a:gd name="T75" fmla="*/ 187 h 373"/>
                      <a:gd name="T76" fmla="*/ 94 w 249"/>
                      <a:gd name="T77" fmla="*/ 187 h 373"/>
                      <a:gd name="T78" fmla="*/ 62 w 249"/>
                      <a:gd name="T79" fmla="*/ 124 h 3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249" h="373">
                        <a:moveTo>
                          <a:pt x="62" y="124"/>
                        </a:moveTo>
                        <a:lnTo>
                          <a:pt x="62" y="124"/>
                        </a:lnTo>
                        <a:cubicBezTo>
                          <a:pt x="62" y="93"/>
                          <a:pt x="62" y="93"/>
                          <a:pt x="62" y="63"/>
                        </a:cubicBezTo>
                        <a:lnTo>
                          <a:pt x="62" y="63"/>
                        </a:lnTo>
                        <a:cubicBezTo>
                          <a:pt x="62" y="32"/>
                          <a:pt x="62" y="32"/>
                          <a:pt x="62" y="32"/>
                        </a:cubicBezTo>
                        <a:cubicBezTo>
                          <a:pt x="62" y="32"/>
                          <a:pt x="62" y="32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31" y="32"/>
                        </a:lnTo>
                        <a:cubicBezTo>
                          <a:pt x="31" y="32"/>
                          <a:pt x="31" y="32"/>
                          <a:pt x="0" y="0"/>
                        </a:cubicBezTo>
                        <a:lnTo>
                          <a:pt x="0" y="0"/>
                        </a:ln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0" y="63"/>
                          <a:pt x="0" y="63"/>
                          <a:pt x="0" y="63"/>
                        </a:cubicBezTo>
                        <a:lnTo>
                          <a:pt x="0" y="63"/>
                        </a:lnTo>
                        <a:cubicBezTo>
                          <a:pt x="31" y="63"/>
                          <a:pt x="31" y="63"/>
                          <a:pt x="31" y="93"/>
                        </a:cubicBezTo>
                        <a:cubicBezTo>
                          <a:pt x="31" y="124"/>
                          <a:pt x="31" y="124"/>
                          <a:pt x="31" y="124"/>
                        </a:cubicBezTo>
                        <a:cubicBezTo>
                          <a:pt x="31" y="124"/>
                          <a:pt x="31" y="124"/>
                          <a:pt x="62" y="124"/>
                        </a:cubicBezTo>
                        <a:lnTo>
                          <a:pt x="62" y="156"/>
                        </a:lnTo>
                        <a:lnTo>
                          <a:pt x="124" y="217"/>
                        </a:lnTo>
                        <a:cubicBezTo>
                          <a:pt x="155" y="248"/>
                          <a:pt x="155" y="248"/>
                          <a:pt x="155" y="248"/>
                        </a:cubicBezTo>
                        <a:cubicBezTo>
                          <a:pt x="155" y="280"/>
                          <a:pt x="124" y="280"/>
                          <a:pt x="124" y="280"/>
                        </a:cubicBezTo>
                        <a:cubicBezTo>
                          <a:pt x="124" y="280"/>
                          <a:pt x="124" y="280"/>
                          <a:pt x="94" y="311"/>
                        </a:cubicBezTo>
                        <a:cubicBezTo>
                          <a:pt x="124" y="311"/>
                          <a:pt x="124" y="311"/>
                          <a:pt x="124" y="311"/>
                        </a:cubicBezTo>
                        <a:cubicBezTo>
                          <a:pt x="124" y="311"/>
                          <a:pt x="124" y="311"/>
                          <a:pt x="155" y="311"/>
                        </a:cubicBezTo>
                        <a:cubicBezTo>
                          <a:pt x="155" y="341"/>
                          <a:pt x="155" y="341"/>
                          <a:pt x="155" y="341"/>
                        </a:cubicBezTo>
                        <a:lnTo>
                          <a:pt x="186" y="341"/>
                        </a:lnTo>
                        <a:lnTo>
                          <a:pt x="218" y="372"/>
                        </a:lnTo>
                        <a:lnTo>
                          <a:pt x="248" y="372"/>
                        </a:lnTo>
                        <a:lnTo>
                          <a:pt x="248" y="372"/>
                        </a:lnTo>
                        <a:cubicBezTo>
                          <a:pt x="248" y="372"/>
                          <a:pt x="248" y="372"/>
                          <a:pt x="218" y="372"/>
                        </a:cubicBezTo>
                        <a:cubicBezTo>
                          <a:pt x="218" y="372"/>
                          <a:pt x="218" y="372"/>
                          <a:pt x="218" y="341"/>
                        </a:cubicBezTo>
                        <a:cubicBezTo>
                          <a:pt x="186" y="341"/>
                          <a:pt x="186" y="311"/>
                          <a:pt x="155" y="280"/>
                        </a:cubicBezTo>
                        <a:lnTo>
                          <a:pt x="155" y="280"/>
                        </a:lnTo>
                        <a:cubicBezTo>
                          <a:pt x="155" y="248"/>
                          <a:pt x="155" y="217"/>
                          <a:pt x="155" y="217"/>
                        </a:cubicBezTo>
                        <a:lnTo>
                          <a:pt x="155" y="217"/>
                        </a:lnTo>
                        <a:lnTo>
                          <a:pt x="155" y="217"/>
                        </a:lnTo>
                        <a:cubicBezTo>
                          <a:pt x="155" y="217"/>
                          <a:pt x="155" y="217"/>
                          <a:pt x="155" y="187"/>
                        </a:cubicBezTo>
                        <a:lnTo>
                          <a:pt x="155" y="187"/>
                        </a:lnTo>
                        <a:cubicBezTo>
                          <a:pt x="124" y="187"/>
                          <a:pt x="124" y="187"/>
                          <a:pt x="94" y="187"/>
                        </a:cubicBezTo>
                        <a:cubicBezTo>
                          <a:pt x="94" y="187"/>
                          <a:pt x="62" y="156"/>
                          <a:pt x="62" y="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53" name="Freeform 217">
                    <a:extLst>
                      <a:ext uri="{FF2B5EF4-FFF2-40B4-BE49-F238E27FC236}">
                        <a16:creationId xmlns:a16="http://schemas.microsoft.com/office/drawing/2014/main" id="{516CC472-4AD4-4C2D-8884-E4A9C84A585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51088" y="1601788"/>
                    <a:ext cx="68262" cy="33337"/>
                  </a:xfrm>
                  <a:custGeom>
                    <a:avLst/>
                    <a:gdLst>
                      <a:gd name="T0" fmla="*/ 63 w 188"/>
                      <a:gd name="T1" fmla="*/ 31 h 93"/>
                      <a:gd name="T2" fmla="*/ 63 w 188"/>
                      <a:gd name="T3" fmla="*/ 31 h 93"/>
                      <a:gd name="T4" fmla="*/ 32 w 188"/>
                      <a:gd name="T5" fmla="*/ 62 h 93"/>
                      <a:gd name="T6" fmla="*/ 0 w 188"/>
                      <a:gd name="T7" fmla="*/ 62 h 93"/>
                      <a:gd name="T8" fmla="*/ 32 w 188"/>
                      <a:gd name="T9" fmla="*/ 92 h 93"/>
                      <a:gd name="T10" fmla="*/ 32 w 188"/>
                      <a:gd name="T11" fmla="*/ 92 h 93"/>
                      <a:gd name="T12" fmla="*/ 32 w 188"/>
                      <a:gd name="T13" fmla="*/ 92 h 93"/>
                      <a:gd name="T14" fmla="*/ 63 w 188"/>
                      <a:gd name="T15" fmla="*/ 92 h 93"/>
                      <a:gd name="T16" fmla="*/ 94 w 188"/>
                      <a:gd name="T17" fmla="*/ 31 h 93"/>
                      <a:gd name="T18" fmla="*/ 124 w 188"/>
                      <a:gd name="T19" fmla="*/ 31 h 93"/>
                      <a:gd name="T20" fmla="*/ 124 w 188"/>
                      <a:gd name="T21" fmla="*/ 31 h 93"/>
                      <a:gd name="T22" fmla="*/ 156 w 188"/>
                      <a:gd name="T23" fmla="*/ 31 h 93"/>
                      <a:gd name="T24" fmla="*/ 156 w 188"/>
                      <a:gd name="T25" fmla="*/ 31 h 93"/>
                      <a:gd name="T26" fmla="*/ 156 w 188"/>
                      <a:gd name="T27" fmla="*/ 31 h 93"/>
                      <a:gd name="T28" fmla="*/ 156 w 188"/>
                      <a:gd name="T29" fmla="*/ 31 h 93"/>
                      <a:gd name="T30" fmla="*/ 187 w 188"/>
                      <a:gd name="T31" fmla="*/ 0 h 93"/>
                      <a:gd name="T32" fmla="*/ 156 w 188"/>
                      <a:gd name="T33" fmla="*/ 0 h 93"/>
                      <a:gd name="T34" fmla="*/ 124 w 188"/>
                      <a:gd name="T35" fmla="*/ 0 h 93"/>
                      <a:gd name="T36" fmla="*/ 124 w 188"/>
                      <a:gd name="T37" fmla="*/ 31 h 93"/>
                      <a:gd name="T38" fmla="*/ 63 w 188"/>
                      <a:gd name="T39" fmla="*/ 31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88" h="93">
                        <a:moveTo>
                          <a:pt x="63" y="31"/>
                        </a:moveTo>
                        <a:lnTo>
                          <a:pt x="63" y="31"/>
                        </a:lnTo>
                        <a:lnTo>
                          <a:pt x="32" y="62"/>
                        </a:lnTo>
                        <a:lnTo>
                          <a:pt x="0" y="62"/>
                        </a:lnTo>
                        <a:lnTo>
                          <a:pt x="32" y="92"/>
                        </a:lnTo>
                        <a:lnTo>
                          <a:pt x="32" y="92"/>
                        </a:lnTo>
                        <a:lnTo>
                          <a:pt x="32" y="92"/>
                        </a:lnTo>
                        <a:cubicBezTo>
                          <a:pt x="32" y="92"/>
                          <a:pt x="32" y="92"/>
                          <a:pt x="63" y="92"/>
                        </a:cubicBezTo>
                        <a:cubicBezTo>
                          <a:pt x="63" y="62"/>
                          <a:pt x="94" y="31"/>
                          <a:pt x="94" y="31"/>
                        </a:cubicBezTo>
                        <a:cubicBezTo>
                          <a:pt x="124" y="31"/>
                          <a:pt x="124" y="31"/>
                          <a:pt x="124" y="31"/>
                        </a:cubicBezTo>
                        <a:lnTo>
                          <a:pt x="124" y="31"/>
                        </a:lnTo>
                        <a:cubicBezTo>
                          <a:pt x="156" y="31"/>
                          <a:pt x="156" y="31"/>
                          <a:pt x="156" y="31"/>
                        </a:cubicBezTo>
                        <a:lnTo>
                          <a:pt x="156" y="31"/>
                        </a:lnTo>
                        <a:lnTo>
                          <a:pt x="156" y="31"/>
                        </a:lnTo>
                        <a:lnTo>
                          <a:pt x="156" y="31"/>
                        </a:lnTo>
                        <a:cubicBezTo>
                          <a:pt x="187" y="31"/>
                          <a:pt x="187" y="0"/>
                          <a:pt x="187" y="0"/>
                        </a:cubicBezTo>
                        <a:cubicBezTo>
                          <a:pt x="156" y="0"/>
                          <a:pt x="156" y="0"/>
                          <a:pt x="156" y="0"/>
                        </a:cubicBezTo>
                        <a:lnTo>
                          <a:pt x="124" y="0"/>
                        </a:lnTo>
                        <a:cubicBezTo>
                          <a:pt x="124" y="31"/>
                          <a:pt x="124" y="31"/>
                          <a:pt x="124" y="31"/>
                        </a:cubicBezTo>
                        <a:cubicBezTo>
                          <a:pt x="94" y="31"/>
                          <a:pt x="63" y="31"/>
                          <a:pt x="63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</p:grpSp>
            <p:sp>
              <p:nvSpPr>
                <p:cNvPr id="33" name="Freeform 53">
                  <a:extLst>
                    <a:ext uri="{FF2B5EF4-FFF2-40B4-BE49-F238E27FC236}">
                      <a16:creationId xmlns:a16="http://schemas.microsoft.com/office/drawing/2014/main" id="{8CB15A0C-B2D7-4C90-8BA4-22E0628FED2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16665081" y="9223935"/>
                  <a:ext cx="116470" cy="137526"/>
                </a:xfrm>
                <a:custGeom>
                  <a:avLst/>
                  <a:gdLst/>
                  <a:ahLst/>
                  <a:cxnLst>
                    <a:cxn ang="0">
                      <a:pos x="4" y="4"/>
                    </a:cxn>
                    <a:cxn ang="0">
                      <a:pos x="20" y="11"/>
                    </a:cxn>
                    <a:cxn ang="0">
                      <a:pos x="30" y="7"/>
                    </a:cxn>
                    <a:cxn ang="0">
                      <a:pos x="68" y="32"/>
                    </a:cxn>
                    <a:cxn ang="0">
                      <a:pos x="105" y="36"/>
                    </a:cxn>
                    <a:cxn ang="0">
                      <a:pos x="127" y="23"/>
                    </a:cxn>
                    <a:cxn ang="0">
                      <a:pos x="148" y="22"/>
                    </a:cxn>
                    <a:cxn ang="0">
                      <a:pos x="165" y="13"/>
                    </a:cxn>
                    <a:cxn ang="0">
                      <a:pos x="176" y="7"/>
                    </a:cxn>
                    <a:cxn ang="0">
                      <a:pos x="193" y="22"/>
                    </a:cxn>
                    <a:cxn ang="0">
                      <a:pos x="198" y="54"/>
                    </a:cxn>
                    <a:cxn ang="0">
                      <a:pos x="196" y="85"/>
                    </a:cxn>
                    <a:cxn ang="0">
                      <a:pos x="201" y="109"/>
                    </a:cxn>
                    <a:cxn ang="0">
                      <a:pos x="198" y="112"/>
                    </a:cxn>
                    <a:cxn ang="0">
                      <a:pos x="194" y="94"/>
                    </a:cxn>
                    <a:cxn ang="0">
                      <a:pos x="182" y="119"/>
                    </a:cxn>
                    <a:cxn ang="0">
                      <a:pos x="177" y="135"/>
                    </a:cxn>
                    <a:cxn ang="0">
                      <a:pos x="172" y="157"/>
                    </a:cxn>
                    <a:cxn ang="0">
                      <a:pos x="156" y="155"/>
                    </a:cxn>
                    <a:cxn ang="0">
                      <a:pos x="154" y="167"/>
                    </a:cxn>
                    <a:cxn ang="0">
                      <a:pos x="143" y="179"/>
                    </a:cxn>
                    <a:cxn ang="0">
                      <a:pos x="137" y="184"/>
                    </a:cxn>
                    <a:cxn ang="0">
                      <a:pos x="127" y="187"/>
                    </a:cxn>
                    <a:cxn ang="0">
                      <a:pos x="124" y="206"/>
                    </a:cxn>
                    <a:cxn ang="0">
                      <a:pos x="111" y="216"/>
                    </a:cxn>
                    <a:cxn ang="0">
                      <a:pos x="99" y="209"/>
                    </a:cxn>
                    <a:cxn ang="0">
                      <a:pos x="83" y="208"/>
                    </a:cxn>
                    <a:cxn ang="0">
                      <a:pos x="69" y="201"/>
                    </a:cxn>
                    <a:cxn ang="0">
                      <a:pos x="80" y="193"/>
                    </a:cxn>
                    <a:cxn ang="0">
                      <a:pos x="62" y="188"/>
                    </a:cxn>
                    <a:cxn ang="0">
                      <a:pos x="41" y="157"/>
                    </a:cxn>
                    <a:cxn ang="0">
                      <a:pos x="25" y="107"/>
                    </a:cxn>
                    <a:cxn ang="0">
                      <a:pos x="45" y="118"/>
                    </a:cxn>
                    <a:cxn ang="0">
                      <a:pos x="25" y="92"/>
                    </a:cxn>
                    <a:cxn ang="0">
                      <a:pos x="2" y="24"/>
                    </a:cxn>
                  </a:cxnLst>
                  <a:rect l="0" t="0" r="r" b="b"/>
                  <a:pathLst>
                    <a:path w="201" h="216">
                      <a:moveTo>
                        <a:pt x="2" y="0"/>
                      </a:moveTo>
                      <a:lnTo>
                        <a:pt x="4" y="4"/>
                      </a:lnTo>
                      <a:lnTo>
                        <a:pt x="13" y="6"/>
                      </a:lnTo>
                      <a:lnTo>
                        <a:pt x="20" y="11"/>
                      </a:lnTo>
                      <a:lnTo>
                        <a:pt x="26" y="7"/>
                      </a:lnTo>
                      <a:lnTo>
                        <a:pt x="30" y="7"/>
                      </a:lnTo>
                      <a:lnTo>
                        <a:pt x="43" y="13"/>
                      </a:lnTo>
                      <a:lnTo>
                        <a:pt x="68" y="32"/>
                      </a:lnTo>
                      <a:lnTo>
                        <a:pt x="100" y="36"/>
                      </a:lnTo>
                      <a:lnTo>
                        <a:pt x="105" y="36"/>
                      </a:lnTo>
                      <a:lnTo>
                        <a:pt x="116" y="28"/>
                      </a:lnTo>
                      <a:lnTo>
                        <a:pt x="127" y="23"/>
                      </a:lnTo>
                      <a:lnTo>
                        <a:pt x="137" y="24"/>
                      </a:lnTo>
                      <a:lnTo>
                        <a:pt x="148" y="22"/>
                      </a:lnTo>
                      <a:lnTo>
                        <a:pt x="159" y="11"/>
                      </a:lnTo>
                      <a:lnTo>
                        <a:pt x="165" y="13"/>
                      </a:lnTo>
                      <a:lnTo>
                        <a:pt x="172" y="16"/>
                      </a:lnTo>
                      <a:lnTo>
                        <a:pt x="176" y="7"/>
                      </a:lnTo>
                      <a:lnTo>
                        <a:pt x="185" y="11"/>
                      </a:lnTo>
                      <a:lnTo>
                        <a:pt x="193" y="22"/>
                      </a:lnTo>
                      <a:lnTo>
                        <a:pt x="197" y="44"/>
                      </a:lnTo>
                      <a:lnTo>
                        <a:pt x="198" y="54"/>
                      </a:lnTo>
                      <a:lnTo>
                        <a:pt x="196" y="65"/>
                      </a:lnTo>
                      <a:lnTo>
                        <a:pt x="196" y="85"/>
                      </a:lnTo>
                      <a:lnTo>
                        <a:pt x="198" y="103"/>
                      </a:lnTo>
                      <a:lnTo>
                        <a:pt x="201" y="109"/>
                      </a:lnTo>
                      <a:lnTo>
                        <a:pt x="198" y="122"/>
                      </a:lnTo>
                      <a:lnTo>
                        <a:pt x="198" y="112"/>
                      </a:lnTo>
                      <a:lnTo>
                        <a:pt x="197" y="102"/>
                      </a:lnTo>
                      <a:lnTo>
                        <a:pt x="194" y="94"/>
                      </a:lnTo>
                      <a:lnTo>
                        <a:pt x="192" y="101"/>
                      </a:lnTo>
                      <a:lnTo>
                        <a:pt x="182" y="119"/>
                      </a:lnTo>
                      <a:lnTo>
                        <a:pt x="182" y="134"/>
                      </a:lnTo>
                      <a:lnTo>
                        <a:pt x="177" y="135"/>
                      </a:lnTo>
                      <a:lnTo>
                        <a:pt x="177" y="153"/>
                      </a:lnTo>
                      <a:lnTo>
                        <a:pt x="172" y="157"/>
                      </a:lnTo>
                      <a:lnTo>
                        <a:pt x="166" y="157"/>
                      </a:lnTo>
                      <a:lnTo>
                        <a:pt x="156" y="155"/>
                      </a:lnTo>
                      <a:lnTo>
                        <a:pt x="154" y="158"/>
                      </a:lnTo>
                      <a:lnTo>
                        <a:pt x="154" y="167"/>
                      </a:lnTo>
                      <a:lnTo>
                        <a:pt x="150" y="176"/>
                      </a:lnTo>
                      <a:lnTo>
                        <a:pt x="143" y="179"/>
                      </a:lnTo>
                      <a:lnTo>
                        <a:pt x="140" y="190"/>
                      </a:lnTo>
                      <a:lnTo>
                        <a:pt x="137" y="184"/>
                      </a:lnTo>
                      <a:lnTo>
                        <a:pt x="131" y="182"/>
                      </a:lnTo>
                      <a:lnTo>
                        <a:pt x="127" y="187"/>
                      </a:lnTo>
                      <a:lnTo>
                        <a:pt x="124" y="198"/>
                      </a:lnTo>
                      <a:lnTo>
                        <a:pt x="124" y="206"/>
                      </a:lnTo>
                      <a:lnTo>
                        <a:pt x="117" y="215"/>
                      </a:lnTo>
                      <a:lnTo>
                        <a:pt x="111" y="216"/>
                      </a:lnTo>
                      <a:lnTo>
                        <a:pt x="105" y="211"/>
                      </a:lnTo>
                      <a:lnTo>
                        <a:pt x="99" y="209"/>
                      </a:lnTo>
                      <a:lnTo>
                        <a:pt x="94" y="212"/>
                      </a:lnTo>
                      <a:lnTo>
                        <a:pt x="83" y="208"/>
                      </a:lnTo>
                      <a:lnTo>
                        <a:pt x="73" y="208"/>
                      </a:lnTo>
                      <a:lnTo>
                        <a:pt x="69" y="201"/>
                      </a:lnTo>
                      <a:lnTo>
                        <a:pt x="77" y="200"/>
                      </a:lnTo>
                      <a:lnTo>
                        <a:pt x="80" y="193"/>
                      </a:lnTo>
                      <a:lnTo>
                        <a:pt x="70" y="193"/>
                      </a:lnTo>
                      <a:lnTo>
                        <a:pt x="62" y="188"/>
                      </a:lnTo>
                      <a:lnTo>
                        <a:pt x="49" y="165"/>
                      </a:lnTo>
                      <a:lnTo>
                        <a:pt x="41" y="157"/>
                      </a:lnTo>
                      <a:lnTo>
                        <a:pt x="37" y="151"/>
                      </a:lnTo>
                      <a:lnTo>
                        <a:pt x="25" y="107"/>
                      </a:lnTo>
                      <a:lnTo>
                        <a:pt x="37" y="129"/>
                      </a:lnTo>
                      <a:lnTo>
                        <a:pt x="45" y="118"/>
                      </a:lnTo>
                      <a:lnTo>
                        <a:pt x="37" y="113"/>
                      </a:lnTo>
                      <a:lnTo>
                        <a:pt x="25" y="92"/>
                      </a:lnTo>
                      <a:lnTo>
                        <a:pt x="0" y="39"/>
                      </a:lnTo>
                      <a:lnTo>
                        <a:pt x="2" y="24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914217">
                    <a:defRPr/>
                  </a:pPr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4" name="Freeform 55">
                  <a:extLst>
                    <a:ext uri="{FF2B5EF4-FFF2-40B4-BE49-F238E27FC236}">
                      <a16:creationId xmlns:a16="http://schemas.microsoft.com/office/drawing/2014/main" id="{90DDE47B-3A92-4572-8954-0CC20D6C14D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17358077" y="9220735"/>
                  <a:ext cx="247501" cy="294238"/>
                </a:xfrm>
                <a:custGeom>
                  <a:avLst/>
                  <a:gdLst/>
                  <a:ahLst/>
                  <a:cxnLst>
                    <a:cxn ang="0">
                      <a:pos x="319" y="16"/>
                    </a:cxn>
                    <a:cxn ang="0">
                      <a:pos x="337" y="0"/>
                    </a:cxn>
                    <a:cxn ang="0">
                      <a:pos x="349" y="22"/>
                    </a:cxn>
                    <a:cxn ang="0">
                      <a:pos x="362" y="51"/>
                    </a:cxn>
                    <a:cxn ang="0">
                      <a:pos x="391" y="35"/>
                    </a:cxn>
                    <a:cxn ang="0">
                      <a:pos x="402" y="35"/>
                    </a:cxn>
                    <a:cxn ang="0">
                      <a:pos x="411" y="47"/>
                    </a:cxn>
                    <a:cxn ang="0">
                      <a:pos x="423" y="40"/>
                    </a:cxn>
                    <a:cxn ang="0">
                      <a:pos x="417" y="68"/>
                    </a:cxn>
                    <a:cxn ang="0">
                      <a:pos x="411" y="114"/>
                    </a:cxn>
                    <a:cxn ang="0">
                      <a:pos x="387" y="141"/>
                    </a:cxn>
                    <a:cxn ang="0">
                      <a:pos x="362" y="180"/>
                    </a:cxn>
                    <a:cxn ang="0">
                      <a:pos x="342" y="228"/>
                    </a:cxn>
                    <a:cxn ang="0">
                      <a:pos x="360" y="246"/>
                    </a:cxn>
                    <a:cxn ang="0">
                      <a:pos x="326" y="235"/>
                    </a:cxn>
                    <a:cxn ang="0">
                      <a:pos x="316" y="244"/>
                    </a:cxn>
                    <a:cxn ang="0">
                      <a:pos x="287" y="262"/>
                    </a:cxn>
                    <a:cxn ang="0">
                      <a:pos x="274" y="265"/>
                    </a:cxn>
                    <a:cxn ang="0">
                      <a:pos x="262" y="320"/>
                    </a:cxn>
                    <a:cxn ang="0">
                      <a:pos x="245" y="361"/>
                    </a:cxn>
                    <a:cxn ang="0">
                      <a:pos x="231" y="390"/>
                    </a:cxn>
                    <a:cxn ang="0">
                      <a:pos x="230" y="410"/>
                    </a:cxn>
                    <a:cxn ang="0">
                      <a:pos x="190" y="434"/>
                    </a:cxn>
                    <a:cxn ang="0">
                      <a:pos x="177" y="449"/>
                    </a:cxn>
                    <a:cxn ang="0">
                      <a:pos x="138" y="463"/>
                    </a:cxn>
                    <a:cxn ang="0">
                      <a:pos x="120" y="454"/>
                    </a:cxn>
                    <a:cxn ang="0">
                      <a:pos x="104" y="454"/>
                    </a:cxn>
                    <a:cxn ang="0">
                      <a:pos x="91" y="441"/>
                    </a:cxn>
                    <a:cxn ang="0">
                      <a:pos x="55" y="421"/>
                    </a:cxn>
                    <a:cxn ang="0">
                      <a:pos x="12" y="422"/>
                    </a:cxn>
                    <a:cxn ang="0">
                      <a:pos x="13" y="413"/>
                    </a:cxn>
                    <a:cxn ang="0">
                      <a:pos x="9" y="405"/>
                    </a:cxn>
                    <a:cxn ang="0">
                      <a:pos x="16" y="391"/>
                    </a:cxn>
                    <a:cxn ang="0">
                      <a:pos x="24" y="379"/>
                    </a:cxn>
                    <a:cxn ang="0">
                      <a:pos x="15" y="366"/>
                    </a:cxn>
                    <a:cxn ang="0">
                      <a:pos x="21" y="353"/>
                    </a:cxn>
                    <a:cxn ang="0">
                      <a:pos x="37" y="356"/>
                    </a:cxn>
                    <a:cxn ang="0">
                      <a:pos x="31" y="347"/>
                    </a:cxn>
                    <a:cxn ang="0">
                      <a:pos x="47" y="325"/>
                    </a:cxn>
                    <a:cxn ang="0">
                      <a:pos x="56" y="329"/>
                    </a:cxn>
                    <a:cxn ang="0">
                      <a:pos x="61" y="304"/>
                    </a:cxn>
                    <a:cxn ang="0">
                      <a:pos x="82" y="278"/>
                    </a:cxn>
                    <a:cxn ang="0">
                      <a:pos x="102" y="255"/>
                    </a:cxn>
                    <a:cxn ang="0">
                      <a:pos x="133" y="249"/>
                    </a:cxn>
                    <a:cxn ang="0">
                      <a:pos x="187" y="208"/>
                    </a:cxn>
                    <a:cxn ang="0">
                      <a:pos x="219" y="178"/>
                    </a:cxn>
                    <a:cxn ang="0">
                      <a:pos x="256" y="144"/>
                    </a:cxn>
                    <a:cxn ang="0">
                      <a:pos x="288" y="81"/>
                    </a:cxn>
                    <a:cxn ang="0">
                      <a:pos x="308" y="34"/>
                    </a:cxn>
                  </a:cxnLst>
                  <a:rect l="0" t="0" r="r" b="b"/>
                  <a:pathLst>
                    <a:path w="424" h="463">
                      <a:moveTo>
                        <a:pt x="308" y="34"/>
                      </a:moveTo>
                      <a:lnTo>
                        <a:pt x="310" y="35"/>
                      </a:lnTo>
                      <a:lnTo>
                        <a:pt x="311" y="20"/>
                      </a:lnTo>
                      <a:lnTo>
                        <a:pt x="319" y="16"/>
                      </a:lnTo>
                      <a:lnTo>
                        <a:pt x="327" y="6"/>
                      </a:lnTo>
                      <a:lnTo>
                        <a:pt x="331" y="6"/>
                      </a:lnTo>
                      <a:lnTo>
                        <a:pt x="333" y="2"/>
                      </a:lnTo>
                      <a:lnTo>
                        <a:pt x="337" y="0"/>
                      </a:lnTo>
                      <a:lnTo>
                        <a:pt x="340" y="3"/>
                      </a:lnTo>
                      <a:lnTo>
                        <a:pt x="340" y="14"/>
                      </a:lnTo>
                      <a:lnTo>
                        <a:pt x="343" y="20"/>
                      </a:lnTo>
                      <a:lnTo>
                        <a:pt x="349" y="22"/>
                      </a:lnTo>
                      <a:lnTo>
                        <a:pt x="354" y="22"/>
                      </a:lnTo>
                      <a:lnTo>
                        <a:pt x="358" y="28"/>
                      </a:lnTo>
                      <a:lnTo>
                        <a:pt x="358" y="45"/>
                      </a:lnTo>
                      <a:lnTo>
                        <a:pt x="362" y="51"/>
                      </a:lnTo>
                      <a:lnTo>
                        <a:pt x="368" y="55"/>
                      </a:lnTo>
                      <a:lnTo>
                        <a:pt x="381" y="44"/>
                      </a:lnTo>
                      <a:lnTo>
                        <a:pt x="387" y="41"/>
                      </a:lnTo>
                      <a:lnTo>
                        <a:pt x="391" y="35"/>
                      </a:lnTo>
                      <a:lnTo>
                        <a:pt x="401" y="29"/>
                      </a:lnTo>
                      <a:lnTo>
                        <a:pt x="406" y="28"/>
                      </a:lnTo>
                      <a:lnTo>
                        <a:pt x="407" y="29"/>
                      </a:lnTo>
                      <a:lnTo>
                        <a:pt x="402" y="35"/>
                      </a:lnTo>
                      <a:lnTo>
                        <a:pt x="403" y="36"/>
                      </a:lnTo>
                      <a:lnTo>
                        <a:pt x="405" y="44"/>
                      </a:lnTo>
                      <a:lnTo>
                        <a:pt x="401" y="54"/>
                      </a:lnTo>
                      <a:lnTo>
                        <a:pt x="411" y="47"/>
                      </a:lnTo>
                      <a:lnTo>
                        <a:pt x="408" y="43"/>
                      </a:lnTo>
                      <a:lnTo>
                        <a:pt x="413" y="34"/>
                      </a:lnTo>
                      <a:lnTo>
                        <a:pt x="418" y="33"/>
                      </a:lnTo>
                      <a:lnTo>
                        <a:pt x="423" y="40"/>
                      </a:lnTo>
                      <a:lnTo>
                        <a:pt x="414" y="51"/>
                      </a:lnTo>
                      <a:lnTo>
                        <a:pt x="418" y="51"/>
                      </a:lnTo>
                      <a:lnTo>
                        <a:pt x="422" y="57"/>
                      </a:lnTo>
                      <a:lnTo>
                        <a:pt x="417" y="68"/>
                      </a:lnTo>
                      <a:lnTo>
                        <a:pt x="424" y="87"/>
                      </a:lnTo>
                      <a:lnTo>
                        <a:pt x="422" y="93"/>
                      </a:lnTo>
                      <a:lnTo>
                        <a:pt x="413" y="106"/>
                      </a:lnTo>
                      <a:lnTo>
                        <a:pt x="411" y="114"/>
                      </a:lnTo>
                      <a:lnTo>
                        <a:pt x="405" y="124"/>
                      </a:lnTo>
                      <a:lnTo>
                        <a:pt x="398" y="125"/>
                      </a:lnTo>
                      <a:lnTo>
                        <a:pt x="397" y="129"/>
                      </a:lnTo>
                      <a:lnTo>
                        <a:pt x="387" y="141"/>
                      </a:lnTo>
                      <a:lnTo>
                        <a:pt x="375" y="168"/>
                      </a:lnTo>
                      <a:lnTo>
                        <a:pt x="369" y="174"/>
                      </a:lnTo>
                      <a:lnTo>
                        <a:pt x="365" y="175"/>
                      </a:lnTo>
                      <a:lnTo>
                        <a:pt x="362" y="180"/>
                      </a:lnTo>
                      <a:lnTo>
                        <a:pt x="349" y="189"/>
                      </a:lnTo>
                      <a:lnTo>
                        <a:pt x="347" y="192"/>
                      </a:lnTo>
                      <a:lnTo>
                        <a:pt x="344" y="217"/>
                      </a:lnTo>
                      <a:lnTo>
                        <a:pt x="342" y="228"/>
                      </a:lnTo>
                      <a:lnTo>
                        <a:pt x="352" y="230"/>
                      </a:lnTo>
                      <a:lnTo>
                        <a:pt x="359" y="234"/>
                      </a:lnTo>
                      <a:lnTo>
                        <a:pt x="362" y="243"/>
                      </a:lnTo>
                      <a:lnTo>
                        <a:pt x="360" y="246"/>
                      </a:lnTo>
                      <a:lnTo>
                        <a:pt x="356" y="240"/>
                      </a:lnTo>
                      <a:lnTo>
                        <a:pt x="354" y="246"/>
                      </a:lnTo>
                      <a:lnTo>
                        <a:pt x="333" y="239"/>
                      </a:lnTo>
                      <a:lnTo>
                        <a:pt x="326" y="235"/>
                      </a:lnTo>
                      <a:lnTo>
                        <a:pt x="324" y="237"/>
                      </a:lnTo>
                      <a:lnTo>
                        <a:pt x="324" y="244"/>
                      </a:lnTo>
                      <a:lnTo>
                        <a:pt x="320" y="248"/>
                      </a:lnTo>
                      <a:lnTo>
                        <a:pt x="316" y="244"/>
                      </a:lnTo>
                      <a:lnTo>
                        <a:pt x="313" y="243"/>
                      </a:lnTo>
                      <a:lnTo>
                        <a:pt x="310" y="249"/>
                      </a:lnTo>
                      <a:lnTo>
                        <a:pt x="295" y="256"/>
                      </a:lnTo>
                      <a:lnTo>
                        <a:pt x="287" y="262"/>
                      </a:lnTo>
                      <a:lnTo>
                        <a:pt x="282" y="262"/>
                      </a:lnTo>
                      <a:lnTo>
                        <a:pt x="279" y="256"/>
                      </a:lnTo>
                      <a:lnTo>
                        <a:pt x="274" y="256"/>
                      </a:lnTo>
                      <a:lnTo>
                        <a:pt x="274" y="265"/>
                      </a:lnTo>
                      <a:lnTo>
                        <a:pt x="272" y="277"/>
                      </a:lnTo>
                      <a:lnTo>
                        <a:pt x="265" y="289"/>
                      </a:lnTo>
                      <a:lnTo>
                        <a:pt x="263" y="302"/>
                      </a:lnTo>
                      <a:lnTo>
                        <a:pt x="262" y="320"/>
                      </a:lnTo>
                      <a:lnTo>
                        <a:pt x="256" y="324"/>
                      </a:lnTo>
                      <a:lnTo>
                        <a:pt x="257" y="336"/>
                      </a:lnTo>
                      <a:lnTo>
                        <a:pt x="247" y="347"/>
                      </a:lnTo>
                      <a:lnTo>
                        <a:pt x="245" y="361"/>
                      </a:lnTo>
                      <a:lnTo>
                        <a:pt x="245" y="369"/>
                      </a:lnTo>
                      <a:lnTo>
                        <a:pt x="239" y="379"/>
                      </a:lnTo>
                      <a:lnTo>
                        <a:pt x="233" y="385"/>
                      </a:lnTo>
                      <a:lnTo>
                        <a:pt x="231" y="390"/>
                      </a:lnTo>
                      <a:lnTo>
                        <a:pt x="231" y="398"/>
                      </a:lnTo>
                      <a:lnTo>
                        <a:pt x="228" y="401"/>
                      </a:lnTo>
                      <a:lnTo>
                        <a:pt x="233" y="402"/>
                      </a:lnTo>
                      <a:lnTo>
                        <a:pt x="230" y="410"/>
                      </a:lnTo>
                      <a:lnTo>
                        <a:pt x="223" y="409"/>
                      </a:lnTo>
                      <a:lnTo>
                        <a:pt x="214" y="415"/>
                      </a:lnTo>
                      <a:lnTo>
                        <a:pt x="204" y="428"/>
                      </a:lnTo>
                      <a:lnTo>
                        <a:pt x="190" y="434"/>
                      </a:lnTo>
                      <a:lnTo>
                        <a:pt x="185" y="437"/>
                      </a:lnTo>
                      <a:lnTo>
                        <a:pt x="185" y="441"/>
                      </a:lnTo>
                      <a:lnTo>
                        <a:pt x="180" y="443"/>
                      </a:lnTo>
                      <a:lnTo>
                        <a:pt x="177" y="449"/>
                      </a:lnTo>
                      <a:lnTo>
                        <a:pt x="172" y="453"/>
                      </a:lnTo>
                      <a:lnTo>
                        <a:pt x="153" y="459"/>
                      </a:lnTo>
                      <a:lnTo>
                        <a:pt x="149" y="459"/>
                      </a:lnTo>
                      <a:lnTo>
                        <a:pt x="138" y="463"/>
                      </a:lnTo>
                      <a:lnTo>
                        <a:pt x="132" y="459"/>
                      </a:lnTo>
                      <a:lnTo>
                        <a:pt x="129" y="452"/>
                      </a:lnTo>
                      <a:lnTo>
                        <a:pt x="126" y="450"/>
                      </a:lnTo>
                      <a:lnTo>
                        <a:pt x="120" y="454"/>
                      </a:lnTo>
                      <a:lnTo>
                        <a:pt x="114" y="455"/>
                      </a:lnTo>
                      <a:lnTo>
                        <a:pt x="110" y="454"/>
                      </a:lnTo>
                      <a:lnTo>
                        <a:pt x="110" y="453"/>
                      </a:lnTo>
                      <a:lnTo>
                        <a:pt x="104" y="454"/>
                      </a:lnTo>
                      <a:lnTo>
                        <a:pt x="102" y="449"/>
                      </a:lnTo>
                      <a:lnTo>
                        <a:pt x="102" y="443"/>
                      </a:lnTo>
                      <a:lnTo>
                        <a:pt x="98" y="444"/>
                      </a:lnTo>
                      <a:lnTo>
                        <a:pt x="91" y="441"/>
                      </a:lnTo>
                      <a:lnTo>
                        <a:pt x="73" y="439"/>
                      </a:lnTo>
                      <a:lnTo>
                        <a:pt x="69" y="427"/>
                      </a:lnTo>
                      <a:lnTo>
                        <a:pt x="64" y="422"/>
                      </a:lnTo>
                      <a:lnTo>
                        <a:pt x="55" y="421"/>
                      </a:lnTo>
                      <a:lnTo>
                        <a:pt x="47" y="428"/>
                      </a:lnTo>
                      <a:lnTo>
                        <a:pt x="39" y="429"/>
                      </a:lnTo>
                      <a:lnTo>
                        <a:pt x="18" y="427"/>
                      </a:lnTo>
                      <a:lnTo>
                        <a:pt x="12" y="422"/>
                      </a:lnTo>
                      <a:lnTo>
                        <a:pt x="15" y="415"/>
                      </a:lnTo>
                      <a:lnTo>
                        <a:pt x="20" y="409"/>
                      </a:lnTo>
                      <a:lnTo>
                        <a:pt x="24" y="402"/>
                      </a:lnTo>
                      <a:lnTo>
                        <a:pt x="13" y="413"/>
                      </a:lnTo>
                      <a:lnTo>
                        <a:pt x="9" y="413"/>
                      </a:lnTo>
                      <a:lnTo>
                        <a:pt x="14" y="402"/>
                      </a:lnTo>
                      <a:lnTo>
                        <a:pt x="14" y="401"/>
                      </a:lnTo>
                      <a:lnTo>
                        <a:pt x="9" y="405"/>
                      </a:lnTo>
                      <a:lnTo>
                        <a:pt x="3" y="406"/>
                      </a:lnTo>
                      <a:lnTo>
                        <a:pt x="0" y="400"/>
                      </a:lnTo>
                      <a:lnTo>
                        <a:pt x="4" y="395"/>
                      </a:lnTo>
                      <a:lnTo>
                        <a:pt x="16" y="391"/>
                      </a:lnTo>
                      <a:lnTo>
                        <a:pt x="24" y="385"/>
                      </a:lnTo>
                      <a:lnTo>
                        <a:pt x="21" y="385"/>
                      </a:lnTo>
                      <a:lnTo>
                        <a:pt x="19" y="383"/>
                      </a:lnTo>
                      <a:lnTo>
                        <a:pt x="24" y="379"/>
                      </a:lnTo>
                      <a:lnTo>
                        <a:pt x="26" y="373"/>
                      </a:lnTo>
                      <a:lnTo>
                        <a:pt x="21" y="373"/>
                      </a:lnTo>
                      <a:lnTo>
                        <a:pt x="16" y="372"/>
                      </a:lnTo>
                      <a:lnTo>
                        <a:pt x="15" y="366"/>
                      </a:lnTo>
                      <a:lnTo>
                        <a:pt x="21" y="366"/>
                      </a:lnTo>
                      <a:lnTo>
                        <a:pt x="25" y="361"/>
                      </a:lnTo>
                      <a:lnTo>
                        <a:pt x="21" y="358"/>
                      </a:lnTo>
                      <a:lnTo>
                        <a:pt x="21" y="353"/>
                      </a:lnTo>
                      <a:lnTo>
                        <a:pt x="26" y="353"/>
                      </a:lnTo>
                      <a:lnTo>
                        <a:pt x="29" y="357"/>
                      </a:lnTo>
                      <a:lnTo>
                        <a:pt x="34" y="355"/>
                      </a:lnTo>
                      <a:lnTo>
                        <a:pt x="37" y="356"/>
                      </a:lnTo>
                      <a:lnTo>
                        <a:pt x="40" y="353"/>
                      </a:lnTo>
                      <a:lnTo>
                        <a:pt x="40" y="351"/>
                      </a:lnTo>
                      <a:lnTo>
                        <a:pt x="35" y="351"/>
                      </a:lnTo>
                      <a:lnTo>
                        <a:pt x="31" y="347"/>
                      </a:lnTo>
                      <a:lnTo>
                        <a:pt x="35" y="329"/>
                      </a:lnTo>
                      <a:lnTo>
                        <a:pt x="42" y="323"/>
                      </a:lnTo>
                      <a:lnTo>
                        <a:pt x="45" y="321"/>
                      </a:lnTo>
                      <a:lnTo>
                        <a:pt x="47" y="325"/>
                      </a:lnTo>
                      <a:lnTo>
                        <a:pt x="48" y="331"/>
                      </a:lnTo>
                      <a:lnTo>
                        <a:pt x="51" y="332"/>
                      </a:lnTo>
                      <a:lnTo>
                        <a:pt x="53" y="332"/>
                      </a:lnTo>
                      <a:lnTo>
                        <a:pt x="56" y="329"/>
                      </a:lnTo>
                      <a:lnTo>
                        <a:pt x="53" y="319"/>
                      </a:lnTo>
                      <a:lnTo>
                        <a:pt x="55" y="315"/>
                      </a:lnTo>
                      <a:lnTo>
                        <a:pt x="58" y="314"/>
                      </a:lnTo>
                      <a:lnTo>
                        <a:pt x="61" y="304"/>
                      </a:lnTo>
                      <a:lnTo>
                        <a:pt x="69" y="302"/>
                      </a:lnTo>
                      <a:lnTo>
                        <a:pt x="75" y="296"/>
                      </a:lnTo>
                      <a:lnTo>
                        <a:pt x="77" y="286"/>
                      </a:lnTo>
                      <a:lnTo>
                        <a:pt x="82" y="278"/>
                      </a:lnTo>
                      <a:lnTo>
                        <a:pt x="89" y="275"/>
                      </a:lnTo>
                      <a:lnTo>
                        <a:pt x="93" y="260"/>
                      </a:lnTo>
                      <a:lnTo>
                        <a:pt x="96" y="260"/>
                      </a:lnTo>
                      <a:lnTo>
                        <a:pt x="102" y="255"/>
                      </a:lnTo>
                      <a:lnTo>
                        <a:pt x="109" y="255"/>
                      </a:lnTo>
                      <a:lnTo>
                        <a:pt x="116" y="251"/>
                      </a:lnTo>
                      <a:lnTo>
                        <a:pt x="123" y="251"/>
                      </a:lnTo>
                      <a:lnTo>
                        <a:pt x="133" y="249"/>
                      </a:lnTo>
                      <a:lnTo>
                        <a:pt x="141" y="244"/>
                      </a:lnTo>
                      <a:lnTo>
                        <a:pt x="154" y="232"/>
                      </a:lnTo>
                      <a:lnTo>
                        <a:pt x="169" y="223"/>
                      </a:lnTo>
                      <a:lnTo>
                        <a:pt x="187" y="208"/>
                      </a:lnTo>
                      <a:lnTo>
                        <a:pt x="201" y="200"/>
                      </a:lnTo>
                      <a:lnTo>
                        <a:pt x="202" y="191"/>
                      </a:lnTo>
                      <a:lnTo>
                        <a:pt x="213" y="181"/>
                      </a:lnTo>
                      <a:lnTo>
                        <a:pt x="219" y="178"/>
                      </a:lnTo>
                      <a:lnTo>
                        <a:pt x="225" y="178"/>
                      </a:lnTo>
                      <a:lnTo>
                        <a:pt x="235" y="170"/>
                      </a:lnTo>
                      <a:lnTo>
                        <a:pt x="241" y="164"/>
                      </a:lnTo>
                      <a:lnTo>
                        <a:pt x="256" y="144"/>
                      </a:lnTo>
                      <a:lnTo>
                        <a:pt x="261" y="126"/>
                      </a:lnTo>
                      <a:lnTo>
                        <a:pt x="265" y="105"/>
                      </a:lnTo>
                      <a:lnTo>
                        <a:pt x="270" y="93"/>
                      </a:lnTo>
                      <a:lnTo>
                        <a:pt x="288" y="81"/>
                      </a:lnTo>
                      <a:lnTo>
                        <a:pt x="294" y="78"/>
                      </a:lnTo>
                      <a:lnTo>
                        <a:pt x="298" y="72"/>
                      </a:lnTo>
                      <a:lnTo>
                        <a:pt x="304" y="60"/>
                      </a:lnTo>
                      <a:lnTo>
                        <a:pt x="308" y="3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914217">
                    <a:defRPr/>
                  </a:pPr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5" name="Freeform 56">
                  <a:extLst>
                    <a:ext uri="{FF2B5EF4-FFF2-40B4-BE49-F238E27FC236}">
                      <a16:creationId xmlns:a16="http://schemas.microsoft.com/office/drawing/2014/main" id="{0996AFC5-B0AA-4FAC-B47D-F96850C6446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17556077" y="8948886"/>
                  <a:ext cx="183442" cy="316625"/>
                </a:xfrm>
                <a:custGeom>
                  <a:avLst/>
                  <a:gdLst/>
                  <a:ahLst/>
                  <a:cxnLst>
                    <a:cxn ang="0">
                      <a:pos x="128" y="441"/>
                    </a:cxn>
                    <a:cxn ang="0">
                      <a:pos x="139" y="398"/>
                    </a:cxn>
                    <a:cxn ang="0">
                      <a:pos x="97" y="366"/>
                    </a:cxn>
                    <a:cxn ang="0">
                      <a:pos x="59" y="325"/>
                    </a:cxn>
                    <a:cxn ang="0">
                      <a:pos x="100" y="296"/>
                    </a:cxn>
                    <a:cxn ang="0">
                      <a:pos x="115" y="250"/>
                    </a:cxn>
                    <a:cxn ang="0">
                      <a:pos x="120" y="224"/>
                    </a:cxn>
                    <a:cxn ang="0">
                      <a:pos x="113" y="198"/>
                    </a:cxn>
                    <a:cxn ang="0">
                      <a:pos x="112" y="178"/>
                    </a:cxn>
                    <a:cxn ang="0">
                      <a:pos x="97" y="172"/>
                    </a:cxn>
                    <a:cxn ang="0">
                      <a:pos x="91" y="145"/>
                    </a:cxn>
                    <a:cxn ang="0">
                      <a:pos x="86" y="127"/>
                    </a:cxn>
                    <a:cxn ang="0">
                      <a:pos x="73" y="117"/>
                    </a:cxn>
                    <a:cxn ang="0">
                      <a:pos x="43" y="85"/>
                    </a:cxn>
                    <a:cxn ang="0">
                      <a:pos x="45" y="59"/>
                    </a:cxn>
                    <a:cxn ang="0">
                      <a:pos x="26" y="59"/>
                    </a:cxn>
                    <a:cxn ang="0">
                      <a:pos x="7" y="14"/>
                    </a:cxn>
                    <a:cxn ang="0">
                      <a:pos x="10" y="0"/>
                    </a:cxn>
                    <a:cxn ang="0">
                      <a:pos x="19" y="28"/>
                    </a:cxn>
                    <a:cxn ang="0">
                      <a:pos x="35" y="30"/>
                    </a:cxn>
                    <a:cxn ang="0">
                      <a:pos x="59" y="41"/>
                    </a:cxn>
                    <a:cxn ang="0">
                      <a:pos x="78" y="59"/>
                    </a:cxn>
                    <a:cxn ang="0">
                      <a:pos x="87" y="70"/>
                    </a:cxn>
                    <a:cxn ang="0">
                      <a:pos x="100" y="96"/>
                    </a:cxn>
                    <a:cxn ang="0">
                      <a:pos x="86" y="96"/>
                    </a:cxn>
                    <a:cxn ang="0">
                      <a:pos x="96" y="107"/>
                    </a:cxn>
                    <a:cxn ang="0">
                      <a:pos x="110" y="140"/>
                    </a:cxn>
                    <a:cxn ang="0">
                      <a:pos x="109" y="159"/>
                    </a:cxn>
                    <a:cxn ang="0">
                      <a:pos x="116" y="170"/>
                    </a:cxn>
                    <a:cxn ang="0">
                      <a:pos x="136" y="169"/>
                    </a:cxn>
                    <a:cxn ang="0">
                      <a:pos x="151" y="182"/>
                    </a:cxn>
                    <a:cxn ang="0">
                      <a:pos x="147" y="141"/>
                    </a:cxn>
                    <a:cxn ang="0">
                      <a:pos x="167" y="162"/>
                    </a:cxn>
                    <a:cxn ang="0">
                      <a:pos x="169" y="192"/>
                    </a:cxn>
                    <a:cxn ang="0">
                      <a:pos x="185" y="219"/>
                    </a:cxn>
                    <a:cxn ang="0">
                      <a:pos x="239" y="240"/>
                    </a:cxn>
                    <a:cxn ang="0">
                      <a:pos x="266" y="224"/>
                    </a:cxn>
                    <a:cxn ang="0">
                      <a:pos x="286" y="210"/>
                    </a:cxn>
                    <a:cxn ang="0">
                      <a:pos x="313" y="231"/>
                    </a:cxn>
                    <a:cxn ang="0">
                      <a:pos x="307" y="272"/>
                    </a:cxn>
                    <a:cxn ang="0">
                      <a:pos x="286" y="304"/>
                    </a:cxn>
                    <a:cxn ang="0">
                      <a:pos x="287" y="321"/>
                    </a:cxn>
                    <a:cxn ang="0">
                      <a:pos x="269" y="315"/>
                    </a:cxn>
                    <a:cxn ang="0">
                      <a:pos x="242" y="323"/>
                    </a:cxn>
                    <a:cxn ang="0">
                      <a:pos x="232" y="356"/>
                    </a:cxn>
                    <a:cxn ang="0">
                      <a:pos x="217" y="404"/>
                    </a:cxn>
                    <a:cxn ang="0">
                      <a:pos x="171" y="479"/>
                    </a:cxn>
                    <a:cxn ang="0">
                      <a:pos x="132" y="481"/>
                    </a:cxn>
                  </a:cxnLst>
                  <a:rect l="0" t="0" r="r" b="b"/>
                  <a:pathLst>
                    <a:path w="313" h="495">
                      <a:moveTo>
                        <a:pt x="109" y="469"/>
                      </a:moveTo>
                      <a:lnTo>
                        <a:pt x="118" y="458"/>
                      </a:lnTo>
                      <a:lnTo>
                        <a:pt x="121" y="449"/>
                      </a:lnTo>
                      <a:lnTo>
                        <a:pt x="128" y="441"/>
                      </a:lnTo>
                      <a:lnTo>
                        <a:pt x="134" y="429"/>
                      </a:lnTo>
                      <a:lnTo>
                        <a:pt x="135" y="417"/>
                      </a:lnTo>
                      <a:lnTo>
                        <a:pt x="139" y="407"/>
                      </a:lnTo>
                      <a:lnTo>
                        <a:pt x="139" y="398"/>
                      </a:lnTo>
                      <a:lnTo>
                        <a:pt x="134" y="391"/>
                      </a:lnTo>
                      <a:lnTo>
                        <a:pt x="120" y="375"/>
                      </a:lnTo>
                      <a:lnTo>
                        <a:pt x="108" y="372"/>
                      </a:lnTo>
                      <a:lnTo>
                        <a:pt x="97" y="366"/>
                      </a:lnTo>
                      <a:lnTo>
                        <a:pt x="80" y="350"/>
                      </a:lnTo>
                      <a:lnTo>
                        <a:pt x="67" y="349"/>
                      </a:lnTo>
                      <a:lnTo>
                        <a:pt x="57" y="337"/>
                      </a:lnTo>
                      <a:lnTo>
                        <a:pt x="59" y="325"/>
                      </a:lnTo>
                      <a:lnTo>
                        <a:pt x="69" y="316"/>
                      </a:lnTo>
                      <a:lnTo>
                        <a:pt x="78" y="310"/>
                      </a:lnTo>
                      <a:lnTo>
                        <a:pt x="92" y="306"/>
                      </a:lnTo>
                      <a:lnTo>
                        <a:pt x="100" y="296"/>
                      </a:lnTo>
                      <a:lnTo>
                        <a:pt x="104" y="283"/>
                      </a:lnTo>
                      <a:lnTo>
                        <a:pt x="105" y="261"/>
                      </a:lnTo>
                      <a:lnTo>
                        <a:pt x="109" y="250"/>
                      </a:lnTo>
                      <a:lnTo>
                        <a:pt x="115" y="250"/>
                      </a:lnTo>
                      <a:lnTo>
                        <a:pt x="118" y="247"/>
                      </a:lnTo>
                      <a:lnTo>
                        <a:pt x="118" y="237"/>
                      </a:lnTo>
                      <a:lnTo>
                        <a:pt x="115" y="229"/>
                      </a:lnTo>
                      <a:lnTo>
                        <a:pt x="120" y="224"/>
                      </a:lnTo>
                      <a:lnTo>
                        <a:pt x="118" y="220"/>
                      </a:lnTo>
                      <a:lnTo>
                        <a:pt x="115" y="208"/>
                      </a:lnTo>
                      <a:lnTo>
                        <a:pt x="116" y="196"/>
                      </a:lnTo>
                      <a:lnTo>
                        <a:pt x="113" y="198"/>
                      </a:lnTo>
                      <a:lnTo>
                        <a:pt x="104" y="188"/>
                      </a:lnTo>
                      <a:lnTo>
                        <a:pt x="102" y="182"/>
                      </a:lnTo>
                      <a:lnTo>
                        <a:pt x="108" y="182"/>
                      </a:lnTo>
                      <a:lnTo>
                        <a:pt x="112" y="178"/>
                      </a:lnTo>
                      <a:lnTo>
                        <a:pt x="113" y="175"/>
                      </a:lnTo>
                      <a:lnTo>
                        <a:pt x="112" y="171"/>
                      </a:lnTo>
                      <a:lnTo>
                        <a:pt x="107" y="170"/>
                      </a:lnTo>
                      <a:lnTo>
                        <a:pt x="97" y="172"/>
                      </a:lnTo>
                      <a:lnTo>
                        <a:pt x="86" y="151"/>
                      </a:lnTo>
                      <a:lnTo>
                        <a:pt x="81" y="138"/>
                      </a:lnTo>
                      <a:lnTo>
                        <a:pt x="87" y="148"/>
                      </a:lnTo>
                      <a:lnTo>
                        <a:pt x="91" y="145"/>
                      </a:lnTo>
                      <a:lnTo>
                        <a:pt x="92" y="133"/>
                      </a:lnTo>
                      <a:lnTo>
                        <a:pt x="87" y="133"/>
                      </a:lnTo>
                      <a:lnTo>
                        <a:pt x="83" y="130"/>
                      </a:lnTo>
                      <a:lnTo>
                        <a:pt x="86" y="127"/>
                      </a:lnTo>
                      <a:lnTo>
                        <a:pt x="86" y="117"/>
                      </a:lnTo>
                      <a:lnTo>
                        <a:pt x="82" y="113"/>
                      </a:lnTo>
                      <a:lnTo>
                        <a:pt x="80" y="117"/>
                      </a:lnTo>
                      <a:lnTo>
                        <a:pt x="73" y="117"/>
                      </a:lnTo>
                      <a:lnTo>
                        <a:pt x="72" y="122"/>
                      </a:lnTo>
                      <a:lnTo>
                        <a:pt x="73" y="129"/>
                      </a:lnTo>
                      <a:lnTo>
                        <a:pt x="60" y="107"/>
                      </a:lnTo>
                      <a:lnTo>
                        <a:pt x="43" y="85"/>
                      </a:lnTo>
                      <a:lnTo>
                        <a:pt x="38" y="75"/>
                      </a:lnTo>
                      <a:lnTo>
                        <a:pt x="37" y="71"/>
                      </a:lnTo>
                      <a:lnTo>
                        <a:pt x="42" y="67"/>
                      </a:lnTo>
                      <a:lnTo>
                        <a:pt x="45" y="59"/>
                      </a:lnTo>
                      <a:lnTo>
                        <a:pt x="42" y="57"/>
                      </a:lnTo>
                      <a:lnTo>
                        <a:pt x="40" y="62"/>
                      </a:lnTo>
                      <a:lnTo>
                        <a:pt x="33" y="68"/>
                      </a:lnTo>
                      <a:lnTo>
                        <a:pt x="26" y="59"/>
                      </a:lnTo>
                      <a:lnTo>
                        <a:pt x="22" y="49"/>
                      </a:lnTo>
                      <a:lnTo>
                        <a:pt x="23" y="44"/>
                      </a:lnTo>
                      <a:lnTo>
                        <a:pt x="21" y="35"/>
                      </a:lnTo>
                      <a:lnTo>
                        <a:pt x="7" y="14"/>
                      </a:lnTo>
                      <a:lnTo>
                        <a:pt x="1" y="6"/>
                      </a:lnTo>
                      <a:lnTo>
                        <a:pt x="0" y="3"/>
                      </a:lnTo>
                      <a:lnTo>
                        <a:pt x="8" y="1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13" y="11"/>
                      </a:lnTo>
                      <a:lnTo>
                        <a:pt x="19" y="22"/>
                      </a:lnTo>
                      <a:lnTo>
                        <a:pt x="19" y="28"/>
                      </a:lnTo>
                      <a:lnTo>
                        <a:pt x="24" y="36"/>
                      </a:lnTo>
                      <a:lnTo>
                        <a:pt x="29" y="32"/>
                      </a:lnTo>
                      <a:lnTo>
                        <a:pt x="34" y="27"/>
                      </a:lnTo>
                      <a:lnTo>
                        <a:pt x="35" y="30"/>
                      </a:lnTo>
                      <a:lnTo>
                        <a:pt x="35" y="35"/>
                      </a:lnTo>
                      <a:lnTo>
                        <a:pt x="46" y="35"/>
                      </a:lnTo>
                      <a:lnTo>
                        <a:pt x="51" y="38"/>
                      </a:lnTo>
                      <a:lnTo>
                        <a:pt x="59" y="41"/>
                      </a:lnTo>
                      <a:lnTo>
                        <a:pt x="64" y="40"/>
                      </a:lnTo>
                      <a:lnTo>
                        <a:pt x="73" y="48"/>
                      </a:lnTo>
                      <a:lnTo>
                        <a:pt x="66" y="52"/>
                      </a:lnTo>
                      <a:lnTo>
                        <a:pt x="78" y="59"/>
                      </a:lnTo>
                      <a:lnTo>
                        <a:pt x="80" y="56"/>
                      </a:lnTo>
                      <a:lnTo>
                        <a:pt x="83" y="59"/>
                      </a:lnTo>
                      <a:lnTo>
                        <a:pt x="85" y="64"/>
                      </a:lnTo>
                      <a:lnTo>
                        <a:pt x="87" y="70"/>
                      </a:lnTo>
                      <a:lnTo>
                        <a:pt x="96" y="79"/>
                      </a:lnTo>
                      <a:lnTo>
                        <a:pt x="98" y="83"/>
                      </a:lnTo>
                      <a:lnTo>
                        <a:pt x="98" y="87"/>
                      </a:lnTo>
                      <a:lnTo>
                        <a:pt x="100" y="96"/>
                      </a:lnTo>
                      <a:lnTo>
                        <a:pt x="98" y="94"/>
                      </a:lnTo>
                      <a:lnTo>
                        <a:pt x="89" y="89"/>
                      </a:lnTo>
                      <a:lnTo>
                        <a:pt x="85" y="89"/>
                      </a:lnTo>
                      <a:lnTo>
                        <a:pt x="86" y="96"/>
                      </a:lnTo>
                      <a:lnTo>
                        <a:pt x="87" y="97"/>
                      </a:lnTo>
                      <a:lnTo>
                        <a:pt x="89" y="97"/>
                      </a:lnTo>
                      <a:lnTo>
                        <a:pt x="93" y="100"/>
                      </a:lnTo>
                      <a:lnTo>
                        <a:pt x="96" y="107"/>
                      </a:lnTo>
                      <a:lnTo>
                        <a:pt x="103" y="114"/>
                      </a:lnTo>
                      <a:lnTo>
                        <a:pt x="109" y="126"/>
                      </a:lnTo>
                      <a:lnTo>
                        <a:pt x="116" y="134"/>
                      </a:lnTo>
                      <a:lnTo>
                        <a:pt x="110" y="140"/>
                      </a:lnTo>
                      <a:lnTo>
                        <a:pt x="109" y="148"/>
                      </a:lnTo>
                      <a:lnTo>
                        <a:pt x="113" y="151"/>
                      </a:lnTo>
                      <a:lnTo>
                        <a:pt x="113" y="159"/>
                      </a:lnTo>
                      <a:lnTo>
                        <a:pt x="109" y="159"/>
                      </a:lnTo>
                      <a:lnTo>
                        <a:pt x="105" y="162"/>
                      </a:lnTo>
                      <a:lnTo>
                        <a:pt x="108" y="165"/>
                      </a:lnTo>
                      <a:lnTo>
                        <a:pt x="112" y="165"/>
                      </a:lnTo>
                      <a:lnTo>
                        <a:pt x="116" y="170"/>
                      </a:lnTo>
                      <a:lnTo>
                        <a:pt x="123" y="170"/>
                      </a:lnTo>
                      <a:lnTo>
                        <a:pt x="125" y="167"/>
                      </a:lnTo>
                      <a:lnTo>
                        <a:pt x="132" y="167"/>
                      </a:lnTo>
                      <a:lnTo>
                        <a:pt x="136" y="169"/>
                      </a:lnTo>
                      <a:lnTo>
                        <a:pt x="137" y="177"/>
                      </a:lnTo>
                      <a:lnTo>
                        <a:pt x="140" y="184"/>
                      </a:lnTo>
                      <a:lnTo>
                        <a:pt x="146" y="187"/>
                      </a:lnTo>
                      <a:lnTo>
                        <a:pt x="151" y="182"/>
                      </a:lnTo>
                      <a:lnTo>
                        <a:pt x="150" y="156"/>
                      </a:lnTo>
                      <a:lnTo>
                        <a:pt x="150" y="151"/>
                      </a:lnTo>
                      <a:lnTo>
                        <a:pt x="143" y="141"/>
                      </a:lnTo>
                      <a:lnTo>
                        <a:pt x="147" y="141"/>
                      </a:lnTo>
                      <a:lnTo>
                        <a:pt x="151" y="148"/>
                      </a:lnTo>
                      <a:lnTo>
                        <a:pt x="164" y="151"/>
                      </a:lnTo>
                      <a:lnTo>
                        <a:pt x="164" y="161"/>
                      </a:lnTo>
                      <a:lnTo>
                        <a:pt x="167" y="162"/>
                      </a:lnTo>
                      <a:lnTo>
                        <a:pt x="167" y="171"/>
                      </a:lnTo>
                      <a:lnTo>
                        <a:pt x="169" y="176"/>
                      </a:lnTo>
                      <a:lnTo>
                        <a:pt x="168" y="186"/>
                      </a:lnTo>
                      <a:lnTo>
                        <a:pt x="169" y="192"/>
                      </a:lnTo>
                      <a:lnTo>
                        <a:pt x="173" y="197"/>
                      </a:lnTo>
                      <a:lnTo>
                        <a:pt x="175" y="203"/>
                      </a:lnTo>
                      <a:lnTo>
                        <a:pt x="178" y="213"/>
                      </a:lnTo>
                      <a:lnTo>
                        <a:pt x="185" y="219"/>
                      </a:lnTo>
                      <a:lnTo>
                        <a:pt x="194" y="219"/>
                      </a:lnTo>
                      <a:lnTo>
                        <a:pt x="205" y="227"/>
                      </a:lnTo>
                      <a:lnTo>
                        <a:pt x="232" y="235"/>
                      </a:lnTo>
                      <a:lnTo>
                        <a:pt x="239" y="240"/>
                      </a:lnTo>
                      <a:lnTo>
                        <a:pt x="249" y="241"/>
                      </a:lnTo>
                      <a:lnTo>
                        <a:pt x="254" y="235"/>
                      </a:lnTo>
                      <a:lnTo>
                        <a:pt x="259" y="235"/>
                      </a:lnTo>
                      <a:lnTo>
                        <a:pt x="266" y="224"/>
                      </a:lnTo>
                      <a:lnTo>
                        <a:pt x="271" y="221"/>
                      </a:lnTo>
                      <a:lnTo>
                        <a:pt x="276" y="218"/>
                      </a:lnTo>
                      <a:lnTo>
                        <a:pt x="284" y="213"/>
                      </a:lnTo>
                      <a:lnTo>
                        <a:pt x="286" y="210"/>
                      </a:lnTo>
                      <a:lnTo>
                        <a:pt x="292" y="208"/>
                      </a:lnTo>
                      <a:lnTo>
                        <a:pt x="301" y="210"/>
                      </a:lnTo>
                      <a:lnTo>
                        <a:pt x="313" y="218"/>
                      </a:lnTo>
                      <a:lnTo>
                        <a:pt x="313" y="231"/>
                      </a:lnTo>
                      <a:lnTo>
                        <a:pt x="308" y="246"/>
                      </a:lnTo>
                      <a:lnTo>
                        <a:pt x="308" y="262"/>
                      </a:lnTo>
                      <a:lnTo>
                        <a:pt x="307" y="264"/>
                      </a:lnTo>
                      <a:lnTo>
                        <a:pt x="307" y="272"/>
                      </a:lnTo>
                      <a:lnTo>
                        <a:pt x="304" y="280"/>
                      </a:lnTo>
                      <a:lnTo>
                        <a:pt x="296" y="286"/>
                      </a:lnTo>
                      <a:lnTo>
                        <a:pt x="287" y="290"/>
                      </a:lnTo>
                      <a:lnTo>
                        <a:pt x="286" y="304"/>
                      </a:lnTo>
                      <a:lnTo>
                        <a:pt x="284" y="307"/>
                      </a:lnTo>
                      <a:lnTo>
                        <a:pt x="285" y="316"/>
                      </a:lnTo>
                      <a:lnTo>
                        <a:pt x="287" y="317"/>
                      </a:lnTo>
                      <a:lnTo>
                        <a:pt x="287" y="321"/>
                      </a:lnTo>
                      <a:lnTo>
                        <a:pt x="282" y="328"/>
                      </a:lnTo>
                      <a:lnTo>
                        <a:pt x="280" y="316"/>
                      </a:lnTo>
                      <a:lnTo>
                        <a:pt x="275" y="315"/>
                      </a:lnTo>
                      <a:lnTo>
                        <a:pt x="269" y="315"/>
                      </a:lnTo>
                      <a:lnTo>
                        <a:pt x="261" y="316"/>
                      </a:lnTo>
                      <a:lnTo>
                        <a:pt x="253" y="316"/>
                      </a:lnTo>
                      <a:lnTo>
                        <a:pt x="247" y="318"/>
                      </a:lnTo>
                      <a:lnTo>
                        <a:pt x="242" y="323"/>
                      </a:lnTo>
                      <a:lnTo>
                        <a:pt x="226" y="345"/>
                      </a:lnTo>
                      <a:lnTo>
                        <a:pt x="226" y="349"/>
                      </a:lnTo>
                      <a:lnTo>
                        <a:pt x="228" y="348"/>
                      </a:lnTo>
                      <a:lnTo>
                        <a:pt x="232" y="356"/>
                      </a:lnTo>
                      <a:lnTo>
                        <a:pt x="237" y="360"/>
                      </a:lnTo>
                      <a:lnTo>
                        <a:pt x="236" y="369"/>
                      </a:lnTo>
                      <a:lnTo>
                        <a:pt x="231" y="380"/>
                      </a:lnTo>
                      <a:lnTo>
                        <a:pt x="217" y="404"/>
                      </a:lnTo>
                      <a:lnTo>
                        <a:pt x="215" y="412"/>
                      </a:lnTo>
                      <a:lnTo>
                        <a:pt x="202" y="428"/>
                      </a:lnTo>
                      <a:lnTo>
                        <a:pt x="182" y="463"/>
                      </a:lnTo>
                      <a:lnTo>
                        <a:pt x="171" y="479"/>
                      </a:lnTo>
                      <a:lnTo>
                        <a:pt x="153" y="492"/>
                      </a:lnTo>
                      <a:lnTo>
                        <a:pt x="145" y="495"/>
                      </a:lnTo>
                      <a:lnTo>
                        <a:pt x="137" y="488"/>
                      </a:lnTo>
                      <a:lnTo>
                        <a:pt x="132" y="481"/>
                      </a:lnTo>
                      <a:lnTo>
                        <a:pt x="113" y="482"/>
                      </a:lnTo>
                      <a:lnTo>
                        <a:pt x="109" y="473"/>
                      </a:lnTo>
                      <a:lnTo>
                        <a:pt x="109" y="469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914217">
                    <a:defRPr/>
                  </a:pPr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6" name="Freeform 57">
                  <a:extLst>
                    <a:ext uri="{FF2B5EF4-FFF2-40B4-BE49-F238E27FC236}">
                      <a16:creationId xmlns:a16="http://schemas.microsoft.com/office/drawing/2014/main" id="{78C59D37-2CE5-4615-B8C0-94EF13436B5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17276548" y="8389194"/>
                  <a:ext cx="93176" cy="83153"/>
                </a:xfrm>
                <a:custGeom>
                  <a:avLst/>
                  <a:gdLst/>
                  <a:ahLst/>
                  <a:cxnLst>
                    <a:cxn ang="0">
                      <a:pos x="60" y="71"/>
                    </a:cxn>
                    <a:cxn ang="0">
                      <a:pos x="39" y="60"/>
                    </a:cxn>
                    <a:cxn ang="0">
                      <a:pos x="27" y="43"/>
                    </a:cxn>
                    <a:cxn ang="0">
                      <a:pos x="21" y="38"/>
                    </a:cxn>
                    <a:cxn ang="0">
                      <a:pos x="16" y="26"/>
                    </a:cxn>
                    <a:cxn ang="0">
                      <a:pos x="6" y="17"/>
                    </a:cxn>
                    <a:cxn ang="0">
                      <a:pos x="6" y="9"/>
                    </a:cxn>
                    <a:cxn ang="0">
                      <a:pos x="0" y="2"/>
                    </a:cxn>
                    <a:cxn ang="0">
                      <a:pos x="6" y="0"/>
                    </a:cxn>
                    <a:cxn ang="0">
                      <a:pos x="14" y="5"/>
                    </a:cxn>
                    <a:cxn ang="0">
                      <a:pos x="19" y="4"/>
                    </a:cxn>
                    <a:cxn ang="0">
                      <a:pos x="33" y="14"/>
                    </a:cxn>
                    <a:cxn ang="0">
                      <a:pos x="40" y="16"/>
                    </a:cxn>
                    <a:cxn ang="0">
                      <a:pos x="41" y="21"/>
                    </a:cxn>
                    <a:cxn ang="0">
                      <a:pos x="45" y="26"/>
                    </a:cxn>
                    <a:cxn ang="0">
                      <a:pos x="51" y="26"/>
                    </a:cxn>
                    <a:cxn ang="0">
                      <a:pos x="59" y="29"/>
                    </a:cxn>
                    <a:cxn ang="0">
                      <a:pos x="67" y="43"/>
                    </a:cxn>
                    <a:cxn ang="0">
                      <a:pos x="72" y="47"/>
                    </a:cxn>
                    <a:cxn ang="0">
                      <a:pos x="75" y="57"/>
                    </a:cxn>
                    <a:cxn ang="0">
                      <a:pos x="78" y="58"/>
                    </a:cxn>
                    <a:cxn ang="0">
                      <a:pos x="82" y="63"/>
                    </a:cxn>
                    <a:cxn ang="0">
                      <a:pos x="89" y="68"/>
                    </a:cxn>
                    <a:cxn ang="0">
                      <a:pos x="94" y="74"/>
                    </a:cxn>
                    <a:cxn ang="0">
                      <a:pos x="98" y="75"/>
                    </a:cxn>
                    <a:cxn ang="0">
                      <a:pos x="100" y="81"/>
                    </a:cxn>
                    <a:cxn ang="0">
                      <a:pos x="109" y="82"/>
                    </a:cxn>
                    <a:cxn ang="0">
                      <a:pos x="123" y="86"/>
                    </a:cxn>
                    <a:cxn ang="0">
                      <a:pos x="141" y="103"/>
                    </a:cxn>
                    <a:cxn ang="0">
                      <a:pos x="143" y="109"/>
                    </a:cxn>
                    <a:cxn ang="0">
                      <a:pos x="150" y="108"/>
                    </a:cxn>
                    <a:cxn ang="0">
                      <a:pos x="157" y="114"/>
                    </a:cxn>
                    <a:cxn ang="0">
                      <a:pos x="159" y="123"/>
                    </a:cxn>
                    <a:cxn ang="0">
                      <a:pos x="158" y="125"/>
                    </a:cxn>
                    <a:cxn ang="0">
                      <a:pos x="153" y="125"/>
                    </a:cxn>
                    <a:cxn ang="0">
                      <a:pos x="152" y="133"/>
                    </a:cxn>
                    <a:cxn ang="0">
                      <a:pos x="150" y="131"/>
                    </a:cxn>
                    <a:cxn ang="0">
                      <a:pos x="147" y="127"/>
                    </a:cxn>
                    <a:cxn ang="0">
                      <a:pos x="141" y="122"/>
                    </a:cxn>
                    <a:cxn ang="0">
                      <a:pos x="138" y="119"/>
                    </a:cxn>
                    <a:cxn ang="0">
                      <a:pos x="130" y="119"/>
                    </a:cxn>
                    <a:cxn ang="0">
                      <a:pos x="124" y="115"/>
                    </a:cxn>
                    <a:cxn ang="0">
                      <a:pos x="116" y="115"/>
                    </a:cxn>
                    <a:cxn ang="0">
                      <a:pos x="114" y="112"/>
                    </a:cxn>
                    <a:cxn ang="0">
                      <a:pos x="113" y="104"/>
                    </a:cxn>
                    <a:cxn ang="0">
                      <a:pos x="108" y="104"/>
                    </a:cxn>
                    <a:cxn ang="0">
                      <a:pos x="104" y="102"/>
                    </a:cxn>
                    <a:cxn ang="0">
                      <a:pos x="99" y="102"/>
                    </a:cxn>
                    <a:cxn ang="0">
                      <a:pos x="98" y="97"/>
                    </a:cxn>
                    <a:cxn ang="0">
                      <a:pos x="93" y="97"/>
                    </a:cxn>
                    <a:cxn ang="0">
                      <a:pos x="91" y="95"/>
                    </a:cxn>
                    <a:cxn ang="0">
                      <a:pos x="84" y="93"/>
                    </a:cxn>
                    <a:cxn ang="0">
                      <a:pos x="77" y="86"/>
                    </a:cxn>
                    <a:cxn ang="0">
                      <a:pos x="71" y="86"/>
                    </a:cxn>
                    <a:cxn ang="0">
                      <a:pos x="66" y="84"/>
                    </a:cxn>
                    <a:cxn ang="0">
                      <a:pos x="65" y="76"/>
                    </a:cxn>
                    <a:cxn ang="0">
                      <a:pos x="60" y="71"/>
                    </a:cxn>
                  </a:cxnLst>
                  <a:rect l="0" t="0" r="r" b="b"/>
                  <a:pathLst>
                    <a:path w="159" h="133">
                      <a:moveTo>
                        <a:pt x="60" y="71"/>
                      </a:moveTo>
                      <a:lnTo>
                        <a:pt x="39" y="60"/>
                      </a:lnTo>
                      <a:lnTo>
                        <a:pt x="27" y="43"/>
                      </a:lnTo>
                      <a:lnTo>
                        <a:pt x="21" y="38"/>
                      </a:lnTo>
                      <a:lnTo>
                        <a:pt x="16" y="26"/>
                      </a:lnTo>
                      <a:lnTo>
                        <a:pt x="6" y="17"/>
                      </a:lnTo>
                      <a:lnTo>
                        <a:pt x="6" y="9"/>
                      </a:lnTo>
                      <a:lnTo>
                        <a:pt x="0" y="2"/>
                      </a:lnTo>
                      <a:lnTo>
                        <a:pt x="6" y="0"/>
                      </a:lnTo>
                      <a:lnTo>
                        <a:pt x="14" y="5"/>
                      </a:lnTo>
                      <a:lnTo>
                        <a:pt x="19" y="4"/>
                      </a:lnTo>
                      <a:lnTo>
                        <a:pt x="33" y="14"/>
                      </a:lnTo>
                      <a:lnTo>
                        <a:pt x="40" y="16"/>
                      </a:lnTo>
                      <a:lnTo>
                        <a:pt x="41" y="21"/>
                      </a:lnTo>
                      <a:lnTo>
                        <a:pt x="45" y="26"/>
                      </a:lnTo>
                      <a:lnTo>
                        <a:pt x="51" y="26"/>
                      </a:lnTo>
                      <a:lnTo>
                        <a:pt x="59" y="29"/>
                      </a:lnTo>
                      <a:lnTo>
                        <a:pt x="67" y="43"/>
                      </a:lnTo>
                      <a:lnTo>
                        <a:pt x="72" y="47"/>
                      </a:lnTo>
                      <a:lnTo>
                        <a:pt x="75" y="57"/>
                      </a:lnTo>
                      <a:lnTo>
                        <a:pt x="78" y="58"/>
                      </a:lnTo>
                      <a:lnTo>
                        <a:pt x="82" y="63"/>
                      </a:lnTo>
                      <a:lnTo>
                        <a:pt x="89" y="68"/>
                      </a:lnTo>
                      <a:lnTo>
                        <a:pt x="94" y="74"/>
                      </a:lnTo>
                      <a:lnTo>
                        <a:pt x="98" y="75"/>
                      </a:lnTo>
                      <a:lnTo>
                        <a:pt x="100" y="81"/>
                      </a:lnTo>
                      <a:lnTo>
                        <a:pt x="109" y="82"/>
                      </a:lnTo>
                      <a:lnTo>
                        <a:pt x="123" y="86"/>
                      </a:lnTo>
                      <a:lnTo>
                        <a:pt x="141" y="103"/>
                      </a:lnTo>
                      <a:lnTo>
                        <a:pt x="143" y="109"/>
                      </a:lnTo>
                      <a:lnTo>
                        <a:pt x="150" y="108"/>
                      </a:lnTo>
                      <a:lnTo>
                        <a:pt x="157" y="114"/>
                      </a:lnTo>
                      <a:lnTo>
                        <a:pt x="159" y="123"/>
                      </a:lnTo>
                      <a:lnTo>
                        <a:pt x="158" y="125"/>
                      </a:lnTo>
                      <a:lnTo>
                        <a:pt x="153" y="125"/>
                      </a:lnTo>
                      <a:lnTo>
                        <a:pt x="152" y="133"/>
                      </a:lnTo>
                      <a:lnTo>
                        <a:pt x="150" y="131"/>
                      </a:lnTo>
                      <a:lnTo>
                        <a:pt x="147" y="127"/>
                      </a:lnTo>
                      <a:lnTo>
                        <a:pt x="141" y="122"/>
                      </a:lnTo>
                      <a:lnTo>
                        <a:pt x="138" y="119"/>
                      </a:lnTo>
                      <a:lnTo>
                        <a:pt x="130" y="119"/>
                      </a:lnTo>
                      <a:lnTo>
                        <a:pt x="124" y="115"/>
                      </a:lnTo>
                      <a:lnTo>
                        <a:pt x="116" y="115"/>
                      </a:lnTo>
                      <a:lnTo>
                        <a:pt x="114" y="112"/>
                      </a:lnTo>
                      <a:lnTo>
                        <a:pt x="113" y="104"/>
                      </a:lnTo>
                      <a:lnTo>
                        <a:pt x="108" y="104"/>
                      </a:lnTo>
                      <a:lnTo>
                        <a:pt x="104" y="102"/>
                      </a:lnTo>
                      <a:lnTo>
                        <a:pt x="99" y="102"/>
                      </a:lnTo>
                      <a:lnTo>
                        <a:pt x="98" y="97"/>
                      </a:lnTo>
                      <a:lnTo>
                        <a:pt x="93" y="97"/>
                      </a:lnTo>
                      <a:lnTo>
                        <a:pt x="91" y="95"/>
                      </a:lnTo>
                      <a:lnTo>
                        <a:pt x="84" y="93"/>
                      </a:lnTo>
                      <a:lnTo>
                        <a:pt x="77" y="86"/>
                      </a:lnTo>
                      <a:lnTo>
                        <a:pt x="71" y="86"/>
                      </a:lnTo>
                      <a:lnTo>
                        <a:pt x="66" y="84"/>
                      </a:lnTo>
                      <a:lnTo>
                        <a:pt x="65" y="76"/>
                      </a:lnTo>
                      <a:lnTo>
                        <a:pt x="60" y="71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914217">
                    <a:defRPr/>
                  </a:pPr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</p:grpSp>
          <p:cxnSp>
            <p:nvCxnSpPr>
              <p:cNvPr id="26" name="Elbow Connector 223">
                <a:extLst>
                  <a:ext uri="{FF2B5EF4-FFF2-40B4-BE49-F238E27FC236}">
                    <a16:creationId xmlns:a16="http://schemas.microsoft.com/office/drawing/2014/main" id="{E7D7E12B-A6AB-4184-8620-51A228DF75F4}"/>
                  </a:ext>
                </a:extLst>
              </p:cNvPr>
              <p:cNvCxnSpPr>
                <a:cxnSpLocks/>
                <a:endCxn id="19" idx="0"/>
              </p:cNvCxnSpPr>
              <p:nvPr/>
            </p:nvCxnSpPr>
            <p:spPr>
              <a:xfrm rot="16200000" flipH="1">
                <a:off x="3369359" y="4219038"/>
                <a:ext cx="1505331" cy="627375"/>
              </a:xfrm>
              <a:prstGeom prst="bentConnector3">
                <a:avLst>
                  <a:gd name="adj1" fmla="val 50000"/>
                </a:avLst>
              </a:prstGeom>
              <a:ln w="3175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oval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Elbow Connector 234">
                <a:extLst>
                  <a:ext uri="{FF2B5EF4-FFF2-40B4-BE49-F238E27FC236}">
                    <a16:creationId xmlns:a16="http://schemas.microsoft.com/office/drawing/2014/main" id="{869140DC-7C8A-4AFF-80B9-70AE74ECFB8A}"/>
                  </a:ext>
                </a:extLst>
              </p:cNvPr>
              <p:cNvCxnSpPr>
                <a:cxnSpLocks/>
                <a:endCxn id="24" idx="0"/>
              </p:cNvCxnSpPr>
              <p:nvPr/>
            </p:nvCxnSpPr>
            <p:spPr>
              <a:xfrm rot="16200000" flipH="1">
                <a:off x="6035444" y="3944017"/>
                <a:ext cx="1311175" cy="1211211"/>
              </a:xfrm>
              <a:prstGeom prst="bentConnector3">
                <a:avLst>
                  <a:gd name="adj1" fmla="val 50000"/>
                </a:avLst>
              </a:prstGeom>
              <a:ln w="3175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oval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Elbow Connector 220">
                <a:extLst>
                  <a:ext uri="{FF2B5EF4-FFF2-40B4-BE49-F238E27FC236}">
                    <a16:creationId xmlns:a16="http://schemas.microsoft.com/office/drawing/2014/main" id="{EC9A0250-41D3-422E-A6F1-437A8F23349F}"/>
                  </a:ext>
                </a:extLst>
              </p:cNvPr>
              <p:cNvCxnSpPr>
                <a:endCxn id="17" idx="3"/>
              </p:cNvCxnSpPr>
              <p:nvPr/>
            </p:nvCxnSpPr>
            <p:spPr>
              <a:xfrm rot="10800000" flipV="1">
                <a:off x="2176878" y="2804672"/>
                <a:ext cx="1297264" cy="847038"/>
              </a:xfrm>
              <a:prstGeom prst="bentConnector3">
                <a:avLst>
                  <a:gd name="adj1" fmla="val 50000"/>
                </a:avLst>
              </a:prstGeom>
              <a:ln w="3175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oval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Elbow Connector 231">
                <a:extLst>
                  <a:ext uri="{FF2B5EF4-FFF2-40B4-BE49-F238E27FC236}">
                    <a16:creationId xmlns:a16="http://schemas.microsoft.com/office/drawing/2014/main" id="{C6364A3A-6869-4AC0-806A-DEC712BDF067}"/>
                  </a:ext>
                </a:extLst>
              </p:cNvPr>
              <p:cNvCxnSpPr>
                <a:cxnSpLocks/>
                <a:endCxn id="23" idx="1"/>
              </p:cNvCxnSpPr>
              <p:nvPr/>
            </p:nvCxnSpPr>
            <p:spPr>
              <a:xfrm>
                <a:off x="8187100" y="2698066"/>
                <a:ext cx="833230" cy="299358"/>
              </a:xfrm>
              <a:prstGeom prst="bentConnector3">
                <a:avLst>
                  <a:gd name="adj1" fmla="val 50000"/>
                </a:avLst>
              </a:prstGeom>
              <a:ln w="3175" cmpd="sng">
                <a:solidFill>
                  <a:schemeClr val="tx1"/>
                </a:solidFill>
                <a:prstDash val="solid"/>
                <a:round/>
                <a:headEnd type="oval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Elbow Connector 228">
                <a:extLst>
                  <a:ext uri="{FF2B5EF4-FFF2-40B4-BE49-F238E27FC236}">
                    <a16:creationId xmlns:a16="http://schemas.microsoft.com/office/drawing/2014/main" id="{61AA5055-51D5-42A7-AC25-0CA1A508405E}"/>
                  </a:ext>
                </a:extLst>
              </p:cNvPr>
              <p:cNvCxnSpPr>
                <a:endCxn id="21" idx="1"/>
              </p:cNvCxnSpPr>
              <p:nvPr/>
            </p:nvCxnSpPr>
            <p:spPr>
              <a:xfrm>
                <a:off x="8127086" y="4285132"/>
                <a:ext cx="1272241" cy="222822"/>
              </a:xfrm>
              <a:prstGeom prst="bentConnector3">
                <a:avLst>
                  <a:gd name="adj1" fmla="val 50000"/>
                </a:avLst>
              </a:prstGeom>
              <a:ln w="3175" cmpd="sng">
                <a:solidFill>
                  <a:schemeClr val="tx1"/>
                </a:solidFill>
                <a:prstDash val="solid"/>
                <a:round/>
                <a:headEnd type="oval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1" name="圖片 28">
                <a:extLst>
                  <a:ext uri="{FF2B5EF4-FFF2-40B4-BE49-F238E27FC236}">
                    <a16:creationId xmlns:a16="http://schemas.microsoft.com/office/drawing/2014/main" id="{C6A9B30E-8609-415F-B06F-CDC0BFD718B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99476" y="3273694"/>
                <a:ext cx="687623" cy="6064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48E452C2-1EA2-448F-9E15-DA7421E678EE}"/>
                </a:ext>
              </a:extLst>
            </p:cNvPr>
            <p:cNvPicPr>
              <a:picLocks/>
            </p:cNvPicPr>
            <p:nvPr/>
          </p:nvPicPr>
          <p:blipFill rotWithShape="1">
            <a:blip r:embed="rId4"/>
            <a:srcRect l="66143" t="33900" r="25588" b="58400"/>
            <a:stretch/>
          </p:blipFill>
          <p:spPr>
            <a:xfrm>
              <a:off x="9385001" y="2701837"/>
              <a:ext cx="288000" cy="180000"/>
            </a:xfrm>
            <a:prstGeom prst="rect">
              <a:avLst/>
            </a:prstGeom>
          </p:spPr>
        </p:pic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D66AD4F6-D0F7-4F82-B85F-4D744B9CDED0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48425" t="30400" r="40156" b="57000"/>
            <a:stretch/>
          </p:blipFill>
          <p:spPr>
            <a:xfrm>
              <a:off x="10266468" y="2710943"/>
              <a:ext cx="288000" cy="180000"/>
            </a:xfrm>
            <a:prstGeom prst="rect">
              <a:avLst/>
            </a:prstGeom>
          </p:spPr>
        </p:pic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E52C815D-FF28-4D7F-A8DC-35B0DA053B07}"/>
                </a:ext>
              </a:extLst>
            </p:cNvPr>
            <p:cNvPicPr>
              <a:picLocks/>
            </p:cNvPicPr>
            <p:nvPr/>
          </p:nvPicPr>
          <p:blipFill rotWithShape="1">
            <a:blip r:embed="rId6"/>
            <a:srcRect l="66293" t="32466" r="25439" b="56334"/>
            <a:stretch/>
          </p:blipFill>
          <p:spPr>
            <a:xfrm>
              <a:off x="9382881" y="2914410"/>
              <a:ext cx="288000" cy="180000"/>
            </a:xfrm>
            <a:prstGeom prst="rect">
              <a:avLst/>
            </a:prstGeom>
          </p:spPr>
        </p:pic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DA189D90-67D4-4F14-A7E0-B019E46E284B}"/>
                </a:ext>
              </a:extLst>
            </p:cNvPr>
            <p:cNvPicPr>
              <a:picLocks/>
            </p:cNvPicPr>
            <p:nvPr/>
          </p:nvPicPr>
          <p:blipFill rotWithShape="1">
            <a:blip r:embed="rId7"/>
            <a:srcRect l="25588" t="49966" r="61419" b="35300"/>
            <a:stretch/>
          </p:blipFill>
          <p:spPr>
            <a:xfrm>
              <a:off x="10268474" y="2923905"/>
              <a:ext cx="288000" cy="180000"/>
            </a:xfrm>
            <a:prstGeom prst="rect">
              <a:avLst/>
            </a:prstGeom>
          </p:spPr>
        </p:pic>
        <p:pic>
          <p:nvPicPr>
            <p:cNvPr id="8" name="圖片 7">
              <a:extLst>
                <a:ext uri="{FF2B5EF4-FFF2-40B4-BE49-F238E27FC236}">
                  <a16:creationId xmlns:a16="http://schemas.microsoft.com/office/drawing/2014/main" id="{62EC039A-0288-4428-887C-3478DF924344}"/>
                </a:ext>
              </a:extLst>
            </p:cNvPr>
            <p:cNvPicPr>
              <a:picLocks/>
            </p:cNvPicPr>
            <p:nvPr/>
          </p:nvPicPr>
          <p:blipFill rotWithShape="1">
            <a:blip r:embed="rId8"/>
            <a:srcRect l="90162" t="36485" r="5701" b="59113"/>
            <a:stretch/>
          </p:blipFill>
          <p:spPr>
            <a:xfrm>
              <a:off x="9385001" y="3139468"/>
              <a:ext cx="288000" cy="180000"/>
            </a:xfrm>
            <a:prstGeom prst="rect">
              <a:avLst/>
            </a:prstGeom>
          </p:spPr>
        </p:pic>
        <p:pic>
          <p:nvPicPr>
            <p:cNvPr id="9" name="圖片 8">
              <a:extLst>
                <a:ext uri="{FF2B5EF4-FFF2-40B4-BE49-F238E27FC236}">
                  <a16:creationId xmlns:a16="http://schemas.microsoft.com/office/drawing/2014/main" id="{DD4694EB-0F8F-4569-BC3B-A6CC8E180950}"/>
                </a:ext>
              </a:extLst>
            </p:cNvPr>
            <p:cNvPicPr>
              <a:picLocks/>
            </p:cNvPicPr>
            <p:nvPr/>
          </p:nvPicPr>
          <p:blipFill rotWithShape="1">
            <a:blip r:embed="rId9"/>
            <a:srcRect l="74412" t="34600" r="13382" b="54900"/>
            <a:stretch/>
          </p:blipFill>
          <p:spPr>
            <a:xfrm>
              <a:off x="6807475" y="5554837"/>
              <a:ext cx="288000" cy="180000"/>
            </a:xfrm>
            <a:prstGeom prst="rect">
              <a:avLst/>
            </a:prstGeom>
            <a:solidFill>
              <a:schemeClr val="accent3">
                <a:lumMod val="20000"/>
                <a:lumOff val="80000"/>
                <a:alpha val="78000"/>
              </a:schemeClr>
            </a:solidFill>
          </p:spPr>
        </p:pic>
        <p:pic>
          <p:nvPicPr>
            <p:cNvPr id="10" name="圖片 9">
              <a:extLst>
                <a:ext uri="{FF2B5EF4-FFF2-40B4-BE49-F238E27FC236}">
                  <a16:creationId xmlns:a16="http://schemas.microsoft.com/office/drawing/2014/main" id="{B4110E0A-3242-4896-BFF5-2FE05BB6E7AB}"/>
                </a:ext>
              </a:extLst>
            </p:cNvPr>
            <p:cNvPicPr>
              <a:picLocks/>
            </p:cNvPicPr>
            <p:nvPr/>
          </p:nvPicPr>
          <p:blipFill rotWithShape="1">
            <a:blip r:embed="rId10"/>
            <a:srcRect l="70475" t="31800" r="18500" b="57000"/>
            <a:stretch/>
          </p:blipFill>
          <p:spPr>
            <a:xfrm>
              <a:off x="6805345" y="5763241"/>
              <a:ext cx="288000" cy="180000"/>
            </a:xfrm>
            <a:prstGeom prst="rect">
              <a:avLst/>
            </a:prstGeom>
            <a:solidFill>
              <a:schemeClr val="accent3">
                <a:lumMod val="20000"/>
                <a:lumOff val="80000"/>
                <a:alpha val="78000"/>
              </a:schemeClr>
            </a:solidFill>
          </p:spPr>
        </p:pic>
        <p:pic>
          <p:nvPicPr>
            <p:cNvPr id="11" name="圖片 10">
              <a:extLst>
                <a:ext uri="{FF2B5EF4-FFF2-40B4-BE49-F238E27FC236}">
                  <a16:creationId xmlns:a16="http://schemas.microsoft.com/office/drawing/2014/main" id="{3DC902E2-5763-48A2-A8DC-B3113BBAE67E}"/>
                </a:ext>
              </a:extLst>
            </p:cNvPr>
            <p:cNvPicPr>
              <a:picLocks/>
            </p:cNvPicPr>
            <p:nvPr/>
          </p:nvPicPr>
          <p:blipFill rotWithShape="1">
            <a:blip r:embed="rId11"/>
            <a:srcRect l="49212" t="28301" r="44882" b="65399"/>
            <a:stretch/>
          </p:blipFill>
          <p:spPr>
            <a:xfrm>
              <a:off x="652164" y="3670835"/>
              <a:ext cx="288000" cy="180000"/>
            </a:xfrm>
            <a:prstGeom prst="rect">
              <a:avLst/>
            </a:prstGeom>
          </p:spPr>
        </p:pic>
        <p:pic>
          <p:nvPicPr>
            <p:cNvPr id="12" name="圖片 11">
              <a:extLst>
                <a:ext uri="{FF2B5EF4-FFF2-40B4-BE49-F238E27FC236}">
                  <a16:creationId xmlns:a16="http://schemas.microsoft.com/office/drawing/2014/main" id="{10517F48-3F26-4A63-9421-653F771D954B}"/>
                </a:ext>
              </a:extLst>
            </p:cNvPr>
            <p:cNvPicPr>
              <a:picLocks/>
            </p:cNvPicPr>
            <p:nvPr/>
          </p:nvPicPr>
          <p:blipFill rotWithShape="1">
            <a:blip r:embed="rId12"/>
            <a:srcRect l="58662" t="31800" r="33857" b="61200"/>
            <a:stretch/>
          </p:blipFill>
          <p:spPr>
            <a:xfrm>
              <a:off x="3670982" y="5623283"/>
              <a:ext cx="288000" cy="180000"/>
            </a:xfrm>
            <a:prstGeom prst="rect">
              <a:avLst/>
            </a:prstGeom>
          </p:spPr>
        </p:pic>
        <p:sp>
          <p:nvSpPr>
            <p:cNvPr id="13" name="Rectangle 224">
              <a:extLst>
                <a:ext uri="{FF2B5EF4-FFF2-40B4-BE49-F238E27FC236}">
                  <a16:creationId xmlns:a16="http://schemas.microsoft.com/office/drawing/2014/main" id="{24AF6553-701D-411B-9357-9C6E78615EC7}"/>
                </a:ext>
              </a:extLst>
            </p:cNvPr>
            <p:cNvSpPr/>
            <p:nvPr/>
          </p:nvSpPr>
          <p:spPr>
            <a:xfrm>
              <a:off x="5220001" y="1538085"/>
              <a:ext cx="1442552" cy="331589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72" tIns="0" rIns="121872" bIns="60935" rtlCol="0" anchor="ctr"/>
            <a:lstStyle/>
            <a:p>
              <a:pPr algn="ctr" defTabSz="914217"/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瑞士</a:t>
              </a:r>
              <a:endParaRPr lang="en-US" sz="1400" dirty="0">
                <a:solidFill>
                  <a:prstClr val="white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14" name="Subtitle 2">
              <a:extLst>
                <a:ext uri="{FF2B5EF4-FFF2-40B4-BE49-F238E27FC236}">
                  <a16:creationId xmlns:a16="http://schemas.microsoft.com/office/drawing/2014/main" id="{93FE0B91-1C04-461F-B7BA-008AD57F0221}"/>
                </a:ext>
              </a:extLst>
            </p:cNvPr>
            <p:cNvSpPr txBox="1">
              <a:spLocks/>
            </p:cNvSpPr>
            <p:nvPr/>
          </p:nvSpPr>
          <p:spPr>
            <a:xfrm>
              <a:off x="5080210" y="1848531"/>
              <a:ext cx="2307459" cy="821778"/>
            </a:xfrm>
            <a:prstGeom prst="rect">
              <a:avLst/>
            </a:prstGeom>
          </p:spPr>
          <p:txBody>
            <a:bodyPr vert="horz" lIns="121872" tIns="60935" rIns="121872" bIns="60935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28600">
                <a:buNone/>
              </a:pPr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與歐洲粒子物理中心實驗室合作</a:t>
              </a:r>
              <a:r>
                <a:rPr lang="en-US" altLang="zh-TW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CMS</a:t>
              </a:r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實驗及太空高能粒子偵測器探索宇宙等計畫</a:t>
              </a:r>
              <a:endParaRPr lang="en-US" sz="1200" dirty="0">
                <a:solidFill>
                  <a:srgbClr val="7E7E7E"/>
                </a:solidFill>
                <a:latin typeface="Calibri Light"/>
                <a:cs typeface="Calibri Light"/>
              </a:endParaRPr>
            </a:p>
          </p:txBody>
        </p:sp>
        <p:cxnSp>
          <p:nvCxnSpPr>
            <p:cNvPr id="15" name="Elbow Connector 223">
              <a:extLst>
                <a:ext uri="{FF2B5EF4-FFF2-40B4-BE49-F238E27FC236}">
                  <a16:creationId xmlns:a16="http://schemas.microsoft.com/office/drawing/2014/main" id="{71C47E5F-FD61-4FD0-8DE8-CFDCF533CB1F}"/>
                </a:ext>
              </a:extLst>
            </p:cNvPr>
            <p:cNvCxnSpPr>
              <a:cxnSpLocks/>
              <a:stCxn id="94" idx="48"/>
              <a:endCxn id="13" idx="1"/>
            </p:cNvCxnSpPr>
            <p:nvPr/>
          </p:nvCxnSpPr>
          <p:spPr>
            <a:xfrm flipH="1" flipV="1">
              <a:off x="5220001" y="1703880"/>
              <a:ext cx="421422" cy="1317212"/>
            </a:xfrm>
            <a:prstGeom prst="bentConnector5">
              <a:avLst>
                <a:gd name="adj1" fmla="val -54245"/>
                <a:gd name="adj2" fmla="val 27498"/>
                <a:gd name="adj3" fmla="val 154245"/>
              </a:avLst>
            </a:prstGeom>
            <a:ln w="3175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oval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圖片 15">
              <a:extLst>
                <a:ext uri="{FF2B5EF4-FFF2-40B4-BE49-F238E27FC236}">
                  <a16:creationId xmlns:a16="http://schemas.microsoft.com/office/drawing/2014/main" id="{96124D7F-3589-417B-BE6B-743DDEA3763A}"/>
                </a:ext>
              </a:extLst>
            </p:cNvPr>
            <p:cNvPicPr>
              <a:picLocks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419539" y="1577813"/>
              <a:ext cx="288000" cy="180000"/>
            </a:xfrm>
            <a:prstGeom prst="rect">
              <a:avLst/>
            </a:prstGeom>
          </p:spPr>
        </p:pic>
      </p:grpSp>
      <p:sp>
        <p:nvSpPr>
          <p:cNvPr id="254" name="Content Placeholder 2">
            <a:extLst>
              <a:ext uri="{FF2B5EF4-FFF2-40B4-BE49-F238E27FC236}">
                <a16:creationId xmlns:a16="http://schemas.microsoft.com/office/drawing/2014/main" id="{A3C83EC9-37ED-4401-8685-10E1B24E5A81}"/>
              </a:ext>
            </a:extLst>
          </p:cNvPr>
          <p:cNvSpPr txBox="1">
            <a:spLocks/>
          </p:cNvSpPr>
          <p:nvPr/>
        </p:nvSpPr>
        <p:spPr>
          <a:xfrm>
            <a:off x="532133" y="428412"/>
            <a:ext cx="5688013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跨國大型合作遍佈全球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4266653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22">
            <a:extLst>
              <a:ext uri="{FF2B5EF4-FFF2-40B4-BE49-F238E27FC236}">
                <a16:creationId xmlns:a16="http://schemas.microsoft.com/office/drawing/2014/main" id="{A047455B-D623-4BD5-876D-F041038C47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329365420"/>
              </p:ext>
            </p:extLst>
          </p:nvPr>
        </p:nvGraphicFramePr>
        <p:xfrm>
          <a:off x="4649464" y="2277450"/>
          <a:ext cx="6950567" cy="3984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Rectangle 10">
            <a:extLst>
              <a:ext uri="{FF2B5EF4-FFF2-40B4-BE49-F238E27FC236}">
                <a16:creationId xmlns:a16="http://schemas.microsoft.com/office/drawing/2014/main" id="{01639BAC-D7DF-439A-9B25-8B99508A3E79}"/>
              </a:ext>
            </a:extLst>
          </p:cNvPr>
          <p:cNvSpPr>
            <a:spLocks/>
          </p:cNvSpPr>
          <p:nvPr/>
        </p:nvSpPr>
        <p:spPr bwMode="auto">
          <a:xfrm>
            <a:off x="670873" y="4264758"/>
            <a:ext cx="3555695" cy="1121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畢業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4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年大學部學生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(99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學年度畢業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</a:t>
            </a:r>
          </a:p>
          <a:p>
            <a:pPr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已投入職場比率為</a:t>
            </a:r>
            <a:r>
              <a:rPr lang="en-US" altLang="zh-TW" sz="3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86.64%</a:t>
            </a:r>
          </a:p>
          <a:p>
            <a:pPr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於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12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所頂尖大學中</a:t>
            </a:r>
            <a:r>
              <a:rPr lang="zh-TW" altLang="en-US" sz="3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排名第二</a:t>
            </a:r>
          </a:p>
        </p:txBody>
      </p:sp>
      <p:sp>
        <p:nvSpPr>
          <p:cNvPr id="22" name="椭圆 33">
            <a:extLst>
              <a:ext uri="{FF2B5EF4-FFF2-40B4-BE49-F238E27FC236}">
                <a16:creationId xmlns:a16="http://schemas.microsoft.com/office/drawing/2014/main" id="{873538C7-229B-4F57-95AD-5ACB20C025D9}"/>
              </a:ext>
            </a:extLst>
          </p:cNvPr>
          <p:cNvSpPr/>
          <p:nvPr/>
        </p:nvSpPr>
        <p:spPr>
          <a:xfrm>
            <a:off x="781199" y="2798009"/>
            <a:ext cx="987425" cy="987425"/>
          </a:xfrm>
          <a:prstGeom prst="ellipse">
            <a:avLst/>
          </a:prstGeom>
          <a:solidFill>
            <a:srgbClr val="7030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24" name="椭圆 45">
            <a:extLst>
              <a:ext uri="{FF2B5EF4-FFF2-40B4-BE49-F238E27FC236}">
                <a16:creationId xmlns:a16="http://schemas.microsoft.com/office/drawing/2014/main" id="{71304A7C-3165-42A6-9BF5-9393776C3045}"/>
              </a:ext>
            </a:extLst>
          </p:cNvPr>
          <p:cNvSpPr/>
          <p:nvPr/>
        </p:nvSpPr>
        <p:spPr>
          <a:xfrm rot="20383925">
            <a:off x="698649" y="2818647"/>
            <a:ext cx="195262" cy="195262"/>
          </a:xfrm>
          <a:prstGeom prst="ellipse">
            <a:avLst/>
          </a:prstGeom>
          <a:solidFill>
            <a:srgbClr val="FFC5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25" name="椭圆 47">
            <a:extLst>
              <a:ext uri="{FF2B5EF4-FFF2-40B4-BE49-F238E27FC236}">
                <a16:creationId xmlns:a16="http://schemas.microsoft.com/office/drawing/2014/main" id="{BAE33714-BB33-4197-A74D-5643180ED6A4}"/>
              </a:ext>
            </a:extLst>
          </p:cNvPr>
          <p:cNvSpPr/>
          <p:nvPr/>
        </p:nvSpPr>
        <p:spPr>
          <a:xfrm rot="20383925">
            <a:off x="1355874" y="2705934"/>
            <a:ext cx="79375" cy="79375"/>
          </a:xfrm>
          <a:prstGeom prst="ellipse">
            <a:avLst/>
          </a:prstGeom>
          <a:solidFill>
            <a:srgbClr val="FFC5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12" name="Freeform 247">
            <a:extLst>
              <a:ext uri="{FF2B5EF4-FFF2-40B4-BE49-F238E27FC236}">
                <a16:creationId xmlns:a16="http://schemas.microsoft.com/office/drawing/2014/main" id="{7963E6C9-E50B-456F-B063-B12BD9B166EC}"/>
              </a:ext>
            </a:extLst>
          </p:cNvPr>
          <p:cNvSpPr>
            <a:spLocks noEditPoints="1"/>
          </p:cNvSpPr>
          <p:nvPr/>
        </p:nvSpPr>
        <p:spPr bwMode="auto">
          <a:xfrm>
            <a:off x="986168" y="2993879"/>
            <a:ext cx="541449" cy="540153"/>
          </a:xfrm>
          <a:custGeom>
            <a:avLst/>
            <a:gdLst>
              <a:gd name="T0" fmla="*/ 996793303 w 85"/>
              <a:gd name="T1" fmla="*/ 653401852 h 85"/>
              <a:gd name="T2" fmla="*/ 996793303 w 85"/>
              <a:gd name="T3" fmla="*/ 986268404 h 85"/>
              <a:gd name="T4" fmla="*/ 922034423 w 85"/>
              <a:gd name="T5" fmla="*/ 1047910618 h 85"/>
              <a:gd name="T6" fmla="*/ 124600487 w 85"/>
              <a:gd name="T7" fmla="*/ 1047910618 h 85"/>
              <a:gd name="T8" fmla="*/ 62298478 w 85"/>
              <a:gd name="T9" fmla="*/ 986268404 h 85"/>
              <a:gd name="T10" fmla="*/ 62298478 w 85"/>
              <a:gd name="T11" fmla="*/ 653401852 h 85"/>
              <a:gd name="T12" fmla="*/ 211819768 w 85"/>
              <a:gd name="T13" fmla="*/ 690388585 h 85"/>
              <a:gd name="T14" fmla="*/ 211819768 w 85"/>
              <a:gd name="T15" fmla="*/ 752030799 h 85"/>
              <a:gd name="T16" fmla="*/ 261657845 w 85"/>
              <a:gd name="T17" fmla="*/ 752030799 h 85"/>
              <a:gd name="T18" fmla="*/ 261657845 w 85"/>
              <a:gd name="T19" fmla="*/ 838328494 h 85"/>
              <a:gd name="T20" fmla="*/ 336416725 w 85"/>
              <a:gd name="T21" fmla="*/ 838328494 h 85"/>
              <a:gd name="T22" fmla="*/ 336416725 w 85"/>
              <a:gd name="T23" fmla="*/ 752030799 h 85"/>
              <a:gd name="T24" fmla="*/ 373797930 w 85"/>
              <a:gd name="T25" fmla="*/ 752030799 h 85"/>
              <a:gd name="T26" fmla="*/ 373797930 w 85"/>
              <a:gd name="T27" fmla="*/ 702716325 h 85"/>
              <a:gd name="T28" fmla="*/ 672833450 w 85"/>
              <a:gd name="T29" fmla="*/ 702716325 h 85"/>
              <a:gd name="T30" fmla="*/ 672833450 w 85"/>
              <a:gd name="T31" fmla="*/ 752030799 h 85"/>
              <a:gd name="T32" fmla="*/ 710214655 w 85"/>
              <a:gd name="T33" fmla="*/ 752030799 h 85"/>
              <a:gd name="T34" fmla="*/ 710214655 w 85"/>
              <a:gd name="T35" fmla="*/ 838328494 h 85"/>
              <a:gd name="T36" fmla="*/ 784973535 w 85"/>
              <a:gd name="T37" fmla="*/ 838328494 h 85"/>
              <a:gd name="T38" fmla="*/ 784973535 w 85"/>
              <a:gd name="T39" fmla="*/ 752030799 h 85"/>
              <a:gd name="T40" fmla="*/ 822354740 w 85"/>
              <a:gd name="T41" fmla="*/ 752030799 h 85"/>
              <a:gd name="T42" fmla="*/ 822354740 w 85"/>
              <a:gd name="T43" fmla="*/ 690388585 h 85"/>
              <a:gd name="T44" fmla="*/ 996793303 w 85"/>
              <a:gd name="T45" fmla="*/ 653401852 h 85"/>
              <a:gd name="T46" fmla="*/ 386258332 w 85"/>
              <a:gd name="T47" fmla="*/ 0 h 85"/>
              <a:gd name="T48" fmla="*/ 672833450 w 85"/>
              <a:gd name="T49" fmla="*/ 0 h 85"/>
              <a:gd name="T50" fmla="*/ 760052732 w 85"/>
              <a:gd name="T51" fmla="*/ 86297695 h 85"/>
              <a:gd name="T52" fmla="*/ 760052732 w 85"/>
              <a:gd name="T53" fmla="*/ 197254383 h 85"/>
              <a:gd name="T54" fmla="*/ 660376578 w 85"/>
              <a:gd name="T55" fmla="*/ 197254383 h 85"/>
              <a:gd name="T56" fmla="*/ 660376578 w 85"/>
              <a:gd name="T57" fmla="*/ 98625436 h 85"/>
              <a:gd name="T58" fmla="*/ 398715203 w 85"/>
              <a:gd name="T59" fmla="*/ 98625436 h 85"/>
              <a:gd name="T60" fmla="*/ 398715203 w 85"/>
              <a:gd name="T61" fmla="*/ 197254383 h 85"/>
              <a:gd name="T62" fmla="*/ 299039050 w 85"/>
              <a:gd name="T63" fmla="*/ 197254383 h 85"/>
              <a:gd name="T64" fmla="*/ 299039050 w 85"/>
              <a:gd name="T65" fmla="*/ 86297695 h 85"/>
              <a:gd name="T66" fmla="*/ 386258332 w 85"/>
              <a:gd name="T67" fmla="*/ 0 h 85"/>
              <a:gd name="T68" fmla="*/ 0 w 85"/>
              <a:gd name="T69" fmla="*/ 246568856 h 85"/>
              <a:gd name="T70" fmla="*/ 0 w 85"/>
              <a:gd name="T71" fmla="*/ 591759638 h 85"/>
              <a:gd name="T72" fmla="*/ 1059091782 w 85"/>
              <a:gd name="T73" fmla="*/ 591759638 h 85"/>
              <a:gd name="T74" fmla="*/ 1059091782 w 85"/>
              <a:gd name="T75" fmla="*/ 246568856 h 85"/>
              <a:gd name="T76" fmla="*/ 0 w 85"/>
              <a:gd name="T77" fmla="*/ 246568856 h 85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85" h="85">
                <a:moveTo>
                  <a:pt x="80" y="53"/>
                </a:moveTo>
                <a:cubicBezTo>
                  <a:pt x="80" y="80"/>
                  <a:pt x="80" y="80"/>
                  <a:pt x="80" y="80"/>
                </a:cubicBezTo>
                <a:cubicBezTo>
                  <a:pt x="80" y="83"/>
                  <a:pt x="78" y="85"/>
                  <a:pt x="74" y="85"/>
                </a:cubicBezTo>
                <a:cubicBezTo>
                  <a:pt x="10" y="85"/>
                  <a:pt x="10" y="85"/>
                  <a:pt x="10" y="85"/>
                </a:cubicBezTo>
                <a:cubicBezTo>
                  <a:pt x="7" y="85"/>
                  <a:pt x="5" y="83"/>
                  <a:pt x="5" y="80"/>
                </a:cubicBezTo>
                <a:cubicBezTo>
                  <a:pt x="5" y="53"/>
                  <a:pt x="5" y="53"/>
                  <a:pt x="5" y="53"/>
                </a:cubicBezTo>
                <a:cubicBezTo>
                  <a:pt x="9" y="54"/>
                  <a:pt x="13" y="55"/>
                  <a:pt x="17" y="56"/>
                </a:cubicBezTo>
                <a:cubicBezTo>
                  <a:pt x="17" y="61"/>
                  <a:pt x="17" y="61"/>
                  <a:pt x="17" y="61"/>
                </a:cubicBezTo>
                <a:cubicBezTo>
                  <a:pt x="21" y="61"/>
                  <a:pt x="21" y="61"/>
                  <a:pt x="21" y="61"/>
                </a:cubicBezTo>
                <a:cubicBezTo>
                  <a:pt x="21" y="68"/>
                  <a:pt x="21" y="68"/>
                  <a:pt x="21" y="68"/>
                </a:cubicBezTo>
                <a:cubicBezTo>
                  <a:pt x="27" y="68"/>
                  <a:pt x="27" y="68"/>
                  <a:pt x="27" y="68"/>
                </a:cubicBezTo>
                <a:cubicBezTo>
                  <a:pt x="27" y="61"/>
                  <a:pt x="27" y="61"/>
                  <a:pt x="27" y="61"/>
                </a:cubicBezTo>
                <a:cubicBezTo>
                  <a:pt x="30" y="61"/>
                  <a:pt x="30" y="61"/>
                  <a:pt x="30" y="61"/>
                </a:cubicBezTo>
                <a:cubicBezTo>
                  <a:pt x="30" y="57"/>
                  <a:pt x="30" y="57"/>
                  <a:pt x="30" y="57"/>
                </a:cubicBezTo>
                <a:cubicBezTo>
                  <a:pt x="38" y="58"/>
                  <a:pt x="46" y="58"/>
                  <a:pt x="54" y="57"/>
                </a:cubicBezTo>
                <a:cubicBezTo>
                  <a:pt x="54" y="61"/>
                  <a:pt x="54" y="61"/>
                  <a:pt x="54" y="61"/>
                </a:cubicBezTo>
                <a:cubicBezTo>
                  <a:pt x="57" y="61"/>
                  <a:pt x="57" y="61"/>
                  <a:pt x="57" y="61"/>
                </a:cubicBezTo>
                <a:cubicBezTo>
                  <a:pt x="57" y="68"/>
                  <a:pt x="57" y="68"/>
                  <a:pt x="57" y="68"/>
                </a:cubicBezTo>
                <a:cubicBezTo>
                  <a:pt x="63" y="68"/>
                  <a:pt x="63" y="68"/>
                  <a:pt x="63" y="68"/>
                </a:cubicBezTo>
                <a:cubicBezTo>
                  <a:pt x="63" y="61"/>
                  <a:pt x="63" y="61"/>
                  <a:pt x="63" y="61"/>
                </a:cubicBezTo>
                <a:cubicBezTo>
                  <a:pt x="66" y="61"/>
                  <a:pt x="66" y="61"/>
                  <a:pt x="66" y="61"/>
                </a:cubicBezTo>
                <a:cubicBezTo>
                  <a:pt x="66" y="56"/>
                  <a:pt x="66" y="56"/>
                  <a:pt x="66" y="56"/>
                </a:cubicBezTo>
                <a:cubicBezTo>
                  <a:pt x="71" y="55"/>
                  <a:pt x="75" y="54"/>
                  <a:pt x="80" y="53"/>
                </a:cubicBezTo>
                <a:close/>
                <a:moveTo>
                  <a:pt x="31" y="0"/>
                </a:moveTo>
                <a:cubicBezTo>
                  <a:pt x="54" y="0"/>
                  <a:pt x="54" y="0"/>
                  <a:pt x="54" y="0"/>
                </a:cubicBezTo>
                <a:cubicBezTo>
                  <a:pt x="58" y="0"/>
                  <a:pt x="61" y="3"/>
                  <a:pt x="61" y="7"/>
                </a:cubicBezTo>
                <a:cubicBezTo>
                  <a:pt x="61" y="16"/>
                  <a:pt x="61" y="16"/>
                  <a:pt x="61" y="16"/>
                </a:cubicBezTo>
                <a:cubicBezTo>
                  <a:pt x="53" y="16"/>
                  <a:pt x="53" y="16"/>
                  <a:pt x="53" y="16"/>
                </a:cubicBezTo>
                <a:cubicBezTo>
                  <a:pt x="53" y="8"/>
                  <a:pt x="53" y="8"/>
                  <a:pt x="53" y="8"/>
                </a:cubicBezTo>
                <a:cubicBezTo>
                  <a:pt x="32" y="8"/>
                  <a:pt x="32" y="8"/>
                  <a:pt x="32" y="8"/>
                </a:cubicBezTo>
                <a:cubicBezTo>
                  <a:pt x="32" y="16"/>
                  <a:pt x="32" y="16"/>
                  <a:pt x="32" y="16"/>
                </a:cubicBezTo>
                <a:cubicBezTo>
                  <a:pt x="24" y="16"/>
                  <a:pt x="24" y="16"/>
                  <a:pt x="24" y="16"/>
                </a:cubicBezTo>
                <a:cubicBezTo>
                  <a:pt x="24" y="7"/>
                  <a:pt x="24" y="7"/>
                  <a:pt x="24" y="7"/>
                </a:cubicBezTo>
                <a:cubicBezTo>
                  <a:pt x="24" y="3"/>
                  <a:pt x="27" y="0"/>
                  <a:pt x="31" y="0"/>
                </a:cubicBezTo>
                <a:close/>
                <a:moveTo>
                  <a:pt x="0" y="20"/>
                </a:moveTo>
                <a:cubicBezTo>
                  <a:pt x="0" y="48"/>
                  <a:pt x="0" y="48"/>
                  <a:pt x="0" y="48"/>
                </a:cubicBezTo>
                <a:cubicBezTo>
                  <a:pt x="27" y="55"/>
                  <a:pt x="56" y="55"/>
                  <a:pt x="85" y="48"/>
                </a:cubicBezTo>
                <a:cubicBezTo>
                  <a:pt x="85" y="20"/>
                  <a:pt x="85" y="20"/>
                  <a:pt x="85" y="20"/>
                </a:cubicBezTo>
                <a:lnTo>
                  <a:pt x="0" y="20"/>
                </a:ln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13" name="Content Placeholder 2">
            <a:extLst>
              <a:ext uri="{FF2B5EF4-FFF2-40B4-BE49-F238E27FC236}">
                <a16:creationId xmlns:a16="http://schemas.microsoft.com/office/drawing/2014/main" id="{B51F03BA-0F2D-4164-89F3-355080543C41}"/>
              </a:ext>
            </a:extLst>
          </p:cNvPr>
          <p:cNvSpPr txBox="1">
            <a:spLocks/>
          </p:cNvSpPr>
          <p:nvPr/>
        </p:nvSpPr>
        <p:spPr>
          <a:xfrm>
            <a:off x="532133" y="428412"/>
            <a:ext cx="5688013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學生就業力強 職場表現獲肯定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996572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21" grpId="0"/>
      <p:bldP spid="22" grpId="0" animBg="1"/>
      <p:bldP spid="24" grpId="0" animBg="1"/>
      <p:bldP spid="25" grpId="0" animBg="1"/>
      <p:bldP spid="12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0">
            <a:extLst>
              <a:ext uri="{FF2B5EF4-FFF2-40B4-BE49-F238E27FC236}">
                <a16:creationId xmlns:a16="http://schemas.microsoft.com/office/drawing/2014/main" id="{01639BAC-D7DF-439A-9B25-8B99508A3E79}"/>
              </a:ext>
            </a:extLst>
          </p:cNvPr>
          <p:cNvSpPr>
            <a:spLocks/>
          </p:cNvSpPr>
          <p:nvPr/>
        </p:nvSpPr>
        <p:spPr bwMode="auto">
          <a:xfrm>
            <a:off x="658513" y="4111534"/>
            <a:ext cx="3443927" cy="9018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ts val="600"/>
              </a:spcBef>
            </a:pP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工作特質頻獲肯定，尤以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zh-TW" altLang="en-US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「專業知識與技能」</a:t>
            </a:r>
            <a:endParaRPr lang="en-US" altLang="zh-TW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zh-TW" altLang="en-US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「主動學習」</a:t>
            </a:r>
            <a:endParaRPr lang="en-US" altLang="zh-TW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zh-TW" altLang="en-US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「解決問題能力」</a:t>
            </a:r>
            <a:endParaRPr lang="en-US" altLang="zh-TW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為本校學生最大優勢</a:t>
            </a:r>
          </a:p>
        </p:txBody>
      </p:sp>
      <p:graphicFrame>
        <p:nvGraphicFramePr>
          <p:cNvPr id="36" name="图表 14">
            <a:extLst>
              <a:ext uri="{FF2B5EF4-FFF2-40B4-BE49-F238E27FC236}">
                <a16:creationId xmlns:a16="http://schemas.microsoft.com/office/drawing/2014/main" id="{504DA751-FC53-4FD7-9BD5-13E2B4D6A4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2517518"/>
              </p:ext>
            </p:extLst>
          </p:nvPr>
        </p:nvGraphicFramePr>
        <p:xfrm>
          <a:off x="4760953" y="3366834"/>
          <a:ext cx="6772525" cy="2653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群組 6">
            <a:extLst>
              <a:ext uri="{FF2B5EF4-FFF2-40B4-BE49-F238E27FC236}">
                <a16:creationId xmlns:a16="http://schemas.microsoft.com/office/drawing/2014/main" id="{3A50DE7F-F358-4E99-A56E-7C1656B30E3D}"/>
              </a:ext>
            </a:extLst>
          </p:cNvPr>
          <p:cNvGrpSpPr/>
          <p:nvPr/>
        </p:nvGrpSpPr>
        <p:grpSpPr>
          <a:xfrm>
            <a:off x="913152" y="2188473"/>
            <a:ext cx="1249259" cy="1351109"/>
            <a:chOff x="698647" y="2228830"/>
            <a:chExt cx="1069975" cy="1157208"/>
          </a:xfrm>
        </p:grpSpPr>
        <p:sp>
          <p:nvSpPr>
            <p:cNvPr id="22" name="椭圆 33">
              <a:extLst>
                <a:ext uri="{FF2B5EF4-FFF2-40B4-BE49-F238E27FC236}">
                  <a16:creationId xmlns:a16="http://schemas.microsoft.com/office/drawing/2014/main" id="{873538C7-229B-4F57-95AD-5ACB20C025D9}"/>
                </a:ext>
              </a:extLst>
            </p:cNvPr>
            <p:cNvSpPr/>
            <p:nvPr/>
          </p:nvSpPr>
          <p:spPr>
            <a:xfrm>
              <a:off x="781197" y="2320905"/>
              <a:ext cx="987425" cy="987425"/>
            </a:xfrm>
            <a:prstGeom prst="ellipse">
              <a:avLst/>
            </a:prstGeom>
            <a:solidFill>
              <a:srgbClr val="7030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24" name="椭圆 45">
              <a:extLst>
                <a:ext uri="{FF2B5EF4-FFF2-40B4-BE49-F238E27FC236}">
                  <a16:creationId xmlns:a16="http://schemas.microsoft.com/office/drawing/2014/main" id="{71304A7C-3165-42A6-9BF5-9393776C3045}"/>
                </a:ext>
              </a:extLst>
            </p:cNvPr>
            <p:cNvSpPr/>
            <p:nvPr/>
          </p:nvSpPr>
          <p:spPr>
            <a:xfrm rot="20383925">
              <a:off x="698647" y="2341543"/>
              <a:ext cx="195262" cy="195262"/>
            </a:xfrm>
            <a:prstGeom prst="ellipse">
              <a:avLst/>
            </a:prstGeom>
            <a:solidFill>
              <a:srgbClr val="FFC5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sp>
          <p:nvSpPr>
            <p:cNvPr id="25" name="椭圆 47">
              <a:extLst>
                <a:ext uri="{FF2B5EF4-FFF2-40B4-BE49-F238E27FC236}">
                  <a16:creationId xmlns:a16="http://schemas.microsoft.com/office/drawing/2014/main" id="{BAE33714-BB33-4197-A74D-5643180ED6A4}"/>
                </a:ext>
              </a:extLst>
            </p:cNvPr>
            <p:cNvSpPr/>
            <p:nvPr/>
          </p:nvSpPr>
          <p:spPr>
            <a:xfrm rot="20383925">
              <a:off x="1355872" y="2228830"/>
              <a:ext cx="79375" cy="79375"/>
            </a:xfrm>
            <a:prstGeom prst="ellipse">
              <a:avLst/>
            </a:prstGeom>
            <a:solidFill>
              <a:srgbClr val="FFC5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宋体"/>
                <a:cs typeface="+mn-cs"/>
              </a:endParaRPr>
            </a:p>
          </p:txBody>
        </p:sp>
        <p:grpSp>
          <p:nvGrpSpPr>
            <p:cNvPr id="37" name="Group 25">
              <a:extLst>
                <a:ext uri="{FF2B5EF4-FFF2-40B4-BE49-F238E27FC236}">
                  <a16:creationId xmlns:a16="http://schemas.microsoft.com/office/drawing/2014/main" id="{4A18192D-55A2-47B4-899B-3AD8018E151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64055" y="2477032"/>
              <a:ext cx="753217" cy="909006"/>
              <a:chOff x="2615" y="1301"/>
              <a:chExt cx="527" cy="636"/>
            </a:xfrm>
          </p:grpSpPr>
          <p:sp>
            <p:nvSpPr>
              <p:cNvPr id="38" name="AutoShape 24">
                <a:extLst>
                  <a:ext uri="{FF2B5EF4-FFF2-40B4-BE49-F238E27FC236}">
                    <a16:creationId xmlns:a16="http://schemas.microsoft.com/office/drawing/2014/main" id="{37FB8F1C-DE63-4A6E-98E7-9796EEBB607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2617" y="1306"/>
                <a:ext cx="525" cy="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6">
                <a:extLst>
                  <a:ext uri="{FF2B5EF4-FFF2-40B4-BE49-F238E27FC236}">
                    <a16:creationId xmlns:a16="http://schemas.microsoft.com/office/drawing/2014/main" id="{EC4465E1-C807-4B88-A41D-3AFFEA5CB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5" y="1682"/>
                <a:ext cx="525" cy="255"/>
              </a:xfrm>
              <a:custGeom>
                <a:avLst/>
                <a:gdLst>
                  <a:gd name="T0" fmla="*/ 41 w 222"/>
                  <a:gd name="T1" fmla="*/ 0 h 108"/>
                  <a:gd name="T2" fmla="*/ 69 w 222"/>
                  <a:gd name="T3" fmla="*/ 0 h 108"/>
                  <a:gd name="T4" fmla="*/ 94 w 222"/>
                  <a:gd name="T5" fmla="*/ 82 h 108"/>
                  <a:gd name="T6" fmla="*/ 97 w 222"/>
                  <a:gd name="T7" fmla="*/ 84 h 108"/>
                  <a:gd name="T8" fmla="*/ 104 w 222"/>
                  <a:gd name="T9" fmla="*/ 36 h 108"/>
                  <a:gd name="T10" fmla="*/ 99 w 222"/>
                  <a:gd name="T11" fmla="*/ 24 h 108"/>
                  <a:gd name="T12" fmla="*/ 108 w 222"/>
                  <a:gd name="T13" fmla="*/ 16 h 108"/>
                  <a:gd name="T14" fmla="*/ 115 w 222"/>
                  <a:gd name="T15" fmla="*/ 16 h 108"/>
                  <a:gd name="T16" fmla="*/ 124 w 222"/>
                  <a:gd name="T17" fmla="*/ 24 h 108"/>
                  <a:gd name="T18" fmla="*/ 119 w 222"/>
                  <a:gd name="T19" fmla="*/ 36 h 108"/>
                  <a:gd name="T20" fmla="*/ 126 w 222"/>
                  <a:gd name="T21" fmla="*/ 84 h 108"/>
                  <a:gd name="T22" fmla="*/ 129 w 222"/>
                  <a:gd name="T23" fmla="*/ 83 h 108"/>
                  <a:gd name="T24" fmla="*/ 154 w 222"/>
                  <a:gd name="T25" fmla="*/ 0 h 108"/>
                  <a:gd name="T26" fmla="*/ 182 w 222"/>
                  <a:gd name="T27" fmla="*/ 0 h 108"/>
                  <a:gd name="T28" fmla="*/ 222 w 222"/>
                  <a:gd name="T29" fmla="*/ 40 h 108"/>
                  <a:gd name="T30" fmla="*/ 222 w 222"/>
                  <a:gd name="T31" fmla="*/ 83 h 108"/>
                  <a:gd name="T32" fmla="*/ 197 w 222"/>
                  <a:gd name="T33" fmla="*/ 108 h 108"/>
                  <a:gd name="T34" fmla="*/ 26 w 222"/>
                  <a:gd name="T35" fmla="*/ 108 h 108"/>
                  <a:gd name="T36" fmla="*/ 0 w 222"/>
                  <a:gd name="T37" fmla="*/ 83 h 108"/>
                  <a:gd name="T38" fmla="*/ 0 w 222"/>
                  <a:gd name="T39" fmla="*/ 40 h 108"/>
                  <a:gd name="T40" fmla="*/ 41 w 222"/>
                  <a:gd name="T41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2" h="108">
                    <a:moveTo>
                      <a:pt x="41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7" y="84"/>
                      <a:pt x="97" y="84"/>
                      <a:pt x="97" y="84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15" y="16"/>
                      <a:pt x="115" y="16"/>
                      <a:pt x="115" y="16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119" y="36"/>
                      <a:pt x="119" y="36"/>
                      <a:pt x="119" y="36"/>
                    </a:cubicBezTo>
                    <a:cubicBezTo>
                      <a:pt x="126" y="84"/>
                      <a:pt x="126" y="84"/>
                      <a:pt x="126" y="84"/>
                    </a:cubicBezTo>
                    <a:cubicBezTo>
                      <a:pt x="129" y="83"/>
                      <a:pt x="129" y="83"/>
                      <a:pt x="129" y="83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204" y="0"/>
                      <a:pt x="222" y="18"/>
                      <a:pt x="222" y="40"/>
                    </a:cubicBezTo>
                    <a:cubicBezTo>
                      <a:pt x="222" y="83"/>
                      <a:pt x="222" y="83"/>
                      <a:pt x="222" y="83"/>
                    </a:cubicBezTo>
                    <a:cubicBezTo>
                      <a:pt x="222" y="97"/>
                      <a:pt x="211" y="108"/>
                      <a:pt x="197" y="108"/>
                    </a:cubicBezTo>
                    <a:cubicBezTo>
                      <a:pt x="26" y="108"/>
                      <a:pt x="26" y="108"/>
                      <a:pt x="26" y="108"/>
                    </a:cubicBezTo>
                    <a:cubicBezTo>
                      <a:pt x="12" y="108"/>
                      <a:pt x="0" y="97"/>
                      <a:pt x="0" y="8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7">
                <a:extLst>
                  <a:ext uri="{FF2B5EF4-FFF2-40B4-BE49-F238E27FC236}">
                    <a16:creationId xmlns:a16="http://schemas.microsoft.com/office/drawing/2014/main" id="{F3BC9E74-EA01-4156-9F8D-087B241DC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1" y="1301"/>
                <a:ext cx="378" cy="265"/>
              </a:xfrm>
              <a:custGeom>
                <a:avLst/>
                <a:gdLst>
                  <a:gd name="T0" fmla="*/ 33 w 160"/>
                  <a:gd name="T1" fmla="*/ 110 h 112"/>
                  <a:gd name="T2" fmla="*/ 50 w 160"/>
                  <a:gd name="T3" fmla="*/ 19 h 112"/>
                  <a:gd name="T4" fmla="*/ 89 w 160"/>
                  <a:gd name="T5" fmla="*/ 3 h 112"/>
                  <a:gd name="T6" fmla="*/ 133 w 160"/>
                  <a:gd name="T7" fmla="*/ 35 h 112"/>
                  <a:gd name="T8" fmla="*/ 129 w 160"/>
                  <a:gd name="T9" fmla="*/ 112 h 112"/>
                  <a:gd name="T10" fmla="*/ 131 w 160"/>
                  <a:gd name="T11" fmla="*/ 80 h 112"/>
                  <a:gd name="T12" fmla="*/ 125 w 160"/>
                  <a:gd name="T13" fmla="*/ 50 h 112"/>
                  <a:gd name="T14" fmla="*/ 115 w 160"/>
                  <a:gd name="T15" fmla="*/ 56 h 112"/>
                  <a:gd name="T16" fmla="*/ 121 w 160"/>
                  <a:gd name="T17" fmla="*/ 48 h 112"/>
                  <a:gd name="T18" fmla="*/ 115 w 160"/>
                  <a:gd name="T19" fmla="*/ 52 h 112"/>
                  <a:gd name="T20" fmla="*/ 111 w 160"/>
                  <a:gd name="T21" fmla="*/ 44 h 112"/>
                  <a:gd name="T22" fmla="*/ 86 w 160"/>
                  <a:gd name="T23" fmla="*/ 52 h 112"/>
                  <a:gd name="T24" fmla="*/ 45 w 160"/>
                  <a:gd name="T25" fmla="*/ 57 h 112"/>
                  <a:gd name="T26" fmla="*/ 33 w 160"/>
                  <a:gd name="T27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0" h="112">
                    <a:moveTo>
                      <a:pt x="33" y="110"/>
                    </a:moveTo>
                    <a:cubicBezTo>
                      <a:pt x="33" y="110"/>
                      <a:pt x="0" y="40"/>
                      <a:pt x="50" y="19"/>
                    </a:cubicBezTo>
                    <a:cubicBezTo>
                      <a:pt x="50" y="19"/>
                      <a:pt x="63" y="0"/>
                      <a:pt x="89" y="3"/>
                    </a:cubicBezTo>
                    <a:cubicBezTo>
                      <a:pt x="89" y="3"/>
                      <a:pt x="135" y="1"/>
                      <a:pt x="133" y="35"/>
                    </a:cubicBezTo>
                    <a:cubicBezTo>
                      <a:pt x="133" y="35"/>
                      <a:pt x="160" y="64"/>
                      <a:pt x="129" y="112"/>
                    </a:cubicBezTo>
                    <a:cubicBezTo>
                      <a:pt x="129" y="112"/>
                      <a:pt x="135" y="92"/>
                      <a:pt x="131" y="80"/>
                    </a:cubicBezTo>
                    <a:cubicBezTo>
                      <a:pt x="127" y="68"/>
                      <a:pt x="125" y="50"/>
                      <a:pt x="125" y="50"/>
                    </a:cubicBezTo>
                    <a:cubicBezTo>
                      <a:pt x="125" y="50"/>
                      <a:pt x="120" y="56"/>
                      <a:pt x="115" y="56"/>
                    </a:cubicBezTo>
                    <a:cubicBezTo>
                      <a:pt x="121" y="48"/>
                      <a:pt x="121" y="48"/>
                      <a:pt x="121" y="48"/>
                    </a:cubicBezTo>
                    <a:cubicBezTo>
                      <a:pt x="115" y="52"/>
                      <a:pt x="115" y="52"/>
                      <a:pt x="115" y="52"/>
                    </a:cubicBezTo>
                    <a:cubicBezTo>
                      <a:pt x="115" y="52"/>
                      <a:pt x="122" y="42"/>
                      <a:pt x="111" y="44"/>
                    </a:cubicBezTo>
                    <a:cubicBezTo>
                      <a:pt x="100" y="47"/>
                      <a:pt x="101" y="54"/>
                      <a:pt x="86" y="52"/>
                    </a:cubicBezTo>
                    <a:cubicBezTo>
                      <a:pt x="71" y="49"/>
                      <a:pt x="52" y="39"/>
                      <a:pt x="45" y="57"/>
                    </a:cubicBezTo>
                    <a:cubicBezTo>
                      <a:pt x="37" y="75"/>
                      <a:pt x="34" y="78"/>
                      <a:pt x="3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8">
                <a:extLst>
                  <a:ext uri="{FF2B5EF4-FFF2-40B4-BE49-F238E27FC236}">
                    <a16:creationId xmlns:a16="http://schemas.microsoft.com/office/drawing/2014/main" id="{BAF60A10-B3A7-42F7-B0D8-468F16036B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5" y="1495"/>
                <a:ext cx="85" cy="54"/>
              </a:xfrm>
              <a:custGeom>
                <a:avLst/>
                <a:gdLst>
                  <a:gd name="T0" fmla="*/ 12 w 36"/>
                  <a:gd name="T1" fmla="*/ 0 h 23"/>
                  <a:gd name="T2" fmla="*/ 24 w 36"/>
                  <a:gd name="T3" fmla="*/ 0 h 23"/>
                  <a:gd name="T4" fmla="*/ 32 w 36"/>
                  <a:gd name="T5" fmla="*/ 3 h 23"/>
                  <a:gd name="T6" fmla="*/ 32 w 36"/>
                  <a:gd name="T7" fmla="*/ 4 h 23"/>
                  <a:gd name="T8" fmla="*/ 36 w 36"/>
                  <a:gd name="T9" fmla="*/ 11 h 23"/>
                  <a:gd name="T10" fmla="*/ 36 w 36"/>
                  <a:gd name="T11" fmla="*/ 11 h 23"/>
                  <a:gd name="T12" fmla="*/ 32 w 36"/>
                  <a:gd name="T13" fmla="*/ 19 h 23"/>
                  <a:gd name="T14" fmla="*/ 24 w 36"/>
                  <a:gd name="T15" fmla="*/ 23 h 23"/>
                  <a:gd name="T16" fmla="*/ 12 w 36"/>
                  <a:gd name="T17" fmla="*/ 23 h 23"/>
                  <a:gd name="T18" fmla="*/ 4 w 36"/>
                  <a:gd name="T19" fmla="*/ 19 h 23"/>
                  <a:gd name="T20" fmla="*/ 0 w 36"/>
                  <a:gd name="T21" fmla="*/ 11 h 23"/>
                  <a:gd name="T22" fmla="*/ 0 w 36"/>
                  <a:gd name="T23" fmla="*/ 11 h 23"/>
                  <a:gd name="T24" fmla="*/ 4 w 36"/>
                  <a:gd name="T25" fmla="*/ 4 h 23"/>
                  <a:gd name="T26" fmla="*/ 4 w 36"/>
                  <a:gd name="T27" fmla="*/ 3 h 23"/>
                  <a:gd name="T28" fmla="*/ 12 w 36"/>
                  <a:gd name="T29" fmla="*/ 0 h 23"/>
                  <a:gd name="T30" fmla="*/ 24 w 36"/>
                  <a:gd name="T31" fmla="*/ 4 h 23"/>
                  <a:gd name="T32" fmla="*/ 12 w 36"/>
                  <a:gd name="T33" fmla="*/ 4 h 23"/>
                  <a:gd name="T34" fmla="*/ 6 w 36"/>
                  <a:gd name="T35" fmla="*/ 6 h 23"/>
                  <a:gd name="T36" fmla="*/ 6 w 36"/>
                  <a:gd name="T37" fmla="*/ 6 h 23"/>
                  <a:gd name="T38" fmla="*/ 4 w 36"/>
                  <a:gd name="T39" fmla="*/ 11 h 23"/>
                  <a:gd name="T40" fmla="*/ 4 w 36"/>
                  <a:gd name="T41" fmla="*/ 11 h 23"/>
                  <a:gd name="T42" fmla="*/ 6 w 36"/>
                  <a:gd name="T43" fmla="*/ 17 h 23"/>
                  <a:gd name="T44" fmla="*/ 12 w 36"/>
                  <a:gd name="T45" fmla="*/ 19 h 23"/>
                  <a:gd name="T46" fmla="*/ 24 w 36"/>
                  <a:gd name="T47" fmla="*/ 19 h 23"/>
                  <a:gd name="T48" fmla="*/ 30 w 36"/>
                  <a:gd name="T49" fmla="*/ 17 h 23"/>
                  <a:gd name="T50" fmla="*/ 32 w 36"/>
                  <a:gd name="T51" fmla="*/ 11 h 23"/>
                  <a:gd name="T52" fmla="*/ 32 w 36"/>
                  <a:gd name="T53" fmla="*/ 11 h 23"/>
                  <a:gd name="T54" fmla="*/ 30 w 36"/>
                  <a:gd name="T55" fmla="*/ 6 h 23"/>
                  <a:gd name="T56" fmla="*/ 30 w 36"/>
                  <a:gd name="T57" fmla="*/ 6 h 23"/>
                  <a:gd name="T58" fmla="*/ 24 w 36"/>
                  <a:gd name="T5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" h="23">
                    <a:moveTo>
                      <a:pt x="12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0" y="1"/>
                      <a:pt x="32" y="3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5" y="6"/>
                      <a:pt x="36" y="8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5"/>
                      <a:pt x="35" y="17"/>
                      <a:pt x="32" y="19"/>
                    </a:cubicBezTo>
                    <a:cubicBezTo>
                      <a:pt x="30" y="22"/>
                      <a:pt x="28" y="23"/>
                      <a:pt x="24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9" y="23"/>
                      <a:pt x="6" y="22"/>
                      <a:pt x="4" y="19"/>
                    </a:cubicBezTo>
                    <a:cubicBezTo>
                      <a:pt x="2" y="17"/>
                      <a:pt x="0" y="15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8"/>
                      <a:pt x="2" y="6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1"/>
                      <a:pt x="9" y="0"/>
                      <a:pt x="12" y="0"/>
                    </a:cubicBezTo>
                    <a:close/>
                    <a:moveTo>
                      <a:pt x="2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0" y="4"/>
                      <a:pt x="8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8"/>
                      <a:pt x="4" y="9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4"/>
                      <a:pt x="5" y="15"/>
                      <a:pt x="6" y="17"/>
                    </a:cubicBezTo>
                    <a:cubicBezTo>
                      <a:pt x="8" y="18"/>
                      <a:pt x="10" y="19"/>
                      <a:pt x="12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7" y="19"/>
                      <a:pt x="28" y="18"/>
                      <a:pt x="30" y="17"/>
                    </a:cubicBezTo>
                    <a:cubicBezTo>
                      <a:pt x="31" y="15"/>
                      <a:pt x="32" y="14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9"/>
                      <a:pt x="31" y="8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8" y="5"/>
                      <a:pt x="27" y="4"/>
                      <a:pt x="24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9">
                <a:extLst>
                  <a:ext uri="{FF2B5EF4-FFF2-40B4-BE49-F238E27FC236}">
                    <a16:creationId xmlns:a16="http://schemas.microsoft.com/office/drawing/2014/main" id="{4BA8D2DE-4924-41FE-B08C-82A4F12A68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87" y="1495"/>
                <a:ext cx="82" cy="54"/>
              </a:xfrm>
              <a:custGeom>
                <a:avLst/>
                <a:gdLst>
                  <a:gd name="T0" fmla="*/ 11 w 35"/>
                  <a:gd name="T1" fmla="*/ 0 h 23"/>
                  <a:gd name="T2" fmla="*/ 24 w 35"/>
                  <a:gd name="T3" fmla="*/ 0 h 23"/>
                  <a:gd name="T4" fmla="*/ 32 w 35"/>
                  <a:gd name="T5" fmla="*/ 3 h 23"/>
                  <a:gd name="T6" fmla="*/ 32 w 35"/>
                  <a:gd name="T7" fmla="*/ 4 h 23"/>
                  <a:gd name="T8" fmla="*/ 35 w 35"/>
                  <a:gd name="T9" fmla="*/ 11 h 23"/>
                  <a:gd name="T10" fmla="*/ 35 w 35"/>
                  <a:gd name="T11" fmla="*/ 11 h 23"/>
                  <a:gd name="T12" fmla="*/ 32 w 35"/>
                  <a:gd name="T13" fmla="*/ 19 h 23"/>
                  <a:gd name="T14" fmla="*/ 24 w 35"/>
                  <a:gd name="T15" fmla="*/ 23 h 23"/>
                  <a:gd name="T16" fmla="*/ 11 w 35"/>
                  <a:gd name="T17" fmla="*/ 23 h 23"/>
                  <a:gd name="T18" fmla="*/ 3 w 35"/>
                  <a:gd name="T19" fmla="*/ 19 h 23"/>
                  <a:gd name="T20" fmla="*/ 0 w 35"/>
                  <a:gd name="T21" fmla="*/ 11 h 23"/>
                  <a:gd name="T22" fmla="*/ 0 w 35"/>
                  <a:gd name="T23" fmla="*/ 11 h 23"/>
                  <a:gd name="T24" fmla="*/ 3 w 35"/>
                  <a:gd name="T25" fmla="*/ 4 h 23"/>
                  <a:gd name="T26" fmla="*/ 3 w 35"/>
                  <a:gd name="T27" fmla="*/ 3 h 23"/>
                  <a:gd name="T28" fmla="*/ 11 w 35"/>
                  <a:gd name="T29" fmla="*/ 0 h 23"/>
                  <a:gd name="T30" fmla="*/ 24 w 35"/>
                  <a:gd name="T31" fmla="*/ 4 h 23"/>
                  <a:gd name="T32" fmla="*/ 11 w 35"/>
                  <a:gd name="T33" fmla="*/ 4 h 23"/>
                  <a:gd name="T34" fmla="*/ 6 w 35"/>
                  <a:gd name="T35" fmla="*/ 6 h 23"/>
                  <a:gd name="T36" fmla="*/ 6 w 35"/>
                  <a:gd name="T37" fmla="*/ 6 h 23"/>
                  <a:gd name="T38" fmla="*/ 3 w 35"/>
                  <a:gd name="T39" fmla="*/ 11 h 23"/>
                  <a:gd name="T40" fmla="*/ 3 w 35"/>
                  <a:gd name="T41" fmla="*/ 11 h 23"/>
                  <a:gd name="T42" fmla="*/ 6 w 35"/>
                  <a:gd name="T43" fmla="*/ 17 h 23"/>
                  <a:gd name="T44" fmla="*/ 11 w 35"/>
                  <a:gd name="T45" fmla="*/ 19 h 23"/>
                  <a:gd name="T46" fmla="*/ 24 w 35"/>
                  <a:gd name="T47" fmla="*/ 19 h 23"/>
                  <a:gd name="T48" fmla="*/ 29 w 35"/>
                  <a:gd name="T49" fmla="*/ 17 h 23"/>
                  <a:gd name="T50" fmla="*/ 31 w 35"/>
                  <a:gd name="T51" fmla="*/ 11 h 23"/>
                  <a:gd name="T52" fmla="*/ 31 w 35"/>
                  <a:gd name="T53" fmla="*/ 11 h 23"/>
                  <a:gd name="T54" fmla="*/ 29 w 35"/>
                  <a:gd name="T55" fmla="*/ 6 h 23"/>
                  <a:gd name="T56" fmla="*/ 29 w 35"/>
                  <a:gd name="T57" fmla="*/ 6 h 23"/>
                  <a:gd name="T58" fmla="*/ 24 w 35"/>
                  <a:gd name="T5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5" h="23">
                    <a:moveTo>
                      <a:pt x="11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30" y="1"/>
                      <a:pt x="32" y="3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4" y="6"/>
                      <a:pt x="35" y="8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5"/>
                      <a:pt x="34" y="17"/>
                      <a:pt x="32" y="19"/>
                    </a:cubicBezTo>
                    <a:cubicBezTo>
                      <a:pt x="30" y="22"/>
                      <a:pt x="27" y="23"/>
                      <a:pt x="24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8" y="23"/>
                      <a:pt x="5" y="22"/>
                      <a:pt x="3" y="19"/>
                    </a:cubicBezTo>
                    <a:cubicBezTo>
                      <a:pt x="1" y="17"/>
                      <a:pt x="0" y="15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8"/>
                      <a:pt x="1" y="6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1"/>
                      <a:pt x="8" y="0"/>
                      <a:pt x="11" y="0"/>
                    </a:cubicBezTo>
                    <a:close/>
                    <a:moveTo>
                      <a:pt x="24" y="4"/>
                    </a:moveTo>
                    <a:cubicBezTo>
                      <a:pt x="11" y="4"/>
                      <a:pt x="11" y="4"/>
                      <a:pt x="11" y="4"/>
                    </a:cubicBezTo>
                    <a:cubicBezTo>
                      <a:pt x="9" y="4"/>
                      <a:pt x="7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8"/>
                      <a:pt x="3" y="9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4"/>
                      <a:pt x="4" y="15"/>
                      <a:pt x="6" y="17"/>
                    </a:cubicBezTo>
                    <a:cubicBezTo>
                      <a:pt x="7" y="18"/>
                      <a:pt x="9" y="19"/>
                      <a:pt x="1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9"/>
                      <a:pt x="28" y="18"/>
                      <a:pt x="29" y="17"/>
                    </a:cubicBezTo>
                    <a:cubicBezTo>
                      <a:pt x="30" y="15"/>
                      <a:pt x="31" y="14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9"/>
                      <a:pt x="30" y="8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8" y="5"/>
                      <a:pt x="26" y="4"/>
                      <a:pt x="24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0">
                <a:extLst>
                  <a:ext uri="{FF2B5EF4-FFF2-40B4-BE49-F238E27FC236}">
                    <a16:creationId xmlns:a16="http://schemas.microsoft.com/office/drawing/2014/main" id="{7286677F-1AD1-48EA-8DED-13258EA1D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9" y="1509"/>
                <a:ext cx="33" cy="17"/>
              </a:xfrm>
              <a:custGeom>
                <a:avLst/>
                <a:gdLst>
                  <a:gd name="T0" fmla="*/ 31 w 33"/>
                  <a:gd name="T1" fmla="*/ 17 h 17"/>
                  <a:gd name="T2" fmla="*/ 0 w 33"/>
                  <a:gd name="T3" fmla="*/ 10 h 17"/>
                  <a:gd name="T4" fmla="*/ 2 w 33"/>
                  <a:gd name="T5" fmla="*/ 0 h 17"/>
                  <a:gd name="T6" fmla="*/ 33 w 33"/>
                  <a:gd name="T7" fmla="*/ 10 h 17"/>
                  <a:gd name="T8" fmla="*/ 31 w 33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1" y="17"/>
                    </a:moveTo>
                    <a:lnTo>
                      <a:pt x="0" y="10"/>
                    </a:lnTo>
                    <a:lnTo>
                      <a:pt x="2" y="0"/>
                    </a:lnTo>
                    <a:lnTo>
                      <a:pt x="33" y="10"/>
                    </a:lnTo>
                    <a:lnTo>
                      <a:pt x="31" y="1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1">
                <a:extLst>
                  <a:ext uri="{FF2B5EF4-FFF2-40B4-BE49-F238E27FC236}">
                    <a16:creationId xmlns:a16="http://schemas.microsoft.com/office/drawing/2014/main" id="{C9DAA3CC-F9CB-423D-851D-7F5D338E3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5" y="1509"/>
                <a:ext cx="33" cy="17"/>
              </a:xfrm>
              <a:custGeom>
                <a:avLst/>
                <a:gdLst>
                  <a:gd name="T0" fmla="*/ 0 w 33"/>
                  <a:gd name="T1" fmla="*/ 10 h 17"/>
                  <a:gd name="T2" fmla="*/ 30 w 33"/>
                  <a:gd name="T3" fmla="*/ 0 h 17"/>
                  <a:gd name="T4" fmla="*/ 33 w 33"/>
                  <a:gd name="T5" fmla="*/ 10 h 17"/>
                  <a:gd name="T6" fmla="*/ 2 w 33"/>
                  <a:gd name="T7" fmla="*/ 17 h 17"/>
                  <a:gd name="T8" fmla="*/ 0 w 33"/>
                  <a:gd name="T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0" y="10"/>
                    </a:moveTo>
                    <a:lnTo>
                      <a:pt x="30" y="0"/>
                    </a:lnTo>
                    <a:lnTo>
                      <a:pt x="33" y="10"/>
                    </a:lnTo>
                    <a:lnTo>
                      <a:pt x="2" y="17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32">
                <a:extLst>
                  <a:ext uri="{FF2B5EF4-FFF2-40B4-BE49-F238E27FC236}">
                    <a16:creationId xmlns:a16="http://schemas.microsoft.com/office/drawing/2014/main" id="{55282922-F195-465D-87C0-9ED836473C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5" y="1516"/>
                <a:ext cx="26" cy="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9B8EADED-9935-496B-A159-70582FB1FF92}"/>
              </a:ext>
            </a:extLst>
          </p:cNvPr>
          <p:cNvSpPr/>
          <p:nvPr/>
        </p:nvSpPr>
        <p:spPr>
          <a:xfrm>
            <a:off x="2385546" y="2404798"/>
            <a:ext cx="905336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企業雇主對近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5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年聘雇校友整體表現之滿意度均達  </a:t>
            </a:r>
            <a:r>
              <a:rPr lang="en-US" altLang="zh-TW" sz="40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88%</a:t>
            </a:r>
            <a:r>
              <a:rPr lang="zh-TW" altLang="en-US" sz="40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以上</a:t>
            </a:r>
            <a:endParaRPr lang="en-US" altLang="zh-TW" sz="40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cxnSp>
        <p:nvCxnSpPr>
          <p:cNvPr id="55" name="直接连接符 4">
            <a:extLst>
              <a:ext uri="{FF2B5EF4-FFF2-40B4-BE49-F238E27FC236}">
                <a16:creationId xmlns:a16="http://schemas.microsoft.com/office/drawing/2014/main" id="{A83FE6F6-4089-4361-82F5-65E81A4BAF13}"/>
              </a:ext>
            </a:extLst>
          </p:cNvPr>
          <p:cNvCxnSpPr/>
          <p:nvPr/>
        </p:nvCxnSpPr>
        <p:spPr>
          <a:xfrm>
            <a:off x="4102440" y="3539582"/>
            <a:ext cx="0" cy="2347722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ontent Placeholder 2">
            <a:extLst>
              <a:ext uri="{FF2B5EF4-FFF2-40B4-BE49-F238E27FC236}">
                <a16:creationId xmlns:a16="http://schemas.microsoft.com/office/drawing/2014/main" id="{C1930D7B-475B-4392-821B-51C6F4517EBA}"/>
              </a:ext>
            </a:extLst>
          </p:cNvPr>
          <p:cNvSpPr txBox="1">
            <a:spLocks/>
          </p:cNvSpPr>
          <p:nvPr/>
        </p:nvSpPr>
        <p:spPr>
          <a:xfrm>
            <a:off x="532133" y="428412"/>
            <a:ext cx="5688013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學生就業力強 職場表現獲肯定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66538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Graphic spid="36" grpId="0">
        <p:bldAsOne/>
      </p:bldGraphic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FB7A2A-B120-43F2-A4C5-C826182AC703}"/>
              </a:ext>
            </a:extLst>
          </p:cNvPr>
          <p:cNvSpPr txBox="1">
            <a:spLocks/>
          </p:cNvSpPr>
          <p:nvPr/>
        </p:nvSpPr>
        <p:spPr>
          <a:xfrm>
            <a:off x="561629" y="300590"/>
            <a:ext cx="5688013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資料多時備用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21872030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2">
            <a:extLst>
              <a:ext uri="{FF2B5EF4-FFF2-40B4-BE49-F238E27FC236}">
                <a16:creationId xmlns:a16="http://schemas.microsoft.com/office/drawing/2014/main" id="{AFFB7A2A-B120-43F2-A4C5-C826182AC703}"/>
              </a:ext>
            </a:extLst>
          </p:cNvPr>
          <p:cNvSpPr txBox="1">
            <a:spLocks/>
          </p:cNvSpPr>
          <p:nvPr/>
        </p:nvSpPr>
        <p:spPr>
          <a:xfrm>
            <a:off x="561629" y="300590"/>
            <a:ext cx="5688013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資料多時備用</a:t>
            </a:r>
            <a:endParaRPr 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14093129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459528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78886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803665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圖片 2">
            <a:extLst>
              <a:ext uri="{FF2B5EF4-FFF2-40B4-BE49-F238E27FC236}">
                <a16:creationId xmlns:a16="http://schemas.microsoft.com/office/drawing/2014/main" id="{C3386213-DDF6-4B92-9D1F-67A3553F60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837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44DB7B54-448B-4E74-AA31-45D0E1236A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5165" y="1738698"/>
            <a:ext cx="3787259" cy="3198710"/>
          </a:xfrm>
          <a:prstGeom prst="rect">
            <a:avLst/>
          </a:prstGeom>
        </p:spPr>
      </p:pic>
      <p:sp>
        <p:nvSpPr>
          <p:cNvPr id="5" name="20">
            <a:extLst>
              <a:ext uri="{FF2B5EF4-FFF2-40B4-BE49-F238E27FC236}">
                <a16:creationId xmlns:a16="http://schemas.microsoft.com/office/drawing/2014/main" id="{4878E4FD-DB85-49B4-A2F6-C64E52B0ECE0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530113" y="6285750"/>
            <a:ext cx="28832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National Central University</a:t>
            </a:r>
            <a:endParaRPr lang="zh-CN" altLang="en-US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2456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019055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9680177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43183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268930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D5D443B-7AA4-461B-9814-0C59ED28CA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7978" y="1109040"/>
            <a:ext cx="3567995" cy="2378083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B79462E4-713A-4E2E-A68A-A462159CF2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37823" y="1109041"/>
            <a:ext cx="2939112" cy="2369372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F26FBDC-1595-452B-BF58-6BD9A43787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6231" y="1109040"/>
            <a:ext cx="3567995" cy="2369372"/>
          </a:xfrm>
          <a:prstGeom prst="rect">
            <a:avLst/>
          </a:prstGeom>
        </p:spPr>
      </p:pic>
      <p:sp>
        <p:nvSpPr>
          <p:cNvPr id="10" name="Rectangle 10">
            <a:extLst>
              <a:ext uri="{FF2B5EF4-FFF2-40B4-BE49-F238E27FC236}">
                <a16:creationId xmlns:a16="http://schemas.microsoft.com/office/drawing/2014/main" id="{80F04B25-A3CA-4ECC-88F7-CCC57AE8B3D7}"/>
              </a:ext>
            </a:extLst>
          </p:cNvPr>
          <p:cNvSpPr>
            <a:spLocks/>
          </p:cNvSpPr>
          <p:nvPr/>
        </p:nvSpPr>
        <p:spPr bwMode="auto">
          <a:xfrm>
            <a:off x="7156231" y="3562166"/>
            <a:ext cx="3443927" cy="33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ts val="600"/>
              </a:spcBef>
            </a:pPr>
            <a:r>
              <a:rPr lang="en-US" altLang="zh-TW" sz="16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*</a:t>
            </a:r>
            <a:r>
              <a:rPr lang="zh-TW" altLang="en-US" sz="16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圖皆可自由運用變換</a:t>
            </a:r>
          </a:p>
        </p:txBody>
      </p:sp>
    </p:spTree>
    <p:extLst>
      <p:ext uri="{BB962C8B-B14F-4D97-AF65-F5344CB8AC3E}">
        <p14:creationId xmlns:p14="http://schemas.microsoft.com/office/powerpoint/2010/main" val="267635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B82ED7A0-9B1E-41D0-883E-13CA6B8D69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955130" y="1558352"/>
            <a:ext cx="3429752" cy="622453"/>
          </a:xfrm>
          <a:prstGeom prst="rect">
            <a:avLst/>
          </a:prstGeom>
        </p:spPr>
      </p:pic>
      <p:sp>
        <p:nvSpPr>
          <p:cNvPr id="7" name="20">
            <a:extLst>
              <a:ext uri="{FF2B5EF4-FFF2-40B4-BE49-F238E27FC236}">
                <a16:creationId xmlns:a16="http://schemas.microsoft.com/office/drawing/2014/main" id="{C52AAAC7-AED2-4BDD-9614-FBE1B767639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955131" y="2728830"/>
            <a:ext cx="342975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National Central University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NCU@</a:t>
            </a:r>
            <a:r>
              <a:rPr lang="hsb-DE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gmail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.com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PA_Line 21">
            <a:extLst>
              <a:ext uri="{FF2B5EF4-FFF2-40B4-BE49-F238E27FC236}">
                <a16:creationId xmlns:a16="http://schemas.microsoft.com/office/drawing/2014/main" id="{78B5B66E-C0FD-404D-9973-BD54E62081F9}"/>
              </a:ext>
            </a:extLst>
          </p:cNvPr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955132" y="2529037"/>
            <a:ext cx="3429750" cy="9976"/>
          </a:xfrm>
          <a:prstGeom prst="line">
            <a:avLst/>
          </a:prstGeom>
          <a:noFill/>
          <a:ln w="635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TextBox 18">
            <a:extLst>
              <a:ext uri="{FF2B5EF4-FFF2-40B4-BE49-F238E27FC236}">
                <a16:creationId xmlns:a16="http://schemas.microsoft.com/office/drawing/2014/main" id="{1462DFD6-2D4D-47F8-B70D-C8A429C01C64}"/>
              </a:ext>
            </a:extLst>
          </p:cNvPr>
          <p:cNvSpPr txBox="1"/>
          <p:nvPr/>
        </p:nvSpPr>
        <p:spPr>
          <a:xfrm>
            <a:off x="2936472" y="4142140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微软雅黑" panose="020B0503020204020204" pitchFamily="34" charset="-122"/>
              </a:rPr>
              <a:t>報告者人名</a:t>
            </a:r>
          </a:p>
        </p:txBody>
      </p:sp>
    </p:spTree>
    <p:extLst>
      <p:ext uri="{BB962C8B-B14F-4D97-AF65-F5344CB8AC3E}">
        <p14:creationId xmlns:p14="http://schemas.microsoft.com/office/powerpoint/2010/main" val="38188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8">
            <a:extLst>
              <a:ext uri="{FF2B5EF4-FFF2-40B4-BE49-F238E27FC236}">
                <a16:creationId xmlns:a16="http://schemas.microsoft.com/office/drawing/2014/main" id="{D229C2EE-FD86-4E88-904F-C55A91C25662}"/>
              </a:ext>
            </a:extLst>
          </p:cNvPr>
          <p:cNvSpPr txBox="1"/>
          <p:nvPr/>
        </p:nvSpPr>
        <p:spPr>
          <a:xfrm>
            <a:off x="909862" y="4160332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微软雅黑" panose="020B0503020204020204" pitchFamily="34" charset="-122"/>
              </a:rPr>
              <a:t>報告者人名</a:t>
            </a:r>
          </a:p>
        </p:txBody>
      </p:sp>
      <p:sp>
        <p:nvSpPr>
          <p:cNvPr id="6" name="18">
            <a:extLst>
              <a:ext uri="{FF2B5EF4-FFF2-40B4-BE49-F238E27FC236}">
                <a16:creationId xmlns:a16="http://schemas.microsoft.com/office/drawing/2014/main" id="{A3EF4AF9-6B5B-47C1-A17A-ED99DE149F5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934576" y="2256681"/>
            <a:ext cx="5054976" cy="615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4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宋体" pitchFamily="2" charset="-122"/>
              </a:rPr>
              <a:t>學術領航．躍升國際</a:t>
            </a:r>
          </a:p>
        </p:txBody>
      </p:sp>
      <p:sp>
        <p:nvSpPr>
          <p:cNvPr id="7" name="20">
            <a:extLst>
              <a:ext uri="{FF2B5EF4-FFF2-40B4-BE49-F238E27FC236}">
                <a16:creationId xmlns:a16="http://schemas.microsoft.com/office/drawing/2014/main" id="{7BCBFAF3-6D7B-49E8-B687-4156E4F3A2EB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78586" y="3256341"/>
            <a:ext cx="435540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National Central University</a:t>
            </a:r>
            <a:endParaRPr lang="zh-CN" altLang="en-US" sz="2400" b="1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8" name="PA_Line 21">
            <a:extLst>
              <a:ext uri="{FF2B5EF4-FFF2-40B4-BE49-F238E27FC236}">
                <a16:creationId xmlns:a16="http://schemas.microsoft.com/office/drawing/2014/main" id="{8F339D07-EA62-4147-8831-08FC34D93A36}"/>
              </a:ext>
            </a:extLst>
          </p:cNvPr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978588" y="3070614"/>
            <a:ext cx="4507812" cy="1059"/>
          </a:xfrm>
          <a:prstGeom prst="line">
            <a:avLst/>
          </a:prstGeom>
          <a:noFill/>
          <a:ln w="635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6CD4687A-88C8-4428-BAF5-99CDB3B9ED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8586" y="1034570"/>
            <a:ext cx="3429752" cy="622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6566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群組 106">
            <a:extLst>
              <a:ext uri="{FF2B5EF4-FFF2-40B4-BE49-F238E27FC236}">
                <a16:creationId xmlns:a16="http://schemas.microsoft.com/office/drawing/2014/main" id="{DA1ECE17-736D-46B0-9B51-C4E18D2226CB}"/>
              </a:ext>
            </a:extLst>
          </p:cNvPr>
          <p:cNvGrpSpPr/>
          <p:nvPr/>
        </p:nvGrpSpPr>
        <p:grpSpPr>
          <a:xfrm>
            <a:off x="685328" y="1655804"/>
            <a:ext cx="4325050" cy="4527029"/>
            <a:chOff x="685328" y="1581665"/>
            <a:chExt cx="4466112" cy="4674678"/>
          </a:xfrm>
        </p:grpSpPr>
        <p:grpSp>
          <p:nvGrpSpPr>
            <p:cNvPr id="80" name="组合 25">
              <a:extLst>
                <a:ext uri="{FF2B5EF4-FFF2-40B4-BE49-F238E27FC236}">
                  <a16:creationId xmlns:a16="http://schemas.microsoft.com/office/drawing/2014/main" id="{15FFC52E-1DEF-4881-9F0C-1E8F369ED86B}"/>
                </a:ext>
              </a:extLst>
            </p:cNvPr>
            <p:cNvGrpSpPr/>
            <p:nvPr/>
          </p:nvGrpSpPr>
          <p:grpSpPr>
            <a:xfrm>
              <a:off x="685328" y="1581665"/>
              <a:ext cx="4450765" cy="751096"/>
              <a:chOff x="4150600" y="1393760"/>
              <a:chExt cx="4209176" cy="710326"/>
            </a:xfrm>
          </p:grpSpPr>
          <p:sp>
            <p:nvSpPr>
              <p:cNvPr id="96" name="圆角矩形 52">
                <a:extLst>
                  <a:ext uri="{FF2B5EF4-FFF2-40B4-BE49-F238E27FC236}">
                    <a16:creationId xmlns:a16="http://schemas.microsoft.com/office/drawing/2014/main" id="{A90C1FB2-10B5-46E3-8164-D9E6624FFC5D}"/>
                  </a:ext>
                </a:extLst>
              </p:cNvPr>
              <p:cNvSpPr/>
              <p:nvPr/>
            </p:nvSpPr>
            <p:spPr>
              <a:xfrm>
                <a:off x="4533900" y="1463173"/>
                <a:ext cx="3825876" cy="571500"/>
              </a:xfrm>
              <a:prstGeom prst="rect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思源黑体 Medium"/>
                  <a:ea typeface="+mj-ea"/>
                  <a:cs typeface="+mn-cs"/>
                </a:endParaRPr>
              </a:p>
            </p:txBody>
          </p:sp>
          <p:sp>
            <p:nvSpPr>
              <p:cNvPr id="97" name="椭圆 27">
                <a:extLst>
                  <a:ext uri="{FF2B5EF4-FFF2-40B4-BE49-F238E27FC236}">
                    <a16:creationId xmlns:a16="http://schemas.microsoft.com/office/drawing/2014/main" id="{6768B5CE-546A-4615-A757-C3A3C6973C35}"/>
                  </a:ext>
                </a:extLst>
              </p:cNvPr>
              <p:cNvSpPr/>
              <p:nvPr/>
            </p:nvSpPr>
            <p:spPr>
              <a:xfrm>
                <a:off x="4150600" y="1393760"/>
                <a:ext cx="710326" cy="710326"/>
              </a:xfrm>
              <a:prstGeom prst="ellipse">
                <a:avLst/>
              </a:prstGeom>
              <a:solidFill>
                <a:srgbClr val="E0B305"/>
              </a:solidFill>
              <a:ln w="120650" cap="flat" cmpd="sng" algn="ctr">
                <a:solidFill>
                  <a:srgbClr val="FFFFFF">
                    <a:lumMod val="9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Medium"/>
                    <a:ea typeface="+mj-ea"/>
                    <a:cs typeface="+mn-cs"/>
                  </a:rPr>
                  <a:t>1</a:t>
                </a:r>
              </a:p>
            </p:txBody>
          </p:sp>
          <p:sp>
            <p:nvSpPr>
              <p:cNvPr id="98" name="文本框 4">
                <a:extLst>
                  <a:ext uri="{FF2B5EF4-FFF2-40B4-BE49-F238E27FC236}">
                    <a16:creationId xmlns:a16="http://schemas.microsoft.com/office/drawing/2014/main" id="{E6C4A0A0-3281-46D5-B21C-3455AD7B9191}"/>
                  </a:ext>
                </a:extLst>
              </p:cNvPr>
              <p:cNvSpPr txBox="1"/>
              <p:nvPr/>
            </p:nvSpPr>
            <p:spPr>
              <a:xfrm>
                <a:off x="5452965" y="1524911"/>
                <a:ext cx="1451226" cy="4684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校務概況</a:t>
                </a:r>
              </a:p>
            </p:txBody>
          </p:sp>
        </p:grpSp>
        <p:grpSp>
          <p:nvGrpSpPr>
            <p:cNvPr id="81" name="组合 33">
              <a:extLst>
                <a:ext uri="{FF2B5EF4-FFF2-40B4-BE49-F238E27FC236}">
                  <a16:creationId xmlns:a16="http://schemas.microsoft.com/office/drawing/2014/main" id="{7063A23B-4F55-4EBD-8241-75B546CD6D4E}"/>
                </a:ext>
              </a:extLst>
            </p:cNvPr>
            <p:cNvGrpSpPr/>
            <p:nvPr/>
          </p:nvGrpSpPr>
          <p:grpSpPr>
            <a:xfrm>
              <a:off x="700675" y="2580910"/>
              <a:ext cx="4450765" cy="751096"/>
              <a:chOff x="4150600" y="1393760"/>
              <a:chExt cx="4209176" cy="710326"/>
            </a:xfrm>
          </p:grpSpPr>
          <p:sp>
            <p:nvSpPr>
              <p:cNvPr id="93" name="圆角矩形 52">
                <a:extLst>
                  <a:ext uri="{FF2B5EF4-FFF2-40B4-BE49-F238E27FC236}">
                    <a16:creationId xmlns:a16="http://schemas.microsoft.com/office/drawing/2014/main" id="{2063CE63-57AD-49E2-A830-470E3C794BE0}"/>
                  </a:ext>
                </a:extLst>
              </p:cNvPr>
              <p:cNvSpPr/>
              <p:nvPr/>
            </p:nvSpPr>
            <p:spPr>
              <a:xfrm>
                <a:off x="4533900" y="1463173"/>
                <a:ext cx="3825876" cy="571500"/>
              </a:xfrm>
              <a:prstGeom prst="rect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思源黑体 Medium"/>
                  <a:ea typeface="+mj-ea"/>
                  <a:cs typeface="+mn-cs"/>
                </a:endParaRPr>
              </a:p>
            </p:txBody>
          </p:sp>
          <p:sp>
            <p:nvSpPr>
              <p:cNvPr id="94" name="椭圆 36">
                <a:extLst>
                  <a:ext uri="{FF2B5EF4-FFF2-40B4-BE49-F238E27FC236}">
                    <a16:creationId xmlns:a16="http://schemas.microsoft.com/office/drawing/2014/main" id="{04057E66-CD78-4DB9-984B-FE1110FD1219}"/>
                  </a:ext>
                </a:extLst>
              </p:cNvPr>
              <p:cNvSpPr/>
              <p:nvPr/>
            </p:nvSpPr>
            <p:spPr>
              <a:xfrm>
                <a:off x="4150600" y="1393760"/>
                <a:ext cx="710326" cy="710326"/>
              </a:xfrm>
              <a:prstGeom prst="ellipse">
                <a:avLst/>
              </a:prstGeom>
              <a:solidFill>
                <a:srgbClr val="E0B305"/>
              </a:solidFill>
              <a:ln w="120650" cap="flat" cmpd="sng" algn="ctr">
                <a:solidFill>
                  <a:srgbClr val="FFFFFF">
                    <a:lumMod val="9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Medium"/>
                    <a:ea typeface="+mj-ea"/>
                    <a:cs typeface="+mn-cs"/>
                  </a:rPr>
                  <a:t>2</a:t>
                </a:r>
              </a:p>
            </p:txBody>
          </p:sp>
          <p:sp>
            <p:nvSpPr>
              <p:cNvPr id="95" name="文本框 8">
                <a:extLst>
                  <a:ext uri="{FF2B5EF4-FFF2-40B4-BE49-F238E27FC236}">
                    <a16:creationId xmlns:a16="http://schemas.microsoft.com/office/drawing/2014/main" id="{15FAAB8D-C61B-46DF-8571-B69516B1D6BF}"/>
                  </a:ext>
                </a:extLst>
              </p:cNvPr>
              <p:cNvSpPr txBox="1"/>
              <p:nvPr/>
            </p:nvSpPr>
            <p:spPr>
              <a:xfrm>
                <a:off x="5452965" y="1524912"/>
                <a:ext cx="2094172" cy="4684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國際競爭優勢</a:t>
                </a:r>
              </a:p>
            </p:txBody>
          </p:sp>
        </p:grpSp>
        <p:grpSp>
          <p:nvGrpSpPr>
            <p:cNvPr id="82" name="组合 38">
              <a:extLst>
                <a:ext uri="{FF2B5EF4-FFF2-40B4-BE49-F238E27FC236}">
                  <a16:creationId xmlns:a16="http://schemas.microsoft.com/office/drawing/2014/main" id="{57755A61-DFBF-4863-9C19-634373DA0279}"/>
                </a:ext>
              </a:extLst>
            </p:cNvPr>
            <p:cNvGrpSpPr/>
            <p:nvPr/>
          </p:nvGrpSpPr>
          <p:grpSpPr>
            <a:xfrm>
              <a:off x="685329" y="3580154"/>
              <a:ext cx="4450765" cy="751096"/>
              <a:chOff x="4150600" y="1393760"/>
              <a:chExt cx="4209176" cy="710326"/>
            </a:xfrm>
          </p:grpSpPr>
          <p:sp>
            <p:nvSpPr>
              <p:cNvPr id="90" name="圆角矩形 52">
                <a:extLst>
                  <a:ext uri="{FF2B5EF4-FFF2-40B4-BE49-F238E27FC236}">
                    <a16:creationId xmlns:a16="http://schemas.microsoft.com/office/drawing/2014/main" id="{35461EC5-AFE2-4919-AF6F-5B7EB7719B3D}"/>
                  </a:ext>
                </a:extLst>
              </p:cNvPr>
              <p:cNvSpPr/>
              <p:nvPr/>
            </p:nvSpPr>
            <p:spPr>
              <a:xfrm>
                <a:off x="4533900" y="1463173"/>
                <a:ext cx="3825876" cy="571500"/>
              </a:xfrm>
              <a:prstGeom prst="rect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思源黑体 Medium"/>
                  <a:ea typeface="+mj-ea"/>
                  <a:cs typeface="+mn-cs"/>
                </a:endParaRPr>
              </a:p>
            </p:txBody>
          </p:sp>
          <p:sp>
            <p:nvSpPr>
              <p:cNvPr id="91" name="椭圆 40">
                <a:extLst>
                  <a:ext uri="{FF2B5EF4-FFF2-40B4-BE49-F238E27FC236}">
                    <a16:creationId xmlns:a16="http://schemas.microsoft.com/office/drawing/2014/main" id="{87E80703-D8FD-461C-AD72-A6C4A6DDEB78}"/>
                  </a:ext>
                </a:extLst>
              </p:cNvPr>
              <p:cNvSpPr/>
              <p:nvPr/>
            </p:nvSpPr>
            <p:spPr>
              <a:xfrm>
                <a:off x="4150600" y="1393760"/>
                <a:ext cx="710326" cy="710326"/>
              </a:xfrm>
              <a:prstGeom prst="ellipse">
                <a:avLst/>
              </a:prstGeom>
              <a:solidFill>
                <a:srgbClr val="E0B305"/>
              </a:solidFill>
              <a:ln w="120650" cap="flat" cmpd="sng" algn="ctr">
                <a:solidFill>
                  <a:srgbClr val="FFFFFF">
                    <a:lumMod val="9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Medium"/>
                    <a:ea typeface="+mj-ea"/>
                    <a:cs typeface="+mn-cs"/>
                  </a:rPr>
                  <a:t>3</a:t>
                </a:r>
              </a:p>
            </p:txBody>
          </p:sp>
          <p:sp>
            <p:nvSpPr>
              <p:cNvPr id="92" name="文本框 12">
                <a:extLst>
                  <a:ext uri="{FF2B5EF4-FFF2-40B4-BE49-F238E27FC236}">
                    <a16:creationId xmlns:a16="http://schemas.microsoft.com/office/drawing/2014/main" id="{73DEFF87-1910-4601-8E5F-2AD18D2847F2}"/>
                  </a:ext>
                </a:extLst>
              </p:cNvPr>
              <p:cNvSpPr txBox="1"/>
              <p:nvPr/>
            </p:nvSpPr>
            <p:spPr>
              <a:xfrm>
                <a:off x="5452964" y="1524912"/>
                <a:ext cx="1451226" cy="4684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標竿學習</a:t>
                </a:r>
              </a:p>
            </p:txBody>
          </p:sp>
        </p:grpSp>
        <p:grpSp>
          <p:nvGrpSpPr>
            <p:cNvPr id="83" name="组合 53">
              <a:extLst>
                <a:ext uri="{FF2B5EF4-FFF2-40B4-BE49-F238E27FC236}">
                  <a16:creationId xmlns:a16="http://schemas.microsoft.com/office/drawing/2014/main" id="{FD51258C-BBB0-48DA-A82F-2F90E38B2450}"/>
                </a:ext>
              </a:extLst>
            </p:cNvPr>
            <p:cNvGrpSpPr/>
            <p:nvPr/>
          </p:nvGrpSpPr>
          <p:grpSpPr>
            <a:xfrm>
              <a:off x="700675" y="4579402"/>
              <a:ext cx="4450765" cy="751096"/>
              <a:chOff x="4150600" y="1393760"/>
              <a:chExt cx="4209176" cy="710326"/>
            </a:xfrm>
          </p:grpSpPr>
          <p:sp>
            <p:nvSpPr>
              <p:cNvPr id="87" name="圆角矩形 52">
                <a:extLst>
                  <a:ext uri="{FF2B5EF4-FFF2-40B4-BE49-F238E27FC236}">
                    <a16:creationId xmlns:a16="http://schemas.microsoft.com/office/drawing/2014/main" id="{F2295106-71A2-44A8-894D-3B738F33B494}"/>
                  </a:ext>
                </a:extLst>
              </p:cNvPr>
              <p:cNvSpPr/>
              <p:nvPr/>
            </p:nvSpPr>
            <p:spPr>
              <a:xfrm>
                <a:off x="4533900" y="1463173"/>
                <a:ext cx="3825876" cy="571500"/>
              </a:xfrm>
              <a:prstGeom prst="rect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思源黑体 Medium"/>
                  <a:ea typeface="+mj-ea"/>
                  <a:cs typeface="+mn-cs"/>
                </a:endParaRPr>
              </a:p>
            </p:txBody>
          </p:sp>
          <p:sp>
            <p:nvSpPr>
              <p:cNvPr id="88" name="椭圆 55">
                <a:extLst>
                  <a:ext uri="{FF2B5EF4-FFF2-40B4-BE49-F238E27FC236}">
                    <a16:creationId xmlns:a16="http://schemas.microsoft.com/office/drawing/2014/main" id="{9A18D2D5-E69C-405A-BC7F-CCB8B0F80FA4}"/>
                  </a:ext>
                </a:extLst>
              </p:cNvPr>
              <p:cNvSpPr/>
              <p:nvPr/>
            </p:nvSpPr>
            <p:spPr>
              <a:xfrm>
                <a:off x="4150600" y="1393760"/>
                <a:ext cx="710326" cy="710326"/>
              </a:xfrm>
              <a:prstGeom prst="ellipse">
                <a:avLst/>
              </a:prstGeom>
              <a:solidFill>
                <a:srgbClr val="E0B305"/>
              </a:solidFill>
              <a:ln w="120650" cap="flat" cmpd="sng" algn="ctr">
                <a:solidFill>
                  <a:srgbClr val="FFFFFF">
                    <a:lumMod val="9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Medium"/>
                    <a:ea typeface="+mj-ea"/>
                    <a:cs typeface="+mn-cs"/>
                  </a:rPr>
                  <a:t>4</a:t>
                </a:r>
              </a:p>
            </p:txBody>
          </p:sp>
          <p:sp>
            <p:nvSpPr>
              <p:cNvPr id="89" name="文本框 16">
                <a:extLst>
                  <a:ext uri="{FF2B5EF4-FFF2-40B4-BE49-F238E27FC236}">
                    <a16:creationId xmlns:a16="http://schemas.microsoft.com/office/drawing/2014/main" id="{FB488F55-9F73-4253-AADC-4A511BFE7975}"/>
                  </a:ext>
                </a:extLst>
              </p:cNvPr>
              <p:cNvSpPr txBox="1"/>
              <p:nvPr/>
            </p:nvSpPr>
            <p:spPr>
              <a:xfrm>
                <a:off x="5452965" y="1521166"/>
                <a:ext cx="1451226" cy="46843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預期成效</a:t>
                </a:r>
              </a:p>
            </p:txBody>
          </p:sp>
        </p:grpSp>
        <p:grpSp>
          <p:nvGrpSpPr>
            <p:cNvPr id="106" name="群組 105">
              <a:extLst>
                <a:ext uri="{FF2B5EF4-FFF2-40B4-BE49-F238E27FC236}">
                  <a16:creationId xmlns:a16="http://schemas.microsoft.com/office/drawing/2014/main" id="{6E48AE27-6C79-4B28-9C96-E7813107A984}"/>
                </a:ext>
              </a:extLst>
            </p:cNvPr>
            <p:cNvGrpSpPr/>
            <p:nvPr/>
          </p:nvGrpSpPr>
          <p:grpSpPr>
            <a:xfrm>
              <a:off x="700675" y="5505247"/>
              <a:ext cx="4450765" cy="751096"/>
              <a:chOff x="700675" y="5505247"/>
              <a:chExt cx="4450765" cy="751096"/>
            </a:xfrm>
          </p:grpSpPr>
          <p:sp>
            <p:nvSpPr>
              <p:cNvPr id="84" name="圆角矩形 52">
                <a:extLst>
                  <a:ext uri="{FF2B5EF4-FFF2-40B4-BE49-F238E27FC236}">
                    <a16:creationId xmlns:a16="http://schemas.microsoft.com/office/drawing/2014/main" id="{67F52F86-3174-45A8-87D0-91C4961DA896}"/>
                  </a:ext>
                </a:extLst>
              </p:cNvPr>
              <p:cNvSpPr/>
              <p:nvPr/>
            </p:nvSpPr>
            <p:spPr>
              <a:xfrm>
                <a:off x="1105976" y="5578646"/>
                <a:ext cx="4045464" cy="604301"/>
              </a:xfrm>
              <a:prstGeom prst="rect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0" cap="none" spc="0" normalizeH="0" baseline="0" noProof="0" dirty="0">
                  <a:ln>
                    <a:noFill/>
                  </a:ln>
                  <a:solidFill>
                    <a:srgbClr val="000000">
                      <a:lumMod val="75000"/>
                      <a:lumOff val="25000"/>
                    </a:srgbClr>
                  </a:solidFill>
                  <a:effectLst/>
                  <a:uLnTx/>
                  <a:uFillTx/>
                  <a:latin typeface="思源黑体 Medium"/>
                  <a:ea typeface="+mj-ea"/>
                  <a:cs typeface="+mn-cs"/>
                </a:endParaRPr>
              </a:p>
            </p:txBody>
          </p:sp>
          <p:sp>
            <p:nvSpPr>
              <p:cNvPr id="85" name="椭圆 55">
                <a:extLst>
                  <a:ext uri="{FF2B5EF4-FFF2-40B4-BE49-F238E27FC236}">
                    <a16:creationId xmlns:a16="http://schemas.microsoft.com/office/drawing/2014/main" id="{652DCB98-9255-442D-8FB2-9C61F997559B}"/>
                  </a:ext>
                </a:extLst>
              </p:cNvPr>
              <p:cNvSpPr/>
              <p:nvPr/>
            </p:nvSpPr>
            <p:spPr>
              <a:xfrm>
                <a:off x="700675" y="5505247"/>
                <a:ext cx="751096" cy="751096"/>
              </a:xfrm>
              <a:prstGeom prst="ellipse">
                <a:avLst/>
              </a:prstGeom>
              <a:solidFill>
                <a:srgbClr val="E0B305"/>
              </a:solidFill>
              <a:ln w="120650" cap="flat" cmpd="sng" algn="ctr">
                <a:solidFill>
                  <a:srgbClr val="FFFFFF">
                    <a:lumMod val="9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marL="0" marR="0" lvl="0" indent="0" algn="ctr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0" i="0" u="none" strike="noStrike" kern="0" cap="none" spc="0" normalizeH="0" baseline="0" noProof="0" dirty="0">
                    <a:ln>
                      <a:noFill/>
                    </a:ln>
                    <a:solidFill>
                      <a:srgbClr val="FFFFFF"/>
                    </a:solidFill>
                    <a:effectLst/>
                    <a:uLnTx/>
                    <a:uFillTx/>
                    <a:latin typeface="思源黑体 Medium"/>
                    <a:ea typeface="+mj-ea"/>
                    <a:cs typeface="+mn-cs"/>
                  </a:rPr>
                  <a:t>5</a:t>
                </a:r>
              </a:p>
            </p:txBody>
          </p:sp>
          <p:sp>
            <p:nvSpPr>
              <p:cNvPr id="86" name="文本框 16">
                <a:extLst>
                  <a:ext uri="{FF2B5EF4-FFF2-40B4-BE49-F238E27FC236}">
                    <a16:creationId xmlns:a16="http://schemas.microsoft.com/office/drawing/2014/main" id="{33699E09-8CF9-4CA2-8E25-DE57C17FF0C6}"/>
                  </a:ext>
                </a:extLst>
              </p:cNvPr>
              <p:cNvSpPr txBox="1"/>
              <p:nvPr/>
            </p:nvSpPr>
            <p:spPr>
              <a:xfrm>
                <a:off x="2077790" y="5639968"/>
                <a:ext cx="854668" cy="49531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marL="0" marR="0" lvl="0" indent="0" defTabSz="91440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TW" altLang="en-US" sz="2800" b="1" i="0" u="none" strike="noStrike" kern="0" cap="none" spc="0" normalizeH="0" baseline="0" noProof="0" dirty="0">
                    <a:ln>
                      <a:noFill/>
                    </a:ln>
                    <a:solidFill>
                      <a:srgbClr val="000000">
                        <a:lumMod val="65000"/>
                        <a:lumOff val="35000"/>
                      </a:srgbClr>
                    </a:solidFill>
                    <a:effectLst/>
                    <a:uLnTx/>
                    <a:uFillTx/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總結</a:t>
                </a:r>
              </a:p>
            </p:txBody>
          </p:sp>
        </p:grpSp>
      </p:grpSp>
      <p:pic>
        <p:nvPicPr>
          <p:cNvPr id="104" name="圖片 103">
            <a:extLst>
              <a:ext uri="{FF2B5EF4-FFF2-40B4-BE49-F238E27FC236}">
                <a16:creationId xmlns:a16="http://schemas.microsoft.com/office/drawing/2014/main" id="{46541CD7-B9E7-40E0-BE14-3D23B4451C6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328" y="363827"/>
            <a:ext cx="2440931" cy="442996"/>
          </a:xfrm>
          <a:prstGeom prst="rect">
            <a:avLst/>
          </a:prstGeom>
        </p:spPr>
      </p:pic>
      <p:sp>
        <p:nvSpPr>
          <p:cNvPr id="108" name="02">
            <a:extLst>
              <a:ext uri="{FF2B5EF4-FFF2-40B4-BE49-F238E27FC236}">
                <a16:creationId xmlns:a16="http://schemas.microsoft.com/office/drawing/2014/main" id="{55E52E9A-CDE9-4A1E-81D7-BE3DDBED6F5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5627917" y="2746554"/>
            <a:ext cx="605879" cy="2882375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40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CONTENTS</a:t>
            </a:r>
            <a:endParaRPr lang="zh-CN" altLang="en-US" sz="40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9" name="_14">
            <a:extLst>
              <a:ext uri="{FF2B5EF4-FFF2-40B4-BE49-F238E27FC236}">
                <a16:creationId xmlns:a16="http://schemas.microsoft.com/office/drawing/2014/main" id="{AB19274E-75A6-45E2-B85F-EAB40D06E9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349128" y="2858925"/>
            <a:ext cx="605879" cy="2663210"/>
          </a:xfrm>
          <a:prstGeom prst="rect">
            <a:avLst/>
          </a:prstGeom>
          <a:solidFill>
            <a:srgbClr val="593F9B"/>
          </a:solidFill>
          <a:ln>
            <a:noFill/>
          </a:ln>
          <a:effectLst/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TW" altLang="en-US" sz="3200" spc="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簡報概述</a:t>
            </a:r>
            <a:endParaRPr lang="zh-CN" altLang="en-US" sz="3200" spc="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5126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6F76CE9E-3284-49A3-831A-639389EC289E}"/>
              </a:ext>
            </a:extLst>
          </p:cNvPr>
          <p:cNvSpPr/>
          <p:nvPr/>
        </p:nvSpPr>
        <p:spPr>
          <a:xfrm>
            <a:off x="1378591" y="2714057"/>
            <a:ext cx="4237739" cy="738664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zh-TW" altLang="en-US" sz="4800" b="1" spc="3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校務概況</a:t>
            </a:r>
          </a:p>
        </p:txBody>
      </p:sp>
      <p:pic>
        <p:nvPicPr>
          <p:cNvPr id="15" name="圖片 14">
            <a:extLst>
              <a:ext uri="{FF2B5EF4-FFF2-40B4-BE49-F238E27FC236}">
                <a16:creationId xmlns:a16="http://schemas.microsoft.com/office/drawing/2014/main" id="{3BC15553-092F-47B5-9F14-C6D62694B55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5328" y="363827"/>
            <a:ext cx="2440936" cy="442996"/>
          </a:xfrm>
          <a:prstGeom prst="rect">
            <a:avLst/>
          </a:prstGeom>
        </p:spPr>
      </p:pic>
      <p:grpSp>
        <p:nvGrpSpPr>
          <p:cNvPr id="21" name="组合 1">
            <a:extLst>
              <a:ext uri="{FF2B5EF4-FFF2-40B4-BE49-F238E27FC236}">
                <a16:creationId xmlns:a16="http://schemas.microsoft.com/office/drawing/2014/main" id="{9232329D-962C-4091-88BE-81080C99397A}"/>
              </a:ext>
            </a:extLst>
          </p:cNvPr>
          <p:cNvGrpSpPr>
            <a:grpSpLocks noChangeAspect="1"/>
          </p:cNvGrpSpPr>
          <p:nvPr/>
        </p:nvGrpSpPr>
        <p:grpSpPr>
          <a:xfrm>
            <a:off x="685328" y="2447619"/>
            <a:ext cx="1265456" cy="1271540"/>
            <a:chOff x="431073" y="3505994"/>
            <a:chExt cx="2436289" cy="2448000"/>
          </a:xfrm>
          <a:solidFill>
            <a:srgbClr val="D2A30A"/>
          </a:solidFill>
        </p:grpSpPr>
        <p:sp>
          <p:nvSpPr>
            <p:cNvPr id="22" name="TextBox 5">
              <a:extLst>
                <a:ext uri="{FF2B5EF4-FFF2-40B4-BE49-F238E27FC236}">
                  <a16:creationId xmlns:a16="http://schemas.microsoft.com/office/drawing/2014/main" id="{2F62DA4C-3066-43B0-8109-12F8C6104350}"/>
                </a:ext>
              </a:extLst>
            </p:cNvPr>
            <p:cNvSpPr txBox="1"/>
            <p:nvPr/>
          </p:nvSpPr>
          <p:spPr>
            <a:xfrm>
              <a:off x="431073" y="4102698"/>
              <a:ext cx="1402866" cy="1254592"/>
            </a:xfrm>
            <a:prstGeom prst="rect">
              <a:avLst/>
            </a:prstGeom>
            <a:grpFill/>
            <a:ln>
              <a:noFill/>
            </a:ln>
          </p:spPr>
          <p:txBody>
            <a:bodyPr wrap="none" lIns="87764" tIns="43882" rIns="87764" bIns="43882" rtlCol="0" anchor="ctr" anchorCtr="1">
              <a:spAutoFit/>
            </a:bodyPr>
            <a:lstStyle/>
            <a:p>
              <a:pPr marL="0" marR="0" lvl="0" indent="0" algn="ctr" defTabSz="914400" eaLnBrk="1" fontAlgn="base" latinLnBrk="0" hangingPunct="1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altLang="zh-CN" sz="3600" b="1" i="0" u="none" strike="noStrike" kern="0" cap="none" spc="0" normalizeH="0" baseline="0" noProof="0" dirty="0">
                  <a:ln w="28575">
                    <a:noFill/>
                    <a:prstDash val="solid"/>
                  </a:ln>
                  <a:solidFill>
                    <a:schemeClr val="bg1"/>
                  </a:solidFill>
                  <a:effectLst/>
                  <a:uLnTx/>
                  <a:uFillTx/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01</a:t>
              </a:r>
              <a:endParaRPr kumimoji="0" lang="zh-CN" altLang="en-US" sz="3600" b="1" i="0" u="none" strike="noStrike" kern="0" cap="none" spc="0" normalizeH="0" baseline="0" noProof="0" dirty="0">
                <a:ln w="28575">
                  <a:noFill/>
                  <a:prstDash val="solid"/>
                </a:ln>
                <a:solidFill>
                  <a:schemeClr val="bg1"/>
                </a:solidFill>
                <a:effectLst/>
                <a:uLnTx/>
                <a:uFillTx/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3" name="图文框 1">
              <a:extLst>
                <a:ext uri="{FF2B5EF4-FFF2-40B4-BE49-F238E27FC236}">
                  <a16:creationId xmlns:a16="http://schemas.microsoft.com/office/drawing/2014/main" id="{ADAFB81F-6E89-4ECC-AECC-7B67A8AD6C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162" y="3505994"/>
              <a:ext cx="2203200" cy="2448000"/>
            </a:xfrm>
            <a:custGeom>
              <a:avLst/>
              <a:gdLst/>
              <a:ahLst/>
              <a:cxnLst/>
              <a:rect l="l" t="t" r="r" b="b"/>
              <a:pathLst>
                <a:path w="3600000" h="3960440">
                  <a:moveTo>
                    <a:pt x="0" y="0"/>
                  </a:moveTo>
                  <a:lnTo>
                    <a:pt x="3600000" y="0"/>
                  </a:lnTo>
                  <a:lnTo>
                    <a:pt x="3600000" y="3960440"/>
                  </a:lnTo>
                  <a:lnTo>
                    <a:pt x="0" y="3960440"/>
                  </a:lnTo>
                  <a:lnTo>
                    <a:pt x="0" y="2988332"/>
                  </a:lnTo>
                  <a:lnTo>
                    <a:pt x="91440" y="2988332"/>
                  </a:lnTo>
                  <a:lnTo>
                    <a:pt x="91440" y="3869000"/>
                  </a:lnTo>
                  <a:lnTo>
                    <a:pt x="3508560" y="3869000"/>
                  </a:lnTo>
                  <a:lnTo>
                    <a:pt x="3508560" y="91440"/>
                  </a:lnTo>
                  <a:lnTo>
                    <a:pt x="91440" y="91440"/>
                  </a:lnTo>
                  <a:lnTo>
                    <a:pt x="91440" y="972108"/>
                  </a:lnTo>
                  <a:lnTo>
                    <a:pt x="0" y="972108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6600" b="0" i="0" u="none" strike="noStrike" kern="0" cap="none" spc="0" normalizeH="0" baseline="0" noProof="0">
                <a:ln>
                  <a:noFill/>
                </a:ln>
                <a:solidFill>
                  <a:srgbClr val="31394E"/>
                </a:solidFill>
                <a:effectLst/>
                <a:uLnTx/>
                <a:uFillTx/>
                <a:latin typeface="思源黑体 Light"/>
                <a:cs typeface="+mn-cs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12901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ular Callout 7">
            <a:extLst>
              <a:ext uri="{FF2B5EF4-FFF2-40B4-BE49-F238E27FC236}">
                <a16:creationId xmlns:a16="http://schemas.microsoft.com/office/drawing/2014/main" id="{7D750C72-A107-4109-BD91-38263F76AE10}"/>
              </a:ext>
            </a:extLst>
          </p:cNvPr>
          <p:cNvSpPr/>
          <p:nvPr/>
        </p:nvSpPr>
        <p:spPr>
          <a:xfrm>
            <a:off x="2903837" y="2513765"/>
            <a:ext cx="758265" cy="765773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D2A30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8" name="Rectangular Callout 8">
            <a:extLst>
              <a:ext uri="{FF2B5EF4-FFF2-40B4-BE49-F238E27FC236}">
                <a16:creationId xmlns:a16="http://schemas.microsoft.com/office/drawing/2014/main" id="{F054237F-76F1-4EC8-BE8E-34C08C4BD346}"/>
              </a:ext>
            </a:extLst>
          </p:cNvPr>
          <p:cNvSpPr/>
          <p:nvPr/>
        </p:nvSpPr>
        <p:spPr>
          <a:xfrm>
            <a:off x="2903836" y="3769252"/>
            <a:ext cx="758265" cy="765773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D2A30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9" name="Rectangular Callout 9">
            <a:extLst>
              <a:ext uri="{FF2B5EF4-FFF2-40B4-BE49-F238E27FC236}">
                <a16:creationId xmlns:a16="http://schemas.microsoft.com/office/drawing/2014/main" id="{800E486B-D355-4D65-A9D2-260F516C8A0C}"/>
              </a:ext>
            </a:extLst>
          </p:cNvPr>
          <p:cNvSpPr/>
          <p:nvPr/>
        </p:nvSpPr>
        <p:spPr>
          <a:xfrm>
            <a:off x="2903835" y="5024739"/>
            <a:ext cx="758265" cy="765773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D2A30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0" name="Rectangle 10">
            <a:extLst>
              <a:ext uri="{FF2B5EF4-FFF2-40B4-BE49-F238E27FC236}">
                <a16:creationId xmlns:a16="http://schemas.microsoft.com/office/drawing/2014/main" id="{3C2468BF-AD14-4F20-9CD4-5B961F5371DF}"/>
              </a:ext>
            </a:extLst>
          </p:cNvPr>
          <p:cNvSpPr>
            <a:spLocks/>
          </p:cNvSpPr>
          <p:nvPr/>
        </p:nvSpPr>
        <p:spPr bwMode="auto">
          <a:xfrm>
            <a:off x="4133428" y="2719714"/>
            <a:ext cx="2401698" cy="63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62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公頃</a:t>
            </a:r>
          </a:p>
        </p:txBody>
      </p:sp>
      <p:sp>
        <p:nvSpPr>
          <p:cNvPr id="31" name="Rectangle 11">
            <a:extLst>
              <a:ext uri="{FF2B5EF4-FFF2-40B4-BE49-F238E27FC236}">
                <a16:creationId xmlns:a16="http://schemas.microsoft.com/office/drawing/2014/main" id="{567A9FF9-10B2-43CC-8D7C-F243EED0B72D}"/>
              </a:ext>
            </a:extLst>
          </p:cNvPr>
          <p:cNvSpPr>
            <a:spLocks/>
          </p:cNvSpPr>
          <p:nvPr/>
        </p:nvSpPr>
        <p:spPr bwMode="auto">
          <a:xfrm>
            <a:off x="4107041" y="2479751"/>
            <a:ext cx="1815547" cy="246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校地面積</a:t>
            </a:r>
            <a:endParaRPr lang="en-US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32" name="Rectangle 16">
            <a:extLst>
              <a:ext uri="{FF2B5EF4-FFF2-40B4-BE49-F238E27FC236}">
                <a16:creationId xmlns:a16="http://schemas.microsoft.com/office/drawing/2014/main" id="{9D06C4F5-4F53-4809-A2EA-D45260B86141}"/>
              </a:ext>
            </a:extLst>
          </p:cNvPr>
          <p:cNvSpPr>
            <a:spLocks/>
          </p:cNvSpPr>
          <p:nvPr/>
        </p:nvSpPr>
        <p:spPr bwMode="auto">
          <a:xfrm>
            <a:off x="4147001" y="3974784"/>
            <a:ext cx="2385858" cy="63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5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處、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3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室、電算中心、環安中心、圖書館、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3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常設性任務編組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(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稽核室、校務研究辦公室、社會責任辦公室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)</a:t>
            </a:r>
          </a:p>
        </p:txBody>
      </p:sp>
      <p:sp>
        <p:nvSpPr>
          <p:cNvPr id="33" name="Rectangle 17">
            <a:extLst>
              <a:ext uri="{FF2B5EF4-FFF2-40B4-BE49-F238E27FC236}">
                <a16:creationId xmlns:a16="http://schemas.microsoft.com/office/drawing/2014/main" id="{AA80274A-5A43-4DA2-B75F-10C8515EBF5D}"/>
              </a:ext>
            </a:extLst>
          </p:cNvPr>
          <p:cNvSpPr>
            <a:spLocks/>
          </p:cNvSpPr>
          <p:nvPr/>
        </p:nvSpPr>
        <p:spPr bwMode="auto">
          <a:xfrm>
            <a:off x="4120664" y="3661953"/>
            <a:ext cx="1800766" cy="27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行政</a:t>
            </a:r>
            <a:endParaRPr lang="en-US" altLang="zh-CN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34" name="Rectangle 16">
            <a:extLst>
              <a:ext uri="{FF2B5EF4-FFF2-40B4-BE49-F238E27FC236}">
                <a16:creationId xmlns:a16="http://schemas.microsoft.com/office/drawing/2014/main" id="{643E309F-3AD0-4637-A575-9AF5EA8313D5}"/>
              </a:ext>
            </a:extLst>
          </p:cNvPr>
          <p:cNvSpPr>
            <a:spLocks/>
          </p:cNvSpPr>
          <p:nvPr/>
        </p:nvSpPr>
        <p:spPr bwMode="auto">
          <a:xfrm>
            <a:off x="4147001" y="5229854"/>
            <a:ext cx="2385858" cy="63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8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學院、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23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學系、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20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個獨立研究所、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1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學士班、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6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個碩士學位學程、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3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個博士學位學程、總教學中心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Lato Light" charset="0"/>
              <a:sym typeface="Lato Light" charset="0"/>
            </a:endParaRPr>
          </a:p>
        </p:txBody>
      </p:sp>
      <p:sp>
        <p:nvSpPr>
          <p:cNvPr id="35" name="Rectangle 17">
            <a:extLst>
              <a:ext uri="{FF2B5EF4-FFF2-40B4-BE49-F238E27FC236}">
                <a16:creationId xmlns:a16="http://schemas.microsoft.com/office/drawing/2014/main" id="{ECBD5F26-2228-482D-8950-F60205DEC49F}"/>
              </a:ext>
            </a:extLst>
          </p:cNvPr>
          <p:cNvSpPr>
            <a:spLocks/>
          </p:cNvSpPr>
          <p:nvPr/>
        </p:nvSpPr>
        <p:spPr bwMode="auto">
          <a:xfrm>
            <a:off x="4120664" y="4917023"/>
            <a:ext cx="1800766" cy="27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教學</a:t>
            </a:r>
            <a:endParaRPr lang="en-US" altLang="zh-CN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36" name="Rectangular Callout 16">
            <a:extLst>
              <a:ext uri="{FF2B5EF4-FFF2-40B4-BE49-F238E27FC236}">
                <a16:creationId xmlns:a16="http://schemas.microsoft.com/office/drawing/2014/main" id="{7CBE345A-E638-41AA-A366-EDF17C96E26E}"/>
              </a:ext>
            </a:extLst>
          </p:cNvPr>
          <p:cNvSpPr/>
          <p:nvPr/>
        </p:nvSpPr>
        <p:spPr>
          <a:xfrm>
            <a:off x="6861424" y="2513765"/>
            <a:ext cx="758265" cy="765773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D2A30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7" name="Rectangular Callout 17">
            <a:extLst>
              <a:ext uri="{FF2B5EF4-FFF2-40B4-BE49-F238E27FC236}">
                <a16:creationId xmlns:a16="http://schemas.microsoft.com/office/drawing/2014/main" id="{90EC4ED3-F1E6-4EEE-B1D2-93545D5A2797}"/>
              </a:ext>
            </a:extLst>
          </p:cNvPr>
          <p:cNvSpPr/>
          <p:nvPr/>
        </p:nvSpPr>
        <p:spPr>
          <a:xfrm>
            <a:off x="6861423" y="3769252"/>
            <a:ext cx="758265" cy="765773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D2A30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39" name="Rectangle 19">
            <a:extLst>
              <a:ext uri="{FF2B5EF4-FFF2-40B4-BE49-F238E27FC236}">
                <a16:creationId xmlns:a16="http://schemas.microsoft.com/office/drawing/2014/main" id="{A4288CED-499B-4380-A158-EB9507B65BE0}"/>
              </a:ext>
            </a:extLst>
          </p:cNvPr>
          <p:cNvSpPr>
            <a:spLocks/>
          </p:cNvSpPr>
          <p:nvPr/>
        </p:nvSpPr>
        <p:spPr bwMode="auto">
          <a:xfrm>
            <a:off x="8091015" y="2719714"/>
            <a:ext cx="2401698" cy="63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8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個校屬研究中心及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1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個聯合研究中心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Lato Light" charset="0"/>
              <a:sym typeface="Lato Light" charset="0"/>
            </a:endParaRPr>
          </a:p>
        </p:txBody>
      </p:sp>
      <p:sp>
        <p:nvSpPr>
          <p:cNvPr id="40" name="Rectangle 20">
            <a:extLst>
              <a:ext uri="{FF2B5EF4-FFF2-40B4-BE49-F238E27FC236}">
                <a16:creationId xmlns:a16="http://schemas.microsoft.com/office/drawing/2014/main" id="{17D04D29-2E90-472E-B696-354873DDF4CF}"/>
              </a:ext>
            </a:extLst>
          </p:cNvPr>
          <p:cNvSpPr>
            <a:spLocks/>
          </p:cNvSpPr>
          <p:nvPr/>
        </p:nvSpPr>
        <p:spPr bwMode="auto">
          <a:xfrm>
            <a:off x="8064628" y="2455037"/>
            <a:ext cx="1815547" cy="246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研究</a:t>
            </a:r>
            <a:endParaRPr lang="en-US" altLang="zh-CN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41" name="Rectangle 16">
            <a:extLst>
              <a:ext uri="{FF2B5EF4-FFF2-40B4-BE49-F238E27FC236}">
                <a16:creationId xmlns:a16="http://schemas.microsoft.com/office/drawing/2014/main" id="{9FEE1B42-308C-44F0-8CD0-33EB4978B36C}"/>
              </a:ext>
            </a:extLst>
          </p:cNvPr>
          <p:cNvSpPr>
            <a:spLocks/>
          </p:cNvSpPr>
          <p:nvPr/>
        </p:nvSpPr>
        <p:spPr bwMode="auto">
          <a:xfrm>
            <a:off x="8104588" y="3974784"/>
            <a:ext cx="2385858" cy="63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國立中央大學附屬中壢高級中學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Lato Light" charset="0"/>
              <a:sym typeface="Lato Light" charset="0"/>
            </a:endParaRPr>
          </a:p>
        </p:txBody>
      </p:sp>
      <p:sp>
        <p:nvSpPr>
          <p:cNvPr id="42" name="Rectangle 17">
            <a:extLst>
              <a:ext uri="{FF2B5EF4-FFF2-40B4-BE49-F238E27FC236}">
                <a16:creationId xmlns:a16="http://schemas.microsoft.com/office/drawing/2014/main" id="{DC408FA0-8E5E-4E67-AD13-500128D6A0E6}"/>
              </a:ext>
            </a:extLst>
          </p:cNvPr>
          <p:cNvSpPr>
            <a:spLocks/>
          </p:cNvSpPr>
          <p:nvPr/>
        </p:nvSpPr>
        <p:spPr bwMode="auto">
          <a:xfrm>
            <a:off x="8078251" y="3699024"/>
            <a:ext cx="1800766" cy="27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附屬單位</a:t>
            </a:r>
            <a:endParaRPr lang="en-US" altLang="zh-CN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45" name="Rectangle 34">
            <a:extLst>
              <a:ext uri="{FF2B5EF4-FFF2-40B4-BE49-F238E27FC236}">
                <a16:creationId xmlns:a16="http://schemas.microsoft.com/office/drawing/2014/main" id="{35CE415F-982C-40EB-AFC5-0AEF65B6ECB4}"/>
              </a:ext>
            </a:extLst>
          </p:cNvPr>
          <p:cNvSpPr>
            <a:spLocks/>
          </p:cNvSpPr>
          <p:nvPr/>
        </p:nvSpPr>
        <p:spPr bwMode="auto">
          <a:xfrm>
            <a:off x="2860187" y="2820163"/>
            <a:ext cx="833005" cy="33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D2A3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01</a:t>
            </a:r>
            <a:endParaRPr lang="en-US" altLang="id-ID" sz="2400" b="1" dirty="0">
              <a:solidFill>
                <a:srgbClr val="D2A3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46" name="Rectangle 35">
            <a:extLst>
              <a:ext uri="{FF2B5EF4-FFF2-40B4-BE49-F238E27FC236}">
                <a16:creationId xmlns:a16="http://schemas.microsoft.com/office/drawing/2014/main" id="{6506A6B5-5CDE-457F-8994-59D231890705}"/>
              </a:ext>
            </a:extLst>
          </p:cNvPr>
          <p:cNvSpPr>
            <a:spLocks/>
          </p:cNvSpPr>
          <p:nvPr/>
        </p:nvSpPr>
        <p:spPr bwMode="auto">
          <a:xfrm>
            <a:off x="2860187" y="4057336"/>
            <a:ext cx="833005" cy="33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D2A3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02</a:t>
            </a:r>
            <a:endParaRPr lang="en-US" altLang="id-ID" sz="2400" b="1" dirty="0">
              <a:solidFill>
                <a:srgbClr val="D2A3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47" name="Rectangle 36">
            <a:extLst>
              <a:ext uri="{FF2B5EF4-FFF2-40B4-BE49-F238E27FC236}">
                <a16:creationId xmlns:a16="http://schemas.microsoft.com/office/drawing/2014/main" id="{5C7D9B3F-7527-482A-B299-1D982E2C3112}"/>
              </a:ext>
            </a:extLst>
          </p:cNvPr>
          <p:cNvSpPr>
            <a:spLocks/>
          </p:cNvSpPr>
          <p:nvPr/>
        </p:nvSpPr>
        <p:spPr bwMode="auto">
          <a:xfrm>
            <a:off x="2817095" y="5294192"/>
            <a:ext cx="870502" cy="345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D2A3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03</a:t>
            </a:r>
            <a:endParaRPr lang="en-US" altLang="id-ID" sz="2400" b="1" dirty="0">
              <a:solidFill>
                <a:srgbClr val="D2A3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48" name="Rectangle 37">
            <a:extLst>
              <a:ext uri="{FF2B5EF4-FFF2-40B4-BE49-F238E27FC236}">
                <a16:creationId xmlns:a16="http://schemas.microsoft.com/office/drawing/2014/main" id="{D3878022-5E93-4B04-9109-DC94EECC134A}"/>
              </a:ext>
            </a:extLst>
          </p:cNvPr>
          <p:cNvSpPr>
            <a:spLocks/>
          </p:cNvSpPr>
          <p:nvPr/>
        </p:nvSpPr>
        <p:spPr bwMode="auto">
          <a:xfrm>
            <a:off x="6826689" y="2820163"/>
            <a:ext cx="833005" cy="33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D2A3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04</a:t>
            </a:r>
            <a:endParaRPr lang="en-US" altLang="id-ID" sz="2400" b="1" dirty="0">
              <a:solidFill>
                <a:srgbClr val="D2A3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49" name="Rectangle 38">
            <a:extLst>
              <a:ext uri="{FF2B5EF4-FFF2-40B4-BE49-F238E27FC236}">
                <a16:creationId xmlns:a16="http://schemas.microsoft.com/office/drawing/2014/main" id="{D6ADA802-67B6-4B45-85AA-ED7F59E6AFB6}"/>
              </a:ext>
            </a:extLst>
          </p:cNvPr>
          <p:cNvSpPr>
            <a:spLocks/>
          </p:cNvSpPr>
          <p:nvPr/>
        </p:nvSpPr>
        <p:spPr bwMode="auto">
          <a:xfrm>
            <a:off x="6826689" y="4057336"/>
            <a:ext cx="833005" cy="33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D2A3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05</a:t>
            </a:r>
            <a:endParaRPr lang="en-US" altLang="id-ID" sz="2400" b="1" dirty="0">
              <a:solidFill>
                <a:srgbClr val="D2A3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pic>
        <p:nvPicPr>
          <p:cNvPr id="59" name="圖片 58">
            <a:extLst>
              <a:ext uri="{FF2B5EF4-FFF2-40B4-BE49-F238E27FC236}">
                <a16:creationId xmlns:a16="http://schemas.microsoft.com/office/drawing/2014/main" id="{82AA0D5A-C9A1-4378-B252-8B3D9F32E2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340" y="2411349"/>
            <a:ext cx="2579088" cy="3416578"/>
          </a:xfrm>
          <a:prstGeom prst="rect">
            <a:avLst/>
          </a:prstGeom>
        </p:spPr>
      </p:pic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1D81039D-4D04-49AD-8ED1-DA310DC0EDB3}"/>
              </a:ext>
            </a:extLst>
          </p:cNvPr>
          <p:cNvSpPr txBox="1">
            <a:spLocks/>
          </p:cNvSpPr>
          <p:nvPr/>
        </p:nvSpPr>
        <p:spPr>
          <a:xfrm>
            <a:off x="571462" y="595556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校務基本資料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</p:spTree>
    <p:extLst>
      <p:ext uri="{BB962C8B-B14F-4D97-AF65-F5344CB8AC3E}">
        <p14:creationId xmlns:p14="http://schemas.microsoft.com/office/powerpoint/2010/main" val="3156670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28" grpId="0" animBg="1"/>
      <p:bldP spid="29" grpId="0" animBg="1"/>
      <p:bldP spid="30" grpId="0"/>
      <p:bldP spid="31" grpId="0"/>
      <p:bldP spid="32" grpId="0"/>
      <p:bldP spid="33" grpId="0"/>
      <p:bldP spid="34" grpId="0"/>
      <p:bldP spid="35" grpId="0"/>
      <p:bldP spid="36" grpId="0" animBg="1"/>
      <p:bldP spid="37" grpId="0" animBg="1"/>
      <p:bldP spid="39" grpId="0"/>
      <p:bldP spid="40" grpId="0"/>
      <p:bldP spid="41" grpId="0"/>
      <p:bldP spid="42" grpId="0"/>
      <p:bldP spid="45" grpId="0"/>
      <p:bldP spid="46" grpId="0"/>
      <p:bldP spid="47" grpId="0"/>
      <p:bldP spid="48" grpId="0"/>
      <p:bldP spid="4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A8749688-9C85-44ED-BEF2-F7C5B9C83134}"/>
              </a:ext>
            </a:extLst>
          </p:cNvPr>
          <p:cNvSpPr txBox="1">
            <a:spLocks/>
          </p:cNvSpPr>
          <p:nvPr/>
        </p:nvSpPr>
        <p:spPr>
          <a:xfrm>
            <a:off x="571462" y="595556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校務基本資料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Rectangular Callout 8">
            <a:extLst>
              <a:ext uri="{FF2B5EF4-FFF2-40B4-BE49-F238E27FC236}">
                <a16:creationId xmlns:a16="http://schemas.microsoft.com/office/drawing/2014/main" id="{1E6541C2-BD86-45AF-A0C3-099070604EFD}"/>
              </a:ext>
            </a:extLst>
          </p:cNvPr>
          <p:cNvSpPr/>
          <p:nvPr/>
        </p:nvSpPr>
        <p:spPr>
          <a:xfrm>
            <a:off x="4566520" y="3636390"/>
            <a:ext cx="758265" cy="765773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D2A30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6" name="Rectangular Callout 9">
            <a:extLst>
              <a:ext uri="{FF2B5EF4-FFF2-40B4-BE49-F238E27FC236}">
                <a16:creationId xmlns:a16="http://schemas.microsoft.com/office/drawing/2014/main" id="{B413E037-704F-4C96-9200-75AA34F29815}"/>
              </a:ext>
            </a:extLst>
          </p:cNvPr>
          <p:cNvSpPr/>
          <p:nvPr/>
        </p:nvSpPr>
        <p:spPr>
          <a:xfrm>
            <a:off x="4566519" y="4891877"/>
            <a:ext cx="758265" cy="765773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D2A30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8AE7CB47-9D8E-4F5C-ADE5-38186D3E9DA5}"/>
              </a:ext>
            </a:extLst>
          </p:cNvPr>
          <p:cNvSpPr>
            <a:spLocks/>
          </p:cNvSpPr>
          <p:nvPr/>
        </p:nvSpPr>
        <p:spPr bwMode="auto">
          <a:xfrm>
            <a:off x="5796112" y="2586852"/>
            <a:ext cx="2401698" cy="63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TW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11,924</a:t>
            </a:r>
            <a:r>
              <a:rPr lang="zh-TW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人</a:t>
            </a:r>
            <a:r>
              <a:rPr lang="en-US" altLang="zh-TW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(</a:t>
            </a:r>
            <a:r>
              <a:rPr lang="zh-TW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研究生</a:t>
            </a:r>
            <a:r>
              <a:rPr lang="en-US" altLang="zh-TW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:</a:t>
            </a:r>
            <a:r>
              <a:rPr lang="zh-TW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大學部</a:t>
            </a:r>
            <a:r>
              <a:rPr lang="en-US" altLang="zh-TW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=49:51)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" name="Rectangle 16">
            <a:extLst>
              <a:ext uri="{FF2B5EF4-FFF2-40B4-BE49-F238E27FC236}">
                <a16:creationId xmlns:a16="http://schemas.microsoft.com/office/drawing/2014/main" id="{35536800-36BE-4A83-A7C4-428E01762F82}"/>
              </a:ext>
            </a:extLst>
          </p:cNvPr>
          <p:cNvSpPr>
            <a:spLocks/>
          </p:cNvSpPr>
          <p:nvPr/>
        </p:nvSpPr>
        <p:spPr bwMode="auto">
          <a:xfrm>
            <a:off x="5809685" y="3841922"/>
            <a:ext cx="2385858" cy="63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TW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775</a:t>
            </a:r>
            <a:r>
              <a:rPr lang="zh-TW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人</a:t>
            </a:r>
            <a:endParaRPr lang="en-US" altLang="zh-TW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id="{1914CBD3-62CE-4A10-8ABD-F31E4FEE4957}"/>
              </a:ext>
            </a:extLst>
          </p:cNvPr>
          <p:cNvSpPr>
            <a:spLocks/>
          </p:cNvSpPr>
          <p:nvPr/>
        </p:nvSpPr>
        <p:spPr bwMode="auto">
          <a:xfrm>
            <a:off x="5783348" y="3603233"/>
            <a:ext cx="1800766" cy="27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教研人數</a:t>
            </a:r>
            <a:endParaRPr lang="en-US" altLang="zh-CN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70B8A78A-9FE0-4317-8B3E-412427324842}"/>
              </a:ext>
            </a:extLst>
          </p:cNvPr>
          <p:cNvSpPr>
            <a:spLocks/>
          </p:cNvSpPr>
          <p:nvPr/>
        </p:nvSpPr>
        <p:spPr bwMode="auto">
          <a:xfrm>
            <a:off x="5783348" y="4858303"/>
            <a:ext cx="1800766" cy="27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行政人員</a:t>
            </a:r>
            <a:endParaRPr lang="en-US" altLang="zh-CN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17" name="Rectangle 34">
            <a:extLst>
              <a:ext uri="{FF2B5EF4-FFF2-40B4-BE49-F238E27FC236}">
                <a16:creationId xmlns:a16="http://schemas.microsoft.com/office/drawing/2014/main" id="{8B16E2EB-75D9-43ED-A735-0A6A3BD6A8BD}"/>
              </a:ext>
            </a:extLst>
          </p:cNvPr>
          <p:cNvSpPr>
            <a:spLocks/>
          </p:cNvSpPr>
          <p:nvPr/>
        </p:nvSpPr>
        <p:spPr bwMode="auto">
          <a:xfrm>
            <a:off x="4522871" y="2687301"/>
            <a:ext cx="833005" cy="33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D2A3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01</a:t>
            </a:r>
            <a:endParaRPr lang="en-US" altLang="id-ID" sz="2400" b="1" dirty="0">
              <a:solidFill>
                <a:srgbClr val="D2A3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18" name="Rectangle 35">
            <a:extLst>
              <a:ext uri="{FF2B5EF4-FFF2-40B4-BE49-F238E27FC236}">
                <a16:creationId xmlns:a16="http://schemas.microsoft.com/office/drawing/2014/main" id="{3F6A55A5-02C8-4B15-BA81-88B1F33D11CC}"/>
              </a:ext>
            </a:extLst>
          </p:cNvPr>
          <p:cNvSpPr>
            <a:spLocks/>
          </p:cNvSpPr>
          <p:nvPr/>
        </p:nvSpPr>
        <p:spPr bwMode="auto">
          <a:xfrm>
            <a:off x="4522871" y="3924474"/>
            <a:ext cx="833005" cy="33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D2A3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02</a:t>
            </a:r>
            <a:endParaRPr lang="en-US" altLang="id-ID" sz="2400" b="1" dirty="0">
              <a:solidFill>
                <a:srgbClr val="D2A3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19" name="Rectangle 36">
            <a:extLst>
              <a:ext uri="{FF2B5EF4-FFF2-40B4-BE49-F238E27FC236}">
                <a16:creationId xmlns:a16="http://schemas.microsoft.com/office/drawing/2014/main" id="{BB35ADB4-6483-4FC8-80E8-F3FBCE4AF9C7}"/>
              </a:ext>
            </a:extLst>
          </p:cNvPr>
          <p:cNvSpPr>
            <a:spLocks/>
          </p:cNvSpPr>
          <p:nvPr/>
        </p:nvSpPr>
        <p:spPr bwMode="auto">
          <a:xfrm>
            <a:off x="4479779" y="5161330"/>
            <a:ext cx="870502" cy="345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800" b="1" dirty="0">
                <a:solidFill>
                  <a:srgbClr val="D2A3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03</a:t>
            </a:r>
            <a:endParaRPr lang="en-US" altLang="id-ID" sz="2400" b="1" dirty="0">
              <a:solidFill>
                <a:srgbClr val="D2A3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2" name="Rectangular Callout 7">
            <a:extLst>
              <a:ext uri="{FF2B5EF4-FFF2-40B4-BE49-F238E27FC236}">
                <a16:creationId xmlns:a16="http://schemas.microsoft.com/office/drawing/2014/main" id="{49610EF0-F9E0-454F-99E8-1879782455FB}"/>
              </a:ext>
            </a:extLst>
          </p:cNvPr>
          <p:cNvSpPr/>
          <p:nvPr/>
        </p:nvSpPr>
        <p:spPr>
          <a:xfrm>
            <a:off x="4566521" y="2380903"/>
            <a:ext cx="758265" cy="765773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D2A30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id-ID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</a:endParaRPr>
          </a:p>
        </p:txBody>
      </p:sp>
      <p:sp>
        <p:nvSpPr>
          <p:cNvPr id="24" name="Rectangle 11">
            <a:extLst>
              <a:ext uri="{FF2B5EF4-FFF2-40B4-BE49-F238E27FC236}">
                <a16:creationId xmlns:a16="http://schemas.microsoft.com/office/drawing/2014/main" id="{95D6A020-3501-49B8-BFFE-0B319BD31B87}"/>
              </a:ext>
            </a:extLst>
          </p:cNvPr>
          <p:cNvSpPr>
            <a:spLocks/>
          </p:cNvSpPr>
          <p:nvPr/>
        </p:nvSpPr>
        <p:spPr bwMode="auto">
          <a:xfrm>
            <a:off x="5769725" y="2346889"/>
            <a:ext cx="1815547" cy="246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學生人數</a:t>
            </a:r>
            <a:endParaRPr lang="en-US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25" name="Rectangle 16">
            <a:extLst>
              <a:ext uri="{FF2B5EF4-FFF2-40B4-BE49-F238E27FC236}">
                <a16:creationId xmlns:a16="http://schemas.microsoft.com/office/drawing/2014/main" id="{95866AAC-602F-4A89-B38F-3A2FD6E9FF87}"/>
              </a:ext>
            </a:extLst>
          </p:cNvPr>
          <p:cNvSpPr>
            <a:spLocks/>
          </p:cNvSpPr>
          <p:nvPr/>
        </p:nvSpPr>
        <p:spPr bwMode="auto">
          <a:xfrm>
            <a:off x="5809685" y="5096992"/>
            <a:ext cx="2385858" cy="63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TW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364</a:t>
            </a:r>
            <a:r>
              <a:rPr lang="zh-TW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人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Lato Light" charset="0"/>
              <a:sym typeface="Lato Light" charset="0"/>
            </a:endParaRPr>
          </a:p>
        </p:txBody>
      </p:sp>
      <p:pic>
        <p:nvPicPr>
          <p:cNvPr id="31" name="圖片 30">
            <a:extLst>
              <a:ext uri="{FF2B5EF4-FFF2-40B4-BE49-F238E27FC236}">
                <a16:creationId xmlns:a16="http://schemas.microsoft.com/office/drawing/2014/main" id="{DF51BC53-476E-4801-924F-F5F86A4EAB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77" y="2359625"/>
            <a:ext cx="3322215" cy="33314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43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7" grpId="0"/>
      <p:bldP spid="18" grpId="0"/>
      <p:bldP spid="19" grpId="0"/>
      <p:bldP spid="22" grpId="0" animBg="1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A92855B-8A9D-4C3E-9243-9667C0A2ADBE}"/>
              </a:ext>
            </a:extLst>
          </p:cNvPr>
          <p:cNvSpPr txBox="1">
            <a:spLocks/>
          </p:cNvSpPr>
          <p:nvPr/>
        </p:nvSpPr>
        <p:spPr>
          <a:xfrm>
            <a:off x="571462" y="595556"/>
            <a:ext cx="3444484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畢業生英檢通過率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graphicFrame>
        <p:nvGraphicFramePr>
          <p:cNvPr id="5" name="图表 22">
            <a:extLst>
              <a:ext uri="{FF2B5EF4-FFF2-40B4-BE49-F238E27FC236}">
                <a16:creationId xmlns:a16="http://schemas.microsoft.com/office/drawing/2014/main" id="{A047455B-D623-4BD5-876D-F041038C47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73405347"/>
              </p:ext>
            </p:extLst>
          </p:nvPr>
        </p:nvGraphicFramePr>
        <p:xfrm>
          <a:off x="5146698" y="2168800"/>
          <a:ext cx="5688013" cy="39849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Rectangle 10">
            <a:extLst>
              <a:ext uri="{FF2B5EF4-FFF2-40B4-BE49-F238E27FC236}">
                <a16:creationId xmlns:a16="http://schemas.microsoft.com/office/drawing/2014/main" id="{01639BAC-D7DF-439A-9B25-8B99508A3E79}"/>
              </a:ext>
            </a:extLst>
          </p:cNvPr>
          <p:cNvSpPr>
            <a:spLocks/>
          </p:cNvSpPr>
          <p:nvPr/>
        </p:nvSpPr>
        <p:spPr bwMode="auto">
          <a:xfrm>
            <a:off x="657959" y="3843955"/>
            <a:ext cx="3555695" cy="1121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應屆畢業生英檢通過率成長顯著，近年已</a:t>
            </a:r>
            <a:r>
              <a:rPr lang="zh-TW" altLang="en-US" sz="3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高達</a:t>
            </a:r>
            <a:r>
              <a:rPr lang="en-US" altLang="zh-TW" sz="3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88</a:t>
            </a:r>
            <a:r>
              <a:rPr lang="zh-TW" altLang="en-US" sz="3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％</a:t>
            </a:r>
            <a:endPara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22" name="椭圆 33">
            <a:extLst>
              <a:ext uri="{FF2B5EF4-FFF2-40B4-BE49-F238E27FC236}">
                <a16:creationId xmlns:a16="http://schemas.microsoft.com/office/drawing/2014/main" id="{873538C7-229B-4F57-95AD-5ACB20C025D9}"/>
              </a:ext>
            </a:extLst>
          </p:cNvPr>
          <p:cNvSpPr/>
          <p:nvPr/>
        </p:nvSpPr>
        <p:spPr>
          <a:xfrm>
            <a:off x="768284" y="2662084"/>
            <a:ext cx="987425" cy="987425"/>
          </a:xfrm>
          <a:prstGeom prst="ellipse">
            <a:avLst/>
          </a:prstGeom>
          <a:solidFill>
            <a:srgbClr val="7030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23" name="Freeform 71">
            <a:extLst>
              <a:ext uri="{FF2B5EF4-FFF2-40B4-BE49-F238E27FC236}">
                <a16:creationId xmlns:a16="http://schemas.microsoft.com/office/drawing/2014/main" id="{2EA2211D-6FC3-4A8A-B551-9856F7A5000F}"/>
              </a:ext>
            </a:extLst>
          </p:cNvPr>
          <p:cNvSpPr>
            <a:spLocks noEditPoints="1"/>
          </p:cNvSpPr>
          <p:nvPr/>
        </p:nvSpPr>
        <p:spPr bwMode="auto">
          <a:xfrm>
            <a:off x="1031809" y="2901797"/>
            <a:ext cx="460375" cy="508000"/>
          </a:xfrm>
          <a:custGeom>
            <a:avLst/>
            <a:gdLst>
              <a:gd name="T0" fmla="*/ 1768584970 w 110"/>
              <a:gd name="T1" fmla="*/ 329325574 h 122"/>
              <a:gd name="T2" fmla="*/ 752964239 w 110"/>
              <a:gd name="T3" fmla="*/ 329325574 h 122"/>
              <a:gd name="T4" fmla="*/ 1155708659 w 110"/>
              <a:gd name="T5" fmla="*/ 34664754 h 122"/>
              <a:gd name="T6" fmla="*/ 1348329559 w 110"/>
              <a:gd name="T7" fmla="*/ 34664754 h 122"/>
              <a:gd name="T8" fmla="*/ 1768584970 w 110"/>
              <a:gd name="T9" fmla="*/ 329325574 h 122"/>
              <a:gd name="T10" fmla="*/ 1786095961 w 110"/>
              <a:gd name="T11" fmla="*/ 450654295 h 122"/>
              <a:gd name="T12" fmla="*/ 735453248 w 110"/>
              <a:gd name="T13" fmla="*/ 450654295 h 122"/>
              <a:gd name="T14" fmla="*/ 595365320 w 110"/>
              <a:gd name="T15" fmla="*/ 1109305443 h 122"/>
              <a:gd name="T16" fmla="*/ 1190730641 w 110"/>
              <a:gd name="T17" fmla="*/ 2114612459 h 122"/>
              <a:gd name="T18" fmla="*/ 1208241632 w 110"/>
              <a:gd name="T19" fmla="*/ 2114612459 h 122"/>
              <a:gd name="T20" fmla="*/ 1208241632 w 110"/>
              <a:gd name="T21" fmla="*/ 1369297344 h 122"/>
              <a:gd name="T22" fmla="*/ 1085668881 w 110"/>
              <a:gd name="T23" fmla="*/ 1213303869 h 122"/>
              <a:gd name="T24" fmla="*/ 1260774605 w 110"/>
              <a:gd name="T25" fmla="*/ 1039971770 h 122"/>
              <a:gd name="T26" fmla="*/ 1435884514 w 110"/>
              <a:gd name="T27" fmla="*/ 1213303869 h 122"/>
              <a:gd name="T28" fmla="*/ 1313307577 w 110"/>
              <a:gd name="T29" fmla="*/ 1369297344 h 122"/>
              <a:gd name="T30" fmla="*/ 1313307577 w 110"/>
              <a:gd name="T31" fmla="*/ 2114612459 h 122"/>
              <a:gd name="T32" fmla="*/ 1330818568 w 110"/>
              <a:gd name="T33" fmla="*/ 2114612459 h 122"/>
              <a:gd name="T34" fmla="*/ 1926183889 w 110"/>
              <a:gd name="T35" fmla="*/ 1109305443 h 122"/>
              <a:gd name="T36" fmla="*/ 1786095961 w 110"/>
              <a:gd name="T37" fmla="*/ 450654295 h 122"/>
              <a:gd name="T38" fmla="*/ 998113926 w 110"/>
              <a:gd name="T39" fmla="*/ 2010614033 h 122"/>
              <a:gd name="T40" fmla="*/ 17510991 w 110"/>
              <a:gd name="T41" fmla="*/ 2010614033 h 122"/>
              <a:gd name="T42" fmla="*/ 0 w 110"/>
              <a:gd name="T43" fmla="*/ 2062613246 h 122"/>
              <a:gd name="T44" fmla="*/ 17510991 w 110"/>
              <a:gd name="T45" fmla="*/ 2114612459 h 122"/>
              <a:gd name="T46" fmla="*/ 998113926 w 110"/>
              <a:gd name="T47" fmla="*/ 2114612459 h 122"/>
              <a:gd name="T48" fmla="*/ 1033135908 w 110"/>
              <a:gd name="T49" fmla="*/ 2062613246 h 122"/>
              <a:gd name="T50" fmla="*/ 998113926 w 110"/>
              <a:gd name="T51" fmla="*/ 2010614033 h 122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</a:gdLst>
            <a:ahLst/>
            <a:cxnLst>
              <a:cxn ang="T52">
                <a:pos x="T0" y="T1"/>
              </a:cxn>
              <a:cxn ang="T53">
                <a:pos x="T2" y="T3"/>
              </a:cxn>
              <a:cxn ang="T54">
                <a:pos x="T4" y="T5"/>
              </a:cxn>
              <a:cxn ang="T55">
                <a:pos x="T6" y="T7"/>
              </a:cxn>
              <a:cxn ang="T56">
                <a:pos x="T8" y="T9"/>
              </a:cxn>
              <a:cxn ang="T57">
                <a:pos x="T10" y="T11"/>
              </a:cxn>
              <a:cxn ang="T58">
                <a:pos x="T12" y="T13"/>
              </a:cxn>
              <a:cxn ang="T59">
                <a:pos x="T14" y="T15"/>
              </a:cxn>
              <a:cxn ang="T60">
                <a:pos x="T16" y="T17"/>
              </a:cxn>
              <a:cxn ang="T61">
                <a:pos x="T18" y="T19"/>
              </a:cxn>
              <a:cxn ang="T62">
                <a:pos x="T20" y="T21"/>
              </a:cxn>
              <a:cxn ang="T63">
                <a:pos x="T22" y="T23"/>
              </a:cxn>
              <a:cxn ang="T64">
                <a:pos x="T24" y="T25"/>
              </a:cxn>
              <a:cxn ang="T65">
                <a:pos x="T26" y="T27"/>
              </a:cxn>
              <a:cxn ang="T66">
                <a:pos x="T28" y="T29"/>
              </a:cxn>
              <a:cxn ang="T67">
                <a:pos x="T30" y="T31"/>
              </a:cxn>
              <a:cxn ang="T68">
                <a:pos x="T32" y="T33"/>
              </a:cxn>
              <a:cxn ang="T69">
                <a:pos x="T34" y="T35"/>
              </a:cxn>
              <a:cxn ang="T70">
                <a:pos x="T36" y="T37"/>
              </a:cxn>
              <a:cxn ang="T71">
                <a:pos x="T38" y="T39"/>
              </a:cxn>
              <a:cxn ang="T72">
                <a:pos x="T40" y="T41"/>
              </a:cxn>
              <a:cxn ang="T73">
                <a:pos x="T42" y="T43"/>
              </a:cxn>
              <a:cxn ang="T74">
                <a:pos x="T44" y="T45"/>
              </a:cxn>
              <a:cxn ang="T75">
                <a:pos x="T46" y="T47"/>
              </a:cxn>
              <a:cxn ang="T76">
                <a:pos x="T48" y="T49"/>
              </a:cxn>
              <a:cxn ang="T77">
                <a:pos x="T50" y="T51"/>
              </a:cxn>
            </a:cxnLst>
            <a:rect l="0" t="0" r="r" b="b"/>
            <a:pathLst>
              <a:path w="110" h="122">
                <a:moveTo>
                  <a:pt x="101" y="19"/>
                </a:moveTo>
                <a:cubicBezTo>
                  <a:pt x="43" y="19"/>
                  <a:pt x="43" y="19"/>
                  <a:pt x="43" y="19"/>
                </a:cubicBezTo>
                <a:cubicBezTo>
                  <a:pt x="43" y="0"/>
                  <a:pt x="44" y="2"/>
                  <a:pt x="66" y="2"/>
                </a:cubicBezTo>
                <a:cubicBezTo>
                  <a:pt x="77" y="2"/>
                  <a:pt x="77" y="2"/>
                  <a:pt x="77" y="2"/>
                </a:cubicBezTo>
                <a:cubicBezTo>
                  <a:pt x="100" y="2"/>
                  <a:pt x="101" y="0"/>
                  <a:pt x="101" y="19"/>
                </a:cubicBezTo>
                <a:close/>
                <a:moveTo>
                  <a:pt x="102" y="26"/>
                </a:moveTo>
                <a:cubicBezTo>
                  <a:pt x="42" y="26"/>
                  <a:pt x="42" y="26"/>
                  <a:pt x="42" y="26"/>
                </a:cubicBezTo>
                <a:cubicBezTo>
                  <a:pt x="34" y="64"/>
                  <a:pt x="34" y="64"/>
                  <a:pt x="34" y="64"/>
                </a:cubicBezTo>
                <a:cubicBezTo>
                  <a:pt x="64" y="64"/>
                  <a:pt x="58" y="122"/>
                  <a:pt x="68" y="122"/>
                </a:cubicBezTo>
                <a:cubicBezTo>
                  <a:pt x="68" y="122"/>
                  <a:pt x="69" y="122"/>
                  <a:pt x="69" y="122"/>
                </a:cubicBezTo>
                <a:cubicBezTo>
                  <a:pt x="69" y="79"/>
                  <a:pt x="69" y="79"/>
                  <a:pt x="69" y="79"/>
                </a:cubicBezTo>
                <a:cubicBezTo>
                  <a:pt x="65" y="78"/>
                  <a:pt x="62" y="74"/>
                  <a:pt x="62" y="70"/>
                </a:cubicBezTo>
                <a:cubicBezTo>
                  <a:pt x="62" y="65"/>
                  <a:pt x="67" y="60"/>
                  <a:pt x="72" y="60"/>
                </a:cubicBezTo>
                <a:cubicBezTo>
                  <a:pt x="77" y="60"/>
                  <a:pt x="82" y="65"/>
                  <a:pt x="82" y="70"/>
                </a:cubicBezTo>
                <a:cubicBezTo>
                  <a:pt x="82" y="74"/>
                  <a:pt x="79" y="78"/>
                  <a:pt x="75" y="79"/>
                </a:cubicBezTo>
                <a:cubicBezTo>
                  <a:pt x="75" y="122"/>
                  <a:pt x="75" y="122"/>
                  <a:pt x="75" y="122"/>
                </a:cubicBezTo>
                <a:cubicBezTo>
                  <a:pt x="75" y="122"/>
                  <a:pt x="76" y="122"/>
                  <a:pt x="76" y="122"/>
                </a:cubicBezTo>
                <a:cubicBezTo>
                  <a:pt x="85" y="122"/>
                  <a:pt x="79" y="64"/>
                  <a:pt x="110" y="64"/>
                </a:cubicBezTo>
                <a:lnTo>
                  <a:pt x="102" y="26"/>
                </a:lnTo>
                <a:close/>
                <a:moveTo>
                  <a:pt x="57" y="116"/>
                </a:moveTo>
                <a:cubicBezTo>
                  <a:pt x="1" y="116"/>
                  <a:pt x="1" y="116"/>
                  <a:pt x="1" y="116"/>
                </a:cubicBezTo>
                <a:cubicBezTo>
                  <a:pt x="0" y="116"/>
                  <a:pt x="0" y="117"/>
                  <a:pt x="0" y="119"/>
                </a:cubicBezTo>
                <a:cubicBezTo>
                  <a:pt x="0" y="121"/>
                  <a:pt x="0" y="122"/>
                  <a:pt x="1" y="122"/>
                </a:cubicBezTo>
                <a:cubicBezTo>
                  <a:pt x="57" y="122"/>
                  <a:pt x="57" y="122"/>
                  <a:pt x="57" y="122"/>
                </a:cubicBezTo>
                <a:cubicBezTo>
                  <a:pt x="58" y="122"/>
                  <a:pt x="59" y="121"/>
                  <a:pt x="59" y="119"/>
                </a:cubicBezTo>
                <a:cubicBezTo>
                  <a:pt x="59" y="117"/>
                  <a:pt x="58" y="116"/>
                  <a:pt x="57" y="116"/>
                </a:cubicBezTo>
                <a:close/>
              </a:path>
            </a:pathLst>
          </a:custGeom>
          <a:solidFill>
            <a:sysClr val="window" lastClr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</a:endParaRPr>
          </a:p>
        </p:txBody>
      </p:sp>
      <p:sp>
        <p:nvSpPr>
          <p:cNvPr id="24" name="椭圆 45">
            <a:extLst>
              <a:ext uri="{FF2B5EF4-FFF2-40B4-BE49-F238E27FC236}">
                <a16:creationId xmlns:a16="http://schemas.microsoft.com/office/drawing/2014/main" id="{71304A7C-3165-42A6-9BF5-9393776C3045}"/>
              </a:ext>
            </a:extLst>
          </p:cNvPr>
          <p:cNvSpPr/>
          <p:nvPr/>
        </p:nvSpPr>
        <p:spPr>
          <a:xfrm rot="20383925">
            <a:off x="685734" y="2682722"/>
            <a:ext cx="195262" cy="195262"/>
          </a:xfrm>
          <a:prstGeom prst="ellipse">
            <a:avLst/>
          </a:prstGeom>
          <a:solidFill>
            <a:srgbClr val="FFC5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25" name="椭圆 47">
            <a:extLst>
              <a:ext uri="{FF2B5EF4-FFF2-40B4-BE49-F238E27FC236}">
                <a16:creationId xmlns:a16="http://schemas.microsoft.com/office/drawing/2014/main" id="{BAE33714-BB33-4197-A74D-5643180ED6A4}"/>
              </a:ext>
            </a:extLst>
          </p:cNvPr>
          <p:cNvSpPr/>
          <p:nvPr/>
        </p:nvSpPr>
        <p:spPr>
          <a:xfrm rot="20383925">
            <a:off x="1342959" y="2570009"/>
            <a:ext cx="79375" cy="79375"/>
          </a:xfrm>
          <a:prstGeom prst="ellipse">
            <a:avLst/>
          </a:prstGeom>
          <a:solidFill>
            <a:srgbClr val="FFC5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1814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21" grpId="0"/>
      <p:bldP spid="22" grpId="0" animBg="1"/>
      <p:bldP spid="23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CA92855B-8A9D-4C3E-9243-9667C0A2ADBE}"/>
              </a:ext>
            </a:extLst>
          </p:cNvPr>
          <p:cNvSpPr txBox="1">
            <a:spLocks/>
          </p:cNvSpPr>
          <p:nvPr/>
        </p:nvSpPr>
        <p:spPr>
          <a:xfrm>
            <a:off x="571462" y="595556"/>
            <a:ext cx="3444484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畢業生英檢通過率</a:t>
            </a:r>
            <a:endParaRPr lang="en-US" sz="32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1" name="Rectangle 10">
            <a:extLst>
              <a:ext uri="{FF2B5EF4-FFF2-40B4-BE49-F238E27FC236}">
                <a16:creationId xmlns:a16="http://schemas.microsoft.com/office/drawing/2014/main" id="{01639BAC-D7DF-439A-9B25-8B99508A3E79}"/>
              </a:ext>
            </a:extLst>
          </p:cNvPr>
          <p:cNvSpPr>
            <a:spLocks/>
          </p:cNvSpPr>
          <p:nvPr/>
        </p:nvSpPr>
        <p:spPr bwMode="auto">
          <a:xfrm>
            <a:off x="657959" y="3843955"/>
            <a:ext cx="3555695" cy="1121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其中管理學院成績出色，平均分數</a:t>
            </a:r>
            <a:r>
              <a:rPr lang="en-US" altLang="zh-TW" sz="3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794</a:t>
            </a:r>
            <a:r>
              <a:rPr lang="zh-TW" altLang="en-US" sz="3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分</a:t>
            </a:r>
            <a:endPara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sp>
        <p:nvSpPr>
          <p:cNvPr id="22" name="椭圆 33">
            <a:extLst>
              <a:ext uri="{FF2B5EF4-FFF2-40B4-BE49-F238E27FC236}">
                <a16:creationId xmlns:a16="http://schemas.microsoft.com/office/drawing/2014/main" id="{873538C7-229B-4F57-95AD-5ACB20C025D9}"/>
              </a:ext>
            </a:extLst>
          </p:cNvPr>
          <p:cNvSpPr/>
          <p:nvPr/>
        </p:nvSpPr>
        <p:spPr>
          <a:xfrm>
            <a:off x="768284" y="2662084"/>
            <a:ext cx="987425" cy="987425"/>
          </a:xfrm>
          <a:prstGeom prst="ellipse">
            <a:avLst/>
          </a:prstGeom>
          <a:solidFill>
            <a:srgbClr val="7030A0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24" name="椭圆 45">
            <a:extLst>
              <a:ext uri="{FF2B5EF4-FFF2-40B4-BE49-F238E27FC236}">
                <a16:creationId xmlns:a16="http://schemas.microsoft.com/office/drawing/2014/main" id="{71304A7C-3165-42A6-9BF5-9393776C3045}"/>
              </a:ext>
            </a:extLst>
          </p:cNvPr>
          <p:cNvSpPr/>
          <p:nvPr/>
        </p:nvSpPr>
        <p:spPr>
          <a:xfrm rot="20383925">
            <a:off x="685734" y="2682722"/>
            <a:ext cx="195262" cy="195262"/>
          </a:xfrm>
          <a:prstGeom prst="ellipse">
            <a:avLst/>
          </a:prstGeom>
          <a:solidFill>
            <a:srgbClr val="FFC5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25" name="椭圆 47">
            <a:extLst>
              <a:ext uri="{FF2B5EF4-FFF2-40B4-BE49-F238E27FC236}">
                <a16:creationId xmlns:a16="http://schemas.microsoft.com/office/drawing/2014/main" id="{BAE33714-BB33-4197-A74D-5643180ED6A4}"/>
              </a:ext>
            </a:extLst>
          </p:cNvPr>
          <p:cNvSpPr/>
          <p:nvPr/>
        </p:nvSpPr>
        <p:spPr>
          <a:xfrm rot="20383925">
            <a:off x="1342959" y="2570009"/>
            <a:ext cx="79375" cy="79375"/>
          </a:xfrm>
          <a:prstGeom prst="ellipse">
            <a:avLst/>
          </a:prstGeom>
          <a:solidFill>
            <a:srgbClr val="FFC535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宋体"/>
              <a:cs typeface="+mn-cs"/>
            </a:endParaRPr>
          </a:p>
        </p:txBody>
      </p:sp>
      <p:sp>
        <p:nvSpPr>
          <p:cNvPr id="36" name="AutoShape 63">
            <a:extLst>
              <a:ext uri="{FF2B5EF4-FFF2-40B4-BE49-F238E27FC236}">
                <a16:creationId xmlns:a16="http://schemas.microsoft.com/office/drawing/2014/main" id="{522DAC20-5248-4392-BDCF-ADF30337E0B7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4636550" y="2542940"/>
            <a:ext cx="461357" cy="602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ea typeface="宋体" panose="02010600030101010101" pitchFamily="2" charset="-122"/>
            </a:endParaRPr>
          </a:p>
        </p:txBody>
      </p:sp>
      <p:graphicFrame>
        <p:nvGraphicFramePr>
          <p:cNvPr id="52" name="图表 5">
            <a:extLst>
              <a:ext uri="{FF2B5EF4-FFF2-40B4-BE49-F238E27FC236}">
                <a16:creationId xmlns:a16="http://schemas.microsoft.com/office/drawing/2014/main" id="{AB91E5D9-B4B5-4CC8-9592-E487B758BF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95796912"/>
              </p:ext>
            </p:extLst>
          </p:nvPr>
        </p:nvGraphicFramePr>
        <p:xfrm>
          <a:off x="4869493" y="1770654"/>
          <a:ext cx="6992993" cy="447533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4" name="Freeform 72">
            <a:extLst>
              <a:ext uri="{FF2B5EF4-FFF2-40B4-BE49-F238E27FC236}">
                <a16:creationId xmlns:a16="http://schemas.microsoft.com/office/drawing/2014/main" id="{1EA91CEC-0D41-4E82-8660-3687A2B2D786}"/>
              </a:ext>
            </a:extLst>
          </p:cNvPr>
          <p:cNvSpPr>
            <a:spLocks noEditPoints="1"/>
          </p:cNvSpPr>
          <p:nvPr/>
        </p:nvSpPr>
        <p:spPr bwMode="auto">
          <a:xfrm>
            <a:off x="965044" y="2864025"/>
            <a:ext cx="524853" cy="559416"/>
          </a:xfrm>
          <a:custGeom>
            <a:avLst/>
            <a:gdLst>
              <a:gd name="T0" fmla="*/ 409632262 w 358"/>
              <a:gd name="T1" fmla="*/ 939739843 h 382"/>
              <a:gd name="T2" fmla="*/ 1038597362 w 358"/>
              <a:gd name="T3" fmla="*/ 202751352 h 382"/>
              <a:gd name="T4" fmla="*/ 1074076459 w 358"/>
              <a:gd name="T5" fmla="*/ 363665807 h 382"/>
              <a:gd name="T6" fmla="*/ 1083753067 w 358"/>
              <a:gd name="T7" fmla="*/ 572855675 h 382"/>
              <a:gd name="T8" fmla="*/ 1090204138 w 358"/>
              <a:gd name="T9" fmla="*/ 788480471 h 382"/>
              <a:gd name="T10" fmla="*/ 1035371827 w 358"/>
              <a:gd name="T11" fmla="*/ 1010541988 h 382"/>
              <a:gd name="T12" fmla="*/ 874098632 w 358"/>
              <a:gd name="T13" fmla="*/ 1229385145 h 382"/>
              <a:gd name="T14" fmla="*/ 554777778 w 358"/>
              <a:gd name="T15" fmla="*/ 727333408 h 382"/>
              <a:gd name="T16" fmla="*/ 396731915 w 358"/>
              <a:gd name="T17" fmla="*/ 634002737 h 382"/>
              <a:gd name="T18" fmla="*/ 403181191 w 358"/>
              <a:gd name="T19" fmla="*/ 669402913 h 382"/>
              <a:gd name="T20" fmla="*/ 561228850 w 358"/>
              <a:gd name="T21" fmla="*/ 759515223 h 382"/>
              <a:gd name="T22" fmla="*/ 554777778 w 358"/>
              <a:gd name="T23" fmla="*/ 727333408 h 382"/>
              <a:gd name="T24" fmla="*/ 928930943 w 358"/>
              <a:gd name="T25" fmla="*/ 437686313 h 382"/>
              <a:gd name="T26" fmla="*/ 848294346 w 358"/>
              <a:gd name="T27" fmla="*/ 402286138 h 382"/>
              <a:gd name="T28" fmla="*/ 551552243 w 358"/>
              <a:gd name="T29" fmla="*/ 225279878 h 382"/>
              <a:gd name="T30" fmla="*/ 477366717 w 358"/>
              <a:gd name="T31" fmla="*/ 173787898 h 382"/>
              <a:gd name="T32" fmla="*/ 551552243 w 358"/>
              <a:gd name="T33" fmla="*/ 225279878 h 382"/>
              <a:gd name="T34" fmla="*/ 657993126 w 358"/>
              <a:gd name="T35" fmla="*/ 125512486 h 382"/>
              <a:gd name="T36" fmla="*/ 622512233 w 358"/>
              <a:gd name="T37" fmla="*/ 205969713 h 382"/>
              <a:gd name="T38" fmla="*/ 832166667 w 358"/>
              <a:gd name="T39" fmla="*/ 331483993 h 382"/>
              <a:gd name="T40" fmla="*/ 883775239 w 358"/>
              <a:gd name="T41" fmla="*/ 257463487 h 382"/>
              <a:gd name="T42" fmla="*/ 832166667 w 358"/>
              <a:gd name="T43" fmla="*/ 331483993 h 382"/>
              <a:gd name="T44" fmla="*/ 803138642 w 358"/>
              <a:gd name="T45" fmla="*/ 177006259 h 382"/>
              <a:gd name="T46" fmla="*/ 728953116 w 358"/>
              <a:gd name="T47" fmla="*/ 228498239 h 382"/>
              <a:gd name="T48" fmla="*/ 587033136 w 358"/>
              <a:gd name="T49" fmla="*/ 672621274 h 382"/>
              <a:gd name="T50" fmla="*/ 428985477 w 358"/>
              <a:gd name="T51" fmla="*/ 579290603 h 382"/>
              <a:gd name="T52" fmla="*/ 435436548 w 358"/>
              <a:gd name="T53" fmla="*/ 611474211 h 382"/>
              <a:gd name="T54" fmla="*/ 593484207 w 358"/>
              <a:gd name="T55" fmla="*/ 704804882 h 382"/>
              <a:gd name="T56" fmla="*/ 587033136 w 358"/>
              <a:gd name="T57" fmla="*/ 672621274 h 382"/>
              <a:gd name="T58" fmla="*/ 506396538 w 358"/>
              <a:gd name="T59" fmla="*/ 334702353 h 382"/>
              <a:gd name="T60" fmla="*/ 599935278 w 358"/>
              <a:gd name="T61" fmla="*/ 627566016 h 382"/>
              <a:gd name="T62" fmla="*/ 716050973 w 358"/>
              <a:gd name="T63" fmla="*/ 289645301 h 382"/>
              <a:gd name="T64" fmla="*/ 438662084 w 358"/>
              <a:gd name="T65" fmla="*/ 765951945 h 382"/>
              <a:gd name="T66" fmla="*/ 416083334 w 358"/>
              <a:gd name="T67" fmla="*/ 695149800 h 38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358" h="382">
                <a:moveTo>
                  <a:pt x="131" y="382"/>
                </a:moveTo>
                <a:cubicBezTo>
                  <a:pt x="135" y="352"/>
                  <a:pt x="135" y="320"/>
                  <a:pt x="127" y="292"/>
                </a:cubicBezTo>
                <a:cubicBezTo>
                  <a:pt x="0" y="220"/>
                  <a:pt x="34" y="56"/>
                  <a:pt x="140" y="23"/>
                </a:cubicBezTo>
                <a:cubicBezTo>
                  <a:pt x="196" y="0"/>
                  <a:pt x="272" y="14"/>
                  <a:pt x="322" y="63"/>
                </a:cubicBezTo>
                <a:cubicBezTo>
                  <a:pt x="358" y="99"/>
                  <a:pt x="340" y="109"/>
                  <a:pt x="340" y="109"/>
                </a:cubicBezTo>
                <a:cubicBezTo>
                  <a:pt x="333" y="113"/>
                  <a:pt x="333" y="113"/>
                  <a:pt x="333" y="113"/>
                </a:cubicBezTo>
                <a:cubicBezTo>
                  <a:pt x="337" y="130"/>
                  <a:pt x="345" y="162"/>
                  <a:pt x="344" y="166"/>
                </a:cubicBezTo>
                <a:cubicBezTo>
                  <a:pt x="342" y="172"/>
                  <a:pt x="336" y="178"/>
                  <a:pt x="336" y="178"/>
                </a:cubicBezTo>
                <a:cubicBezTo>
                  <a:pt x="354" y="239"/>
                  <a:pt x="354" y="239"/>
                  <a:pt x="354" y="239"/>
                </a:cubicBezTo>
                <a:cubicBezTo>
                  <a:pt x="338" y="245"/>
                  <a:pt x="338" y="245"/>
                  <a:pt x="338" y="245"/>
                </a:cubicBezTo>
                <a:cubicBezTo>
                  <a:pt x="341" y="265"/>
                  <a:pt x="343" y="281"/>
                  <a:pt x="341" y="300"/>
                </a:cubicBezTo>
                <a:cubicBezTo>
                  <a:pt x="341" y="304"/>
                  <a:pt x="330" y="313"/>
                  <a:pt x="321" y="314"/>
                </a:cubicBezTo>
                <a:cubicBezTo>
                  <a:pt x="267" y="317"/>
                  <a:pt x="267" y="317"/>
                  <a:pt x="267" y="317"/>
                </a:cubicBezTo>
                <a:cubicBezTo>
                  <a:pt x="271" y="382"/>
                  <a:pt x="271" y="382"/>
                  <a:pt x="271" y="382"/>
                </a:cubicBezTo>
                <a:cubicBezTo>
                  <a:pt x="131" y="382"/>
                  <a:pt x="131" y="382"/>
                  <a:pt x="131" y="382"/>
                </a:cubicBezTo>
                <a:close/>
                <a:moveTo>
                  <a:pt x="172" y="226"/>
                </a:moveTo>
                <a:cubicBezTo>
                  <a:pt x="132" y="196"/>
                  <a:pt x="132" y="196"/>
                  <a:pt x="132" y="196"/>
                </a:cubicBezTo>
                <a:cubicBezTo>
                  <a:pt x="129" y="193"/>
                  <a:pt x="125" y="194"/>
                  <a:pt x="123" y="197"/>
                </a:cubicBezTo>
                <a:cubicBezTo>
                  <a:pt x="123" y="197"/>
                  <a:pt x="123" y="197"/>
                  <a:pt x="123" y="197"/>
                </a:cubicBezTo>
                <a:cubicBezTo>
                  <a:pt x="121" y="201"/>
                  <a:pt x="122" y="205"/>
                  <a:pt x="125" y="208"/>
                </a:cubicBezTo>
                <a:cubicBezTo>
                  <a:pt x="165" y="238"/>
                  <a:pt x="165" y="238"/>
                  <a:pt x="165" y="238"/>
                </a:cubicBezTo>
                <a:cubicBezTo>
                  <a:pt x="168" y="240"/>
                  <a:pt x="172" y="239"/>
                  <a:pt x="174" y="236"/>
                </a:cubicBezTo>
                <a:cubicBezTo>
                  <a:pt x="174" y="236"/>
                  <a:pt x="174" y="236"/>
                  <a:pt x="174" y="236"/>
                </a:cubicBezTo>
                <a:cubicBezTo>
                  <a:pt x="176" y="233"/>
                  <a:pt x="175" y="228"/>
                  <a:pt x="172" y="226"/>
                </a:cubicBezTo>
                <a:close/>
                <a:moveTo>
                  <a:pt x="263" y="136"/>
                </a:moveTo>
                <a:cubicBezTo>
                  <a:pt x="288" y="136"/>
                  <a:pt x="288" y="136"/>
                  <a:pt x="288" y="136"/>
                </a:cubicBezTo>
                <a:cubicBezTo>
                  <a:pt x="288" y="125"/>
                  <a:pt x="288" y="125"/>
                  <a:pt x="288" y="125"/>
                </a:cubicBezTo>
                <a:cubicBezTo>
                  <a:pt x="263" y="125"/>
                  <a:pt x="263" y="125"/>
                  <a:pt x="263" y="125"/>
                </a:cubicBezTo>
                <a:cubicBezTo>
                  <a:pt x="263" y="136"/>
                  <a:pt x="263" y="136"/>
                  <a:pt x="263" y="136"/>
                </a:cubicBezTo>
                <a:close/>
                <a:moveTo>
                  <a:pt x="171" y="70"/>
                </a:moveTo>
                <a:cubicBezTo>
                  <a:pt x="158" y="48"/>
                  <a:pt x="158" y="48"/>
                  <a:pt x="158" y="48"/>
                </a:cubicBezTo>
                <a:cubicBezTo>
                  <a:pt x="148" y="54"/>
                  <a:pt x="148" y="54"/>
                  <a:pt x="148" y="54"/>
                </a:cubicBezTo>
                <a:cubicBezTo>
                  <a:pt x="161" y="76"/>
                  <a:pt x="161" y="76"/>
                  <a:pt x="161" y="76"/>
                </a:cubicBezTo>
                <a:cubicBezTo>
                  <a:pt x="171" y="70"/>
                  <a:pt x="171" y="70"/>
                  <a:pt x="171" y="70"/>
                </a:cubicBezTo>
                <a:close/>
                <a:moveTo>
                  <a:pt x="204" y="64"/>
                </a:moveTo>
                <a:cubicBezTo>
                  <a:pt x="204" y="39"/>
                  <a:pt x="204" y="39"/>
                  <a:pt x="204" y="39"/>
                </a:cubicBezTo>
                <a:cubicBezTo>
                  <a:pt x="193" y="39"/>
                  <a:pt x="193" y="39"/>
                  <a:pt x="193" y="39"/>
                </a:cubicBezTo>
                <a:cubicBezTo>
                  <a:pt x="193" y="64"/>
                  <a:pt x="193" y="64"/>
                  <a:pt x="193" y="64"/>
                </a:cubicBezTo>
                <a:cubicBezTo>
                  <a:pt x="204" y="64"/>
                  <a:pt x="204" y="64"/>
                  <a:pt x="204" y="64"/>
                </a:cubicBezTo>
                <a:close/>
                <a:moveTo>
                  <a:pt x="258" y="103"/>
                </a:moveTo>
                <a:cubicBezTo>
                  <a:pt x="279" y="90"/>
                  <a:pt x="279" y="90"/>
                  <a:pt x="279" y="90"/>
                </a:cubicBezTo>
                <a:cubicBezTo>
                  <a:pt x="274" y="80"/>
                  <a:pt x="274" y="80"/>
                  <a:pt x="274" y="80"/>
                </a:cubicBezTo>
                <a:cubicBezTo>
                  <a:pt x="252" y="93"/>
                  <a:pt x="252" y="93"/>
                  <a:pt x="252" y="93"/>
                </a:cubicBezTo>
                <a:cubicBezTo>
                  <a:pt x="258" y="103"/>
                  <a:pt x="258" y="103"/>
                  <a:pt x="258" y="103"/>
                </a:cubicBezTo>
                <a:close/>
                <a:moveTo>
                  <a:pt x="236" y="76"/>
                </a:moveTo>
                <a:cubicBezTo>
                  <a:pt x="249" y="55"/>
                  <a:pt x="249" y="55"/>
                  <a:pt x="249" y="55"/>
                </a:cubicBezTo>
                <a:cubicBezTo>
                  <a:pt x="239" y="49"/>
                  <a:pt x="239" y="49"/>
                  <a:pt x="239" y="49"/>
                </a:cubicBezTo>
                <a:cubicBezTo>
                  <a:pt x="226" y="71"/>
                  <a:pt x="226" y="71"/>
                  <a:pt x="226" y="71"/>
                </a:cubicBezTo>
                <a:cubicBezTo>
                  <a:pt x="236" y="76"/>
                  <a:pt x="236" y="76"/>
                  <a:pt x="236" y="76"/>
                </a:cubicBezTo>
                <a:close/>
                <a:moveTo>
                  <a:pt x="182" y="209"/>
                </a:moveTo>
                <a:cubicBezTo>
                  <a:pt x="142" y="178"/>
                  <a:pt x="142" y="178"/>
                  <a:pt x="142" y="178"/>
                </a:cubicBezTo>
                <a:cubicBezTo>
                  <a:pt x="139" y="176"/>
                  <a:pt x="135" y="177"/>
                  <a:pt x="133" y="180"/>
                </a:cubicBezTo>
                <a:cubicBezTo>
                  <a:pt x="133" y="180"/>
                  <a:pt x="133" y="180"/>
                  <a:pt x="133" y="180"/>
                </a:cubicBezTo>
                <a:cubicBezTo>
                  <a:pt x="131" y="183"/>
                  <a:pt x="132" y="188"/>
                  <a:pt x="135" y="190"/>
                </a:cubicBezTo>
                <a:cubicBezTo>
                  <a:pt x="175" y="221"/>
                  <a:pt x="175" y="221"/>
                  <a:pt x="175" y="221"/>
                </a:cubicBezTo>
                <a:cubicBezTo>
                  <a:pt x="178" y="223"/>
                  <a:pt x="182" y="222"/>
                  <a:pt x="184" y="219"/>
                </a:cubicBezTo>
                <a:cubicBezTo>
                  <a:pt x="184" y="219"/>
                  <a:pt x="184" y="219"/>
                  <a:pt x="184" y="219"/>
                </a:cubicBezTo>
                <a:cubicBezTo>
                  <a:pt x="186" y="216"/>
                  <a:pt x="185" y="211"/>
                  <a:pt x="182" y="209"/>
                </a:cubicBezTo>
                <a:close/>
                <a:moveTo>
                  <a:pt x="222" y="90"/>
                </a:moveTo>
                <a:cubicBezTo>
                  <a:pt x="198" y="76"/>
                  <a:pt x="169" y="83"/>
                  <a:pt x="157" y="104"/>
                </a:cubicBezTo>
                <a:cubicBezTo>
                  <a:pt x="144" y="126"/>
                  <a:pt x="160" y="151"/>
                  <a:pt x="149" y="174"/>
                </a:cubicBezTo>
                <a:cubicBezTo>
                  <a:pt x="186" y="195"/>
                  <a:pt x="186" y="195"/>
                  <a:pt x="186" y="195"/>
                </a:cubicBezTo>
                <a:cubicBezTo>
                  <a:pt x="200" y="174"/>
                  <a:pt x="229" y="176"/>
                  <a:pt x="242" y="154"/>
                </a:cubicBezTo>
                <a:cubicBezTo>
                  <a:pt x="255" y="132"/>
                  <a:pt x="245" y="104"/>
                  <a:pt x="222" y="90"/>
                </a:cubicBezTo>
                <a:close/>
                <a:moveTo>
                  <a:pt x="129" y="216"/>
                </a:moveTo>
                <a:cubicBezTo>
                  <a:pt x="125" y="224"/>
                  <a:pt x="128" y="233"/>
                  <a:pt x="136" y="238"/>
                </a:cubicBezTo>
                <a:cubicBezTo>
                  <a:pt x="142" y="241"/>
                  <a:pt x="150" y="240"/>
                  <a:pt x="155" y="236"/>
                </a:cubicBezTo>
                <a:lnTo>
                  <a:pt x="129" y="21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/>
          <a:lstStyle/>
          <a:p>
            <a:pPr marL="0" marR="0" lvl="0" indent="0" defTabSz="914400" eaLnBrk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035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2" grpId="0" animBg="1"/>
      <p:bldP spid="24" grpId="0" animBg="1"/>
      <p:bldP spid="25" grpId="0" animBg="1"/>
      <p:bldP spid="36" grpId="0"/>
      <p:bldP spid="5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03121956"/>
  <p:tag name="MH_LIBRARY" val="CONTENTS"/>
  <p:tag name="MH_TYPE" val="OTHERS"/>
  <p:tag name="ID" val="62677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1446</TotalTime>
  <Words>476</Words>
  <Application>Microsoft Office PowerPoint</Application>
  <PresentationFormat>寬螢幕</PresentationFormat>
  <Paragraphs>91</Paragraphs>
  <Slides>25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25</vt:i4>
      </vt:variant>
    </vt:vector>
  </HeadingPairs>
  <TitlesOfParts>
    <vt:vector size="35" baseType="lpstr">
      <vt:lpstr>思源黑体 Light</vt:lpstr>
      <vt:lpstr>思源黑体 Medium</vt:lpstr>
      <vt:lpstr>Arial</vt:lpstr>
      <vt:lpstr>Calibri</vt:lpstr>
      <vt:lpstr>Calibri Light</vt:lpstr>
      <vt:lpstr>Georgia</vt:lpstr>
      <vt:lpstr>Lato Regular</vt:lpstr>
      <vt:lpstr>Microsoft YaHei</vt:lpstr>
      <vt:lpstr>微軟正黑體</vt:lpstr>
      <vt:lpstr>1_自訂設計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SHU CHI HUANG</dc:creator>
  <cp:lastModifiedBy>采穎 吳</cp:lastModifiedBy>
  <cp:revision>76</cp:revision>
  <dcterms:created xsi:type="dcterms:W3CDTF">2019-04-25T06:53:04Z</dcterms:created>
  <dcterms:modified xsi:type="dcterms:W3CDTF">2019-09-17T13:02:54Z</dcterms:modified>
</cp:coreProperties>
</file>